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10"/>
  </p:notesMasterIdLst>
  <p:handoutMasterIdLst>
    <p:handoutMasterId r:id="rId11"/>
  </p:handoutMasterIdLst>
  <p:sldIdLst>
    <p:sldId id="319" r:id="rId3"/>
    <p:sldId id="321" r:id="rId4"/>
    <p:sldId id="322" r:id="rId5"/>
    <p:sldId id="323" r:id="rId6"/>
    <p:sldId id="324" r:id="rId7"/>
    <p:sldId id="325" r:id="rId8"/>
    <p:sldId id="318" r:id="rId9"/>
  </p:sldIdLst>
  <p:sldSz cx="12961938" cy="97218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64808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29616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94424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59232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3240405" algn="l" defTabSz="1296162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888486" algn="l" defTabSz="1296162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536567" algn="l" defTabSz="1296162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5184648" algn="l" defTabSz="1296162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 varScale="1">
        <p:scale>
          <a:sx n="57" d="100"/>
          <a:sy n="57" d="100"/>
        </p:scale>
        <p:origin x="-96" y="-636"/>
      </p:cViewPr>
      <p:guideLst>
        <p:guide orient="horz" pos="3063"/>
        <p:guide pos="408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616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8081" algn="l" defTabSz="129616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6162" algn="l" defTabSz="129616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44243" algn="l" defTabSz="129616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92324" algn="l" defTabSz="129616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40405" algn="l" defTabSz="129616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88486" algn="l" defTabSz="129616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36567" algn="l" defTabSz="129616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84648" algn="l" defTabSz="129616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961938" cy="972185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9391286" y="399951"/>
            <a:ext cx="3333888" cy="484825"/>
          </a:xfrm>
          <a:prstGeom prst="rect">
            <a:avLst/>
          </a:prstGeom>
          <a:noFill/>
        </p:spPr>
        <p:txBody>
          <a:bodyPr wrap="none" lIns="129616" tIns="64808" rIns="129616" bIns="64808">
            <a:spAutoFit/>
          </a:bodyPr>
          <a:lstStyle/>
          <a:p>
            <a:pPr algn="ctr">
              <a:defRPr/>
            </a:pPr>
            <a:r>
              <a:rPr lang="en-US" altLang="zh-CN" sz="2300" spc="4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300" spc="42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56925" y="364231"/>
            <a:ext cx="7193149" cy="484825"/>
          </a:xfrm>
          <a:prstGeom prst="rect">
            <a:avLst/>
          </a:prstGeom>
          <a:noFill/>
        </p:spPr>
        <p:txBody>
          <a:bodyPr wrap="none" lIns="129616" tIns="64808" rIns="129616" bIns="64808">
            <a:spAutoFit/>
          </a:bodyPr>
          <a:lstStyle/>
          <a:p>
            <a:pPr algn="ctr">
              <a:defRPr/>
            </a:pPr>
            <a:r>
              <a:rPr lang="en-US" altLang="zh-CN" sz="2300" spc="4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4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4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300" spc="425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300" spc="4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300" spc="4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300" spc="425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300" spc="425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300" spc="42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929123" y="13945867"/>
            <a:ext cx="5716136" cy="51039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29616" tIns="64808" rIns="129616" bIns="64808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93525" algn="l"/>
              </a:tabLst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93525" algn="l"/>
              </a:tabLst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8099" y="387075"/>
            <a:ext cx="4264388" cy="164731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67758" y="387074"/>
            <a:ext cx="7246083" cy="829733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8099" y="2034388"/>
            <a:ext cx="4264388" cy="6650017"/>
          </a:xfrm>
        </p:spPr>
        <p:txBody>
          <a:bodyPr/>
          <a:lstStyle>
            <a:lvl1pPr marL="0" indent="0">
              <a:buNone/>
              <a:defRPr sz="2000"/>
            </a:lvl1pPr>
            <a:lvl2pPr marL="648081" indent="0">
              <a:buNone/>
              <a:defRPr sz="1700"/>
            </a:lvl2pPr>
            <a:lvl3pPr marL="1296162" indent="0">
              <a:buNone/>
              <a:defRPr sz="1500"/>
            </a:lvl3pPr>
            <a:lvl4pPr marL="1944243" indent="0">
              <a:buNone/>
              <a:defRPr sz="1200"/>
            </a:lvl4pPr>
            <a:lvl5pPr marL="2592324" indent="0">
              <a:buNone/>
              <a:defRPr sz="1200"/>
            </a:lvl5pPr>
            <a:lvl6pPr marL="3240405" indent="0">
              <a:buNone/>
              <a:defRPr sz="1200"/>
            </a:lvl6pPr>
            <a:lvl7pPr marL="3888486" indent="0">
              <a:buNone/>
              <a:defRPr sz="1200"/>
            </a:lvl7pPr>
            <a:lvl8pPr marL="4536567" indent="0">
              <a:buNone/>
              <a:defRPr sz="1200"/>
            </a:lvl8pPr>
            <a:lvl9pPr marL="518464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40631" y="6805295"/>
            <a:ext cx="7777163" cy="803404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40631" y="868665"/>
            <a:ext cx="7777163" cy="5833110"/>
          </a:xfrm>
        </p:spPr>
        <p:txBody>
          <a:bodyPr/>
          <a:lstStyle>
            <a:lvl1pPr marL="0" indent="0">
              <a:buNone/>
              <a:defRPr sz="4500"/>
            </a:lvl1pPr>
            <a:lvl2pPr marL="648081" indent="0">
              <a:buNone/>
              <a:defRPr sz="3900"/>
            </a:lvl2pPr>
            <a:lvl3pPr marL="1296162" indent="0">
              <a:buNone/>
              <a:defRPr sz="3400"/>
            </a:lvl3pPr>
            <a:lvl4pPr marL="1944243" indent="0">
              <a:buNone/>
              <a:defRPr sz="2800"/>
            </a:lvl4pPr>
            <a:lvl5pPr marL="2592324" indent="0">
              <a:buNone/>
              <a:defRPr sz="2800"/>
            </a:lvl5pPr>
            <a:lvl6pPr marL="3240405" indent="0">
              <a:buNone/>
              <a:defRPr sz="2800"/>
            </a:lvl6pPr>
            <a:lvl7pPr marL="3888486" indent="0">
              <a:buNone/>
              <a:defRPr sz="2800"/>
            </a:lvl7pPr>
            <a:lvl8pPr marL="4536567" indent="0">
              <a:buNone/>
              <a:defRPr sz="2800"/>
            </a:lvl8pPr>
            <a:lvl9pPr marL="5184648" indent="0">
              <a:buNone/>
              <a:defRPr sz="2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40631" y="7608699"/>
            <a:ext cx="7777163" cy="1140967"/>
          </a:xfrm>
        </p:spPr>
        <p:txBody>
          <a:bodyPr/>
          <a:lstStyle>
            <a:lvl1pPr marL="0" indent="0">
              <a:buNone/>
              <a:defRPr sz="2000"/>
            </a:lvl1pPr>
            <a:lvl2pPr marL="648081" indent="0">
              <a:buNone/>
              <a:defRPr sz="1700"/>
            </a:lvl2pPr>
            <a:lvl3pPr marL="1296162" indent="0">
              <a:buNone/>
              <a:defRPr sz="1500"/>
            </a:lvl3pPr>
            <a:lvl4pPr marL="1944243" indent="0">
              <a:buNone/>
              <a:defRPr sz="1200"/>
            </a:lvl4pPr>
            <a:lvl5pPr marL="2592324" indent="0">
              <a:buNone/>
              <a:defRPr sz="1200"/>
            </a:lvl5pPr>
            <a:lvl6pPr marL="3240405" indent="0">
              <a:buNone/>
              <a:defRPr sz="1200"/>
            </a:lvl6pPr>
            <a:lvl7pPr marL="3888486" indent="0">
              <a:buNone/>
              <a:defRPr sz="1200"/>
            </a:lvl7pPr>
            <a:lvl8pPr marL="4536567" indent="0">
              <a:buNone/>
              <a:defRPr sz="1200"/>
            </a:lvl8pPr>
            <a:lvl9pPr marL="518464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97405" y="389327"/>
            <a:ext cx="2916436" cy="829507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8097" y="389327"/>
            <a:ext cx="8533276" cy="829507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961938" cy="972185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9391286" y="399951"/>
            <a:ext cx="3333888" cy="484825"/>
          </a:xfrm>
          <a:prstGeom prst="rect">
            <a:avLst/>
          </a:prstGeom>
          <a:noFill/>
        </p:spPr>
        <p:txBody>
          <a:bodyPr wrap="none" lIns="129616" tIns="64808" rIns="129616" bIns="64808">
            <a:spAutoFit/>
          </a:bodyPr>
          <a:lstStyle/>
          <a:p>
            <a:pPr algn="ctr">
              <a:defRPr/>
            </a:pPr>
            <a:r>
              <a:rPr lang="en-US" altLang="zh-CN" sz="2300" spc="4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300" spc="42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56925" y="364231"/>
            <a:ext cx="7193149" cy="484825"/>
          </a:xfrm>
          <a:prstGeom prst="rect">
            <a:avLst/>
          </a:prstGeom>
          <a:noFill/>
        </p:spPr>
        <p:txBody>
          <a:bodyPr wrap="none" lIns="129616" tIns="64808" rIns="129616" bIns="64808">
            <a:spAutoFit/>
          </a:bodyPr>
          <a:lstStyle/>
          <a:p>
            <a:pPr algn="ctr">
              <a:defRPr/>
            </a:pPr>
            <a:r>
              <a:rPr lang="en-US" altLang="zh-CN" sz="2300" spc="4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4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4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300" spc="425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300" spc="4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300" spc="4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300" spc="425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300" spc="425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300" spc="42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89075" y="912614"/>
            <a:ext cx="12555083" cy="864389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29616" tIns="64808" rIns="129616" bIns="64808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93525" algn="l"/>
              </a:tabLst>
            </a:pP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72146" y="3020075"/>
            <a:ext cx="11017648" cy="208389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44291" y="5509048"/>
            <a:ext cx="9073357" cy="24844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9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4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92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40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8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36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84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23903" y="6247190"/>
            <a:ext cx="11017648" cy="1930868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23903" y="4120536"/>
            <a:ext cx="11017648" cy="2126654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8081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29616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4424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9232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4040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8848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365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8464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8097" y="2268433"/>
            <a:ext cx="5724855" cy="6415971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88986" y="2268433"/>
            <a:ext cx="5724855" cy="6415971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8098" y="2176165"/>
            <a:ext cx="5727106" cy="9069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8081" indent="0">
              <a:buNone/>
              <a:defRPr sz="2800" b="1"/>
            </a:lvl2pPr>
            <a:lvl3pPr marL="1296162" indent="0">
              <a:buNone/>
              <a:defRPr sz="2600" b="1"/>
            </a:lvl3pPr>
            <a:lvl4pPr marL="1944243" indent="0">
              <a:buNone/>
              <a:defRPr sz="2300" b="1"/>
            </a:lvl4pPr>
            <a:lvl5pPr marL="2592324" indent="0">
              <a:buNone/>
              <a:defRPr sz="2300" b="1"/>
            </a:lvl5pPr>
            <a:lvl6pPr marL="3240405" indent="0">
              <a:buNone/>
              <a:defRPr sz="2300" b="1"/>
            </a:lvl6pPr>
            <a:lvl7pPr marL="3888486" indent="0">
              <a:buNone/>
              <a:defRPr sz="2300" b="1"/>
            </a:lvl7pPr>
            <a:lvl8pPr marL="4536567" indent="0">
              <a:buNone/>
              <a:defRPr sz="2300" b="1"/>
            </a:lvl8pPr>
            <a:lvl9pPr marL="5184648" indent="0">
              <a:buNone/>
              <a:defRPr sz="2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8098" y="3083087"/>
            <a:ext cx="5727106" cy="5601316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84486" y="2176165"/>
            <a:ext cx="5729356" cy="9069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8081" indent="0">
              <a:buNone/>
              <a:defRPr sz="2800" b="1"/>
            </a:lvl2pPr>
            <a:lvl3pPr marL="1296162" indent="0">
              <a:buNone/>
              <a:defRPr sz="2600" b="1"/>
            </a:lvl3pPr>
            <a:lvl4pPr marL="1944243" indent="0">
              <a:buNone/>
              <a:defRPr sz="2300" b="1"/>
            </a:lvl4pPr>
            <a:lvl5pPr marL="2592324" indent="0">
              <a:buNone/>
              <a:defRPr sz="2300" b="1"/>
            </a:lvl5pPr>
            <a:lvl6pPr marL="3240405" indent="0">
              <a:buNone/>
              <a:defRPr sz="2300" b="1"/>
            </a:lvl6pPr>
            <a:lvl7pPr marL="3888486" indent="0">
              <a:buNone/>
              <a:defRPr sz="2300" b="1"/>
            </a:lvl7pPr>
            <a:lvl8pPr marL="4536567" indent="0">
              <a:buNone/>
              <a:defRPr sz="2300" b="1"/>
            </a:lvl8pPr>
            <a:lvl9pPr marL="5184648" indent="0">
              <a:buNone/>
              <a:defRPr sz="2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84486" y="3083087"/>
            <a:ext cx="5729356" cy="5601316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648097" y="389325"/>
            <a:ext cx="11665745" cy="162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9616" tIns="64808" rIns="129616" bIns="648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48097" y="2268433"/>
            <a:ext cx="11665745" cy="6415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9616" tIns="64808" rIns="129616" bIns="648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8097" y="9010716"/>
            <a:ext cx="3024452" cy="517599"/>
          </a:xfrm>
          <a:prstGeom prst="rect">
            <a:avLst/>
          </a:prstGeom>
        </p:spPr>
        <p:txBody>
          <a:bodyPr vert="horz" lIns="129616" tIns="64808" rIns="129616" bIns="6480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428663" y="9010716"/>
            <a:ext cx="4104614" cy="517599"/>
          </a:xfrm>
          <a:prstGeom prst="rect">
            <a:avLst/>
          </a:prstGeom>
        </p:spPr>
        <p:txBody>
          <a:bodyPr vert="horz" lIns="129616" tIns="64808" rIns="129616" bIns="6480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89389" y="9010716"/>
            <a:ext cx="3024452" cy="517599"/>
          </a:xfrm>
          <a:prstGeom prst="rect">
            <a:avLst/>
          </a:prstGeom>
        </p:spPr>
        <p:txBody>
          <a:bodyPr vert="horz" lIns="129616" tIns="64808" rIns="129616" bIns="6480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  <a:ea typeface="宋体" charset="-122"/>
        </a:defRPr>
      </a:lvl5pPr>
      <a:lvl6pPr marL="648081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  <a:ea typeface="宋体" charset="-122"/>
        </a:defRPr>
      </a:lvl6pPr>
      <a:lvl7pPr marL="1296162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  <a:ea typeface="宋体" charset="-122"/>
        </a:defRPr>
      </a:lvl7pPr>
      <a:lvl8pPr marL="1944243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  <a:ea typeface="宋体" charset="-122"/>
        </a:defRPr>
      </a:lvl8pPr>
      <a:lvl9pPr marL="259232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86061" indent="-48606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53132" indent="-40505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20203" indent="-32404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68284" indent="-32404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16365" indent="-32404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64446" indent="-324041" algn="l" defTabSz="129616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12527" indent="-324041" algn="l" defTabSz="129616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60608" indent="-324041" algn="l" defTabSz="129616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08689" indent="-324041" algn="l" defTabSz="129616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81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6162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4243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0405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88486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36567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84648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8097" y="389325"/>
            <a:ext cx="11665745" cy="1620308"/>
          </a:xfrm>
          <a:prstGeom prst="rect">
            <a:avLst/>
          </a:prstGeom>
        </p:spPr>
        <p:txBody>
          <a:bodyPr vert="horz" lIns="129616" tIns="64808" rIns="129616" bIns="6480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8097" y="2268433"/>
            <a:ext cx="11665745" cy="6415971"/>
          </a:xfrm>
          <a:prstGeom prst="rect">
            <a:avLst/>
          </a:prstGeom>
        </p:spPr>
        <p:txBody>
          <a:bodyPr vert="horz" lIns="129616" tIns="64808" rIns="129616" bIns="6480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8097" y="9010716"/>
            <a:ext cx="3024452" cy="517599"/>
          </a:xfrm>
          <a:prstGeom prst="rect">
            <a:avLst/>
          </a:prstGeom>
        </p:spPr>
        <p:txBody>
          <a:bodyPr vert="horz" lIns="129616" tIns="64808" rIns="129616" bIns="648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428663" y="9010716"/>
            <a:ext cx="4104614" cy="517599"/>
          </a:xfrm>
          <a:prstGeom prst="rect">
            <a:avLst/>
          </a:prstGeom>
        </p:spPr>
        <p:txBody>
          <a:bodyPr vert="horz" lIns="129616" tIns="64808" rIns="129616" bIns="648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89389" y="9010716"/>
            <a:ext cx="3024452" cy="517599"/>
          </a:xfrm>
          <a:prstGeom prst="rect">
            <a:avLst/>
          </a:prstGeom>
        </p:spPr>
        <p:txBody>
          <a:bodyPr vert="horz" lIns="129616" tIns="64808" rIns="129616" bIns="648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296162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6061" indent="-486061" algn="l" defTabSz="1296162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53132" indent="-405051" algn="l" defTabSz="1296162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20203" indent="-324041" algn="l" defTabSz="129616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68284" indent="-324041" algn="l" defTabSz="129616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16365" indent="-324041" algn="l" defTabSz="1296162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64446" indent="-324041" algn="l" defTabSz="129616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12527" indent="-324041" algn="l" defTabSz="129616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60608" indent="-324041" algn="l" defTabSz="129616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08689" indent="-324041" algn="l" defTabSz="129616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81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6162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4243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0405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88486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36567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84648" algn="l" defTabSz="1296162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组合 515"/>
          <p:cNvGrpSpPr/>
          <p:nvPr/>
        </p:nvGrpSpPr>
        <p:grpSpPr>
          <a:xfrm>
            <a:off x="10990088" y="2169071"/>
            <a:ext cx="1179513" cy="2405063"/>
            <a:chOff x="10682288" y="515938"/>
            <a:chExt cx="1179513" cy="2405063"/>
          </a:xfrm>
        </p:grpSpPr>
        <p:sp>
          <p:nvSpPr>
            <p:cNvPr id="517" name="Freeform 5"/>
            <p:cNvSpPr>
              <a:spLocks/>
            </p:cNvSpPr>
            <p:nvPr/>
          </p:nvSpPr>
          <p:spPr bwMode="auto">
            <a:xfrm>
              <a:off x="10964863" y="2127251"/>
              <a:ext cx="587375" cy="712788"/>
            </a:xfrm>
            <a:custGeom>
              <a:avLst/>
              <a:gdLst>
                <a:gd name="T0" fmla="*/ 314 w 370"/>
                <a:gd name="T1" fmla="*/ 0 h 449"/>
                <a:gd name="T2" fmla="*/ 56 w 370"/>
                <a:gd name="T3" fmla="*/ 0 h 449"/>
                <a:gd name="T4" fmla="*/ 0 w 370"/>
                <a:gd name="T5" fmla="*/ 449 h 449"/>
                <a:gd name="T6" fmla="*/ 119 w 370"/>
                <a:gd name="T7" fmla="*/ 449 h 449"/>
                <a:gd name="T8" fmla="*/ 167 w 370"/>
                <a:gd name="T9" fmla="*/ 92 h 449"/>
                <a:gd name="T10" fmla="*/ 202 w 370"/>
                <a:gd name="T11" fmla="*/ 92 h 449"/>
                <a:gd name="T12" fmla="*/ 250 w 370"/>
                <a:gd name="T13" fmla="*/ 449 h 449"/>
                <a:gd name="T14" fmla="*/ 370 w 370"/>
                <a:gd name="T15" fmla="*/ 449 h 449"/>
                <a:gd name="T16" fmla="*/ 314 w 370"/>
                <a:gd name="T1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449">
                  <a:moveTo>
                    <a:pt x="314" y="0"/>
                  </a:moveTo>
                  <a:lnTo>
                    <a:pt x="56" y="0"/>
                  </a:lnTo>
                  <a:lnTo>
                    <a:pt x="0" y="449"/>
                  </a:lnTo>
                  <a:lnTo>
                    <a:pt x="119" y="449"/>
                  </a:lnTo>
                  <a:lnTo>
                    <a:pt x="167" y="92"/>
                  </a:lnTo>
                  <a:lnTo>
                    <a:pt x="202" y="92"/>
                  </a:lnTo>
                  <a:lnTo>
                    <a:pt x="250" y="449"/>
                  </a:lnTo>
                  <a:lnTo>
                    <a:pt x="370" y="449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6"/>
            <p:cNvSpPr>
              <a:spLocks/>
            </p:cNvSpPr>
            <p:nvPr/>
          </p:nvSpPr>
          <p:spPr bwMode="auto">
            <a:xfrm>
              <a:off x="11350626" y="2767013"/>
              <a:ext cx="227013" cy="153988"/>
            </a:xfrm>
            <a:custGeom>
              <a:avLst/>
              <a:gdLst>
                <a:gd name="T0" fmla="*/ 83 w 99"/>
                <a:gd name="T1" fmla="*/ 66 h 66"/>
                <a:gd name="T2" fmla="*/ 15 w 99"/>
                <a:gd name="T3" fmla="*/ 66 h 66"/>
                <a:gd name="T4" fmla="*/ 0 w 99"/>
                <a:gd name="T5" fmla="*/ 50 h 66"/>
                <a:gd name="T6" fmla="*/ 0 w 99"/>
                <a:gd name="T7" fmla="*/ 49 h 66"/>
                <a:gd name="T8" fmla="*/ 49 w 99"/>
                <a:gd name="T9" fmla="*/ 0 h 66"/>
                <a:gd name="T10" fmla="*/ 50 w 99"/>
                <a:gd name="T11" fmla="*/ 0 h 66"/>
                <a:gd name="T12" fmla="*/ 99 w 99"/>
                <a:gd name="T13" fmla="*/ 49 h 66"/>
                <a:gd name="T14" fmla="*/ 99 w 99"/>
                <a:gd name="T15" fmla="*/ 50 h 66"/>
                <a:gd name="T16" fmla="*/ 83 w 99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6">
                  <a:moveTo>
                    <a:pt x="83" y="66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7" y="66"/>
                    <a:pt x="0" y="59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59"/>
                    <a:pt x="92" y="66"/>
                    <a:pt x="83" y="6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7"/>
            <p:cNvSpPr>
              <a:spLocks/>
            </p:cNvSpPr>
            <p:nvPr/>
          </p:nvSpPr>
          <p:spPr bwMode="auto">
            <a:xfrm>
              <a:off x="10939463" y="2767013"/>
              <a:ext cx="228600" cy="153988"/>
            </a:xfrm>
            <a:custGeom>
              <a:avLst/>
              <a:gdLst>
                <a:gd name="T0" fmla="*/ 15 w 99"/>
                <a:gd name="T1" fmla="*/ 66 h 66"/>
                <a:gd name="T2" fmla="*/ 83 w 99"/>
                <a:gd name="T3" fmla="*/ 66 h 66"/>
                <a:gd name="T4" fmla="*/ 99 w 99"/>
                <a:gd name="T5" fmla="*/ 50 h 66"/>
                <a:gd name="T6" fmla="*/ 99 w 99"/>
                <a:gd name="T7" fmla="*/ 49 h 66"/>
                <a:gd name="T8" fmla="*/ 50 w 99"/>
                <a:gd name="T9" fmla="*/ 0 h 66"/>
                <a:gd name="T10" fmla="*/ 49 w 99"/>
                <a:gd name="T11" fmla="*/ 0 h 66"/>
                <a:gd name="T12" fmla="*/ 0 w 99"/>
                <a:gd name="T13" fmla="*/ 49 h 66"/>
                <a:gd name="T14" fmla="*/ 0 w 99"/>
                <a:gd name="T15" fmla="*/ 50 h 66"/>
                <a:gd name="T16" fmla="*/ 15 w 99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6">
                  <a:moveTo>
                    <a:pt x="15" y="66"/>
                  </a:moveTo>
                  <a:cubicBezTo>
                    <a:pt x="83" y="66"/>
                    <a:pt x="83" y="66"/>
                    <a:pt x="83" y="66"/>
                  </a:cubicBezTo>
                  <a:cubicBezTo>
                    <a:pt x="92" y="66"/>
                    <a:pt x="99" y="59"/>
                    <a:pt x="99" y="50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7" y="66"/>
                    <a:pt x="15" y="6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8"/>
            <p:cNvSpPr>
              <a:spLocks/>
            </p:cNvSpPr>
            <p:nvPr/>
          </p:nvSpPr>
          <p:spPr bwMode="auto">
            <a:xfrm>
              <a:off x="10914063" y="1993901"/>
              <a:ext cx="163513" cy="320675"/>
            </a:xfrm>
            <a:custGeom>
              <a:avLst/>
              <a:gdLst>
                <a:gd name="T0" fmla="*/ 14 w 71"/>
                <a:gd name="T1" fmla="*/ 0 h 139"/>
                <a:gd name="T2" fmla="*/ 12 w 71"/>
                <a:gd name="T3" fmla="*/ 82 h 139"/>
                <a:gd name="T4" fmla="*/ 54 w 71"/>
                <a:gd name="T5" fmla="*/ 133 h 139"/>
                <a:gd name="T6" fmla="*/ 45 w 71"/>
                <a:gd name="T7" fmla="*/ 87 h 139"/>
                <a:gd name="T8" fmla="*/ 55 w 71"/>
                <a:gd name="T9" fmla="*/ 86 h 139"/>
                <a:gd name="T10" fmla="*/ 54 w 71"/>
                <a:gd name="T11" fmla="*/ 26 h 139"/>
                <a:gd name="T12" fmla="*/ 14 w 71"/>
                <a:gd name="T1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39">
                  <a:moveTo>
                    <a:pt x="14" y="0"/>
                  </a:moveTo>
                  <a:cubicBezTo>
                    <a:pt x="14" y="0"/>
                    <a:pt x="0" y="46"/>
                    <a:pt x="12" y="82"/>
                  </a:cubicBezTo>
                  <a:cubicBezTo>
                    <a:pt x="23" y="118"/>
                    <a:pt x="37" y="139"/>
                    <a:pt x="54" y="133"/>
                  </a:cubicBezTo>
                  <a:cubicBezTo>
                    <a:pt x="71" y="128"/>
                    <a:pt x="46" y="90"/>
                    <a:pt x="45" y="87"/>
                  </a:cubicBezTo>
                  <a:cubicBezTo>
                    <a:pt x="45" y="87"/>
                    <a:pt x="52" y="92"/>
                    <a:pt x="55" y="86"/>
                  </a:cubicBezTo>
                  <a:cubicBezTo>
                    <a:pt x="58" y="80"/>
                    <a:pt x="60" y="54"/>
                    <a:pt x="54" y="26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9"/>
            <p:cNvSpPr>
              <a:spLocks/>
            </p:cNvSpPr>
            <p:nvPr/>
          </p:nvSpPr>
          <p:spPr bwMode="auto">
            <a:xfrm>
              <a:off x="10980738" y="2146301"/>
              <a:ext cx="49213" cy="71438"/>
            </a:xfrm>
            <a:custGeom>
              <a:avLst/>
              <a:gdLst>
                <a:gd name="T0" fmla="*/ 21 w 21"/>
                <a:gd name="T1" fmla="*/ 31 h 31"/>
                <a:gd name="T2" fmla="*/ 16 w 21"/>
                <a:gd name="T3" fmla="*/ 21 h 31"/>
                <a:gd name="T4" fmla="*/ 6 w 21"/>
                <a:gd name="T5" fmla="*/ 0 h 31"/>
                <a:gd name="T6" fmla="*/ 21 w 21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1">
                  <a:moveTo>
                    <a:pt x="21" y="31"/>
                  </a:moveTo>
                  <a:cubicBezTo>
                    <a:pt x="19" y="25"/>
                    <a:pt x="16" y="22"/>
                    <a:pt x="16" y="21"/>
                  </a:cubicBezTo>
                  <a:cubicBezTo>
                    <a:pt x="16" y="21"/>
                    <a:pt x="8" y="17"/>
                    <a:pt x="6" y="0"/>
                  </a:cubicBezTo>
                  <a:cubicBezTo>
                    <a:pt x="6" y="0"/>
                    <a:pt x="0" y="25"/>
                    <a:pt x="21" y="3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10"/>
            <p:cNvSpPr>
              <a:spLocks/>
            </p:cNvSpPr>
            <p:nvPr/>
          </p:nvSpPr>
          <p:spPr bwMode="auto">
            <a:xfrm>
              <a:off x="10928351" y="1519238"/>
              <a:ext cx="193675" cy="557213"/>
            </a:xfrm>
            <a:custGeom>
              <a:avLst/>
              <a:gdLst>
                <a:gd name="T0" fmla="*/ 72 w 84"/>
                <a:gd name="T1" fmla="*/ 0 h 241"/>
                <a:gd name="T2" fmla="*/ 3 w 84"/>
                <a:gd name="T3" fmla="*/ 210 h 241"/>
                <a:gd name="T4" fmla="*/ 60 w 84"/>
                <a:gd name="T5" fmla="*/ 240 h 241"/>
                <a:gd name="T6" fmla="*/ 84 w 84"/>
                <a:gd name="T7" fmla="*/ 15 h 241"/>
                <a:gd name="T8" fmla="*/ 72 w 84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241">
                  <a:moveTo>
                    <a:pt x="72" y="0"/>
                  </a:moveTo>
                  <a:cubicBezTo>
                    <a:pt x="72" y="0"/>
                    <a:pt x="0" y="152"/>
                    <a:pt x="3" y="210"/>
                  </a:cubicBezTo>
                  <a:cubicBezTo>
                    <a:pt x="3" y="221"/>
                    <a:pt x="49" y="241"/>
                    <a:pt x="60" y="240"/>
                  </a:cubicBezTo>
                  <a:cubicBezTo>
                    <a:pt x="84" y="15"/>
                    <a:pt x="84" y="15"/>
                    <a:pt x="84" y="15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11"/>
            <p:cNvSpPr>
              <a:spLocks/>
            </p:cNvSpPr>
            <p:nvPr/>
          </p:nvSpPr>
          <p:spPr bwMode="auto">
            <a:xfrm>
              <a:off x="11520488" y="1301751"/>
              <a:ext cx="187325" cy="206375"/>
            </a:xfrm>
            <a:custGeom>
              <a:avLst/>
              <a:gdLst>
                <a:gd name="T0" fmla="*/ 66 w 81"/>
                <a:gd name="T1" fmla="*/ 66 h 89"/>
                <a:gd name="T2" fmla="*/ 69 w 81"/>
                <a:gd name="T3" fmla="*/ 0 h 89"/>
                <a:gd name="T4" fmla="*/ 0 w 81"/>
                <a:gd name="T5" fmla="*/ 66 h 89"/>
                <a:gd name="T6" fmla="*/ 8 w 81"/>
                <a:gd name="T7" fmla="*/ 89 h 89"/>
                <a:gd name="T8" fmla="*/ 66 w 81"/>
                <a:gd name="T9" fmla="*/ 6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9">
                  <a:moveTo>
                    <a:pt x="66" y="66"/>
                  </a:moveTo>
                  <a:cubicBezTo>
                    <a:pt x="66" y="66"/>
                    <a:pt x="81" y="44"/>
                    <a:pt x="69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8" y="89"/>
                    <a:pt x="8" y="89"/>
                    <a:pt x="8" y="89"/>
                  </a:cubicBezTo>
                  <a:lnTo>
                    <a:pt x="66" y="66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12"/>
            <p:cNvSpPr>
              <a:spLocks/>
            </p:cNvSpPr>
            <p:nvPr/>
          </p:nvSpPr>
          <p:spPr bwMode="auto">
            <a:xfrm>
              <a:off x="11530013" y="1322388"/>
              <a:ext cx="161925" cy="157163"/>
            </a:xfrm>
            <a:custGeom>
              <a:avLst/>
              <a:gdLst>
                <a:gd name="T0" fmla="*/ 0 w 70"/>
                <a:gd name="T1" fmla="*/ 68 h 68"/>
                <a:gd name="T2" fmla="*/ 0 w 70"/>
                <a:gd name="T3" fmla="*/ 68 h 68"/>
                <a:gd name="T4" fmla="*/ 70 w 70"/>
                <a:gd name="T5" fmla="*/ 16 h 68"/>
                <a:gd name="T6" fmla="*/ 67 w 70"/>
                <a:gd name="T7" fmla="*/ 0 h 68"/>
                <a:gd name="T8" fmla="*/ 0 w 70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8">
                  <a:moveTo>
                    <a:pt x="0" y="68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32" y="56"/>
                    <a:pt x="58" y="30"/>
                    <a:pt x="70" y="16"/>
                  </a:cubicBezTo>
                  <a:cubicBezTo>
                    <a:pt x="69" y="11"/>
                    <a:pt x="69" y="6"/>
                    <a:pt x="67" y="0"/>
                  </a:cubicBezTo>
                  <a:lnTo>
                    <a:pt x="0" y="68"/>
                  </a:ln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13"/>
            <p:cNvSpPr>
              <a:spLocks/>
            </p:cNvSpPr>
            <p:nvPr/>
          </p:nvSpPr>
          <p:spPr bwMode="auto">
            <a:xfrm>
              <a:off x="11407776" y="1444626"/>
              <a:ext cx="290513" cy="409575"/>
            </a:xfrm>
            <a:custGeom>
              <a:avLst/>
              <a:gdLst>
                <a:gd name="T0" fmla="*/ 0 w 126"/>
                <a:gd name="T1" fmla="*/ 34 h 177"/>
                <a:gd name="T2" fmla="*/ 61 w 126"/>
                <a:gd name="T3" fmla="*/ 86 h 177"/>
                <a:gd name="T4" fmla="*/ 52 w 126"/>
                <a:gd name="T5" fmla="*/ 18 h 177"/>
                <a:gd name="T6" fmla="*/ 118 w 126"/>
                <a:gd name="T7" fmla="*/ 0 h 177"/>
                <a:gd name="T8" fmla="*/ 114 w 126"/>
                <a:gd name="T9" fmla="*/ 167 h 177"/>
                <a:gd name="T10" fmla="*/ 2 w 126"/>
                <a:gd name="T11" fmla="*/ 117 h 177"/>
                <a:gd name="T12" fmla="*/ 0 w 126"/>
                <a:gd name="T13" fmla="*/ 3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77">
                  <a:moveTo>
                    <a:pt x="0" y="34"/>
                  </a:moveTo>
                  <a:cubicBezTo>
                    <a:pt x="61" y="86"/>
                    <a:pt x="61" y="86"/>
                    <a:pt x="61" y="86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0"/>
                    <a:pt x="126" y="157"/>
                    <a:pt x="114" y="167"/>
                  </a:cubicBezTo>
                  <a:cubicBezTo>
                    <a:pt x="102" y="177"/>
                    <a:pt x="2" y="117"/>
                    <a:pt x="2" y="117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Rectangle 14"/>
            <p:cNvSpPr>
              <a:spLocks noChangeArrowheads="1"/>
            </p:cNvSpPr>
            <p:nvPr/>
          </p:nvSpPr>
          <p:spPr bwMode="auto">
            <a:xfrm>
              <a:off x="11117263" y="1487488"/>
              <a:ext cx="276225" cy="258763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Rectangle 15"/>
            <p:cNvSpPr>
              <a:spLocks noChangeArrowheads="1"/>
            </p:cNvSpPr>
            <p:nvPr/>
          </p:nvSpPr>
          <p:spPr bwMode="auto">
            <a:xfrm>
              <a:off x="11229976" y="1530351"/>
              <a:ext cx="52388" cy="65088"/>
            </a:xfrm>
            <a:prstGeom prst="rect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16"/>
            <p:cNvSpPr>
              <a:spLocks/>
            </p:cNvSpPr>
            <p:nvPr/>
          </p:nvSpPr>
          <p:spPr bwMode="auto">
            <a:xfrm>
              <a:off x="11149013" y="1589088"/>
              <a:ext cx="227013" cy="461963"/>
            </a:xfrm>
            <a:custGeom>
              <a:avLst/>
              <a:gdLst>
                <a:gd name="T0" fmla="*/ 57 w 143"/>
                <a:gd name="T1" fmla="*/ 0 h 291"/>
                <a:gd name="T2" fmla="*/ 0 w 143"/>
                <a:gd name="T3" fmla="*/ 231 h 291"/>
                <a:gd name="T4" fmla="*/ 73 w 143"/>
                <a:gd name="T5" fmla="*/ 291 h 291"/>
                <a:gd name="T6" fmla="*/ 143 w 143"/>
                <a:gd name="T7" fmla="*/ 230 h 291"/>
                <a:gd name="T8" fmla="*/ 77 w 143"/>
                <a:gd name="T9" fmla="*/ 0 h 291"/>
                <a:gd name="T10" fmla="*/ 57 w 143"/>
                <a:gd name="T11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91">
                  <a:moveTo>
                    <a:pt x="57" y="0"/>
                  </a:moveTo>
                  <a:lnTo>
                    <a:pt x="0" y="231"/>
                  </a:lnTo>
                  <a:lnTo>
                    <a:pt x="73" y="291"/>
                  </a:lnTo>
                  <a:lnTo>
                    <a:pt x="143" y="230"/>
                  </a:lnTo>
                  <a:lnTo>
                    <a:pt x="7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17"/>
            <p:cNvSpPr>
              <a:spLocks/>
            </p:cNvSpPr>
            <p:nvPr/>
          </p:nvSpPr>
          <p:spPr bwMode="auto">
            <a:xfrm>
              <a:off x="11109326" y="1514476"/>
              <a:ext cx="292100" cy="134938"/>
            </a:xfrm>
            <a:custGeom>
              <a:avLst/>
              <a:gdLst>
                <a:gd name="T0" fmla="*/ 0 w 184"/>
                <a:gd name="T1" fmla="*/ 0 h 85"/>
                <a:gd name="T2" fmla="*/ 0 w 184"/>
                <a:gd name="T3" fmla="*/ 85 h 85"/>
                <a:gd name="T4" fmla="*/ 93 w 184"/>
                <a:gd name="T5" fmla="*/ 31 h 85"/>
                <a:gd name="T6" fmla="*/ 181 w 184"/>
                <a:gd name="T7" fmla="*/ 85 h 85"/>
                <a:gd name="T8" fmla="*/ 184 w 184"/>
                <a:gd name="T9" fmla="*/ 0 h 85"/>
                <a:gd name="T10" fmla="*/ 0 w 184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85">
                  <a:moveTo>
                    <a:pt x="0" y="0"/>
                  </a:moveTo>
                  <a:lnTo>
                    <a:pt x="0" y="85"/>
                  </a:lnTo>
                  <a:lnTo>
                    <a:pt x="93" y="31"/>
                  </a:lnTo>
                  <a:lnTo>
                    <a:pt x="181" y="85"/>
                  </a:lnTo>
                  <a:lnTo>
                    <a:pt x="18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Freeform 18"/>
            <p:cNvSpPr>
              <a:spLocks/>
            </p:cNvSpPr>
            <p:nvPr/>
          </p:nvSpPr>
          <p:spPr bwMode="auto">
            <a:xfrm>
              <a:off x="11036301" y="1498601"/>
              <a:ext cx="444500" cy="649288"/>
            </a:xfrm>
            <a:custGeom>
              <a:avLst/>
              <a:gdLst>
                <a:gd name="T0" fmla="*/ 163 w 193"/>
                <a:gd name="T1" fmla="*/ 0 h 281"/>
                <a:gd name="T2" fmla="*/ 133 w 193"/>
                <a:gd name="T3" fmla="*/ 0 h 281"/>
                <a:gd name="T4" fmla="*/ 135 w 193"/>
                <a:gd name="T5" fmla="*/ 10 h 281"/>
                <a:gd name="T6" fmla="*/ 135 w 193"/>
                <a:gd name="T7" fmla="*/ 37 h 281"/>
                <a:gd name="T8" fmla="*/ 95 w 193"/>
                <a:gd name="T9" fmla="*/ 77 h 281"/>
                <a:gd name="T10" fmla="*/ 94 w 193"/>
                <a:gd name="T11" fmla="*/ 77 h 281"/>
                <a:gd name="T12" fmla="*/ 54 w 193"/>
                <a:gd name="T13" fmla="*/ 37 h 281"/>
                <a:gd name="T14" fmla="*/ 54 w 193"/>
                <a:gd name="T15" fmla="*/ 10 h 281"/>
                <a:gd name="T16" fmla="*/ 56 w 193"/>
                <a:gd name="T17" fmla="*/ 0 h 281"/>
                <a:gd name="T18" fmla="*/ 25 w 193"/>
                <a:gd name="T19" fmla="*/ 0 h 281"/>
                <a:gd name="T20" fmla="*/ 1 w 193"/>
                <a:gd name="T21" fmla="*/ 265 h 281"/>
                <a:gd name="T22" fmla="*/ 15 w 193"/>
                <a:gd name="T23" fmla="*/ 281 h 281"/>
                <a:gd name="T24" fmla="*/ 177 w 193"/>
                <a:gd name="T25" fmla="*/ 281 h 281"/>
                <a:gd name="T26" fmla="*/ 192 w 193"/>
                <a:gd name="T27" fmla="*/ 265 h 281"/>
                <a:gd name="T28" fmla="*/ 163 w 193"/>
                <a:gd name="T2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3" h="281">
                  <a:moveTo>
                    <a:pt x="163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34" y="3"/>
                    <a:pt x="135" y="7"/>
                    <a:pt x="135" y="10"/>
                  </a:cubicBezTo>
                  <a:cubicBezTo>
                    <a:pt x="135" y="37"/>
                    <a:pt x="135" y="37"/>
                    <a:pt x="135" y="37"/>
                  </a:cubicBezTo>
                  <a:cubicBezTo>
                    <a:pt x="135" y="59"/>
                    <a:pt x="117" y="77"/>
                    <a:pt x="95" y="77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72" y="77"/>
                    <a:pt x="54" y="59"/>
                    <a:pt x="54" y="37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7"/>
                    <a:pt x="55" y="3"/>
                    <a:pt x="5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" y="265"/>
                    <a:pt x="1" y="265"/>
                    <a:pt x="1" y="265"/>
                  </a:cubicBezTo>
                  <a:cubicBezTo>
                    <a:pt x="0" y="274"/>
                    <a:pt x="7" y="281"/>
                    <a:pt x="15" y="281"/>
                  </a:cubicBezTo>
                  <a:cubicBezTo>
                    <a:pt x="177" y="281"/>
                    <a:pt x="177" y="281"/>
                    <a:pt x="177" y="281"/>
                  </a:cubicBezTo>
                  <a:cubicBezTo>
                    <a:pt x="186" y="281"/>
                    <a:pt x="193" y="274"/>
                    <a:pt x="192" y="265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Freeform 19"/>
            <p:cNvSpPr>
              <a:spLocks/>
            </p:cNvSpPr>
            <p:nvPr/>
          </p:nvSpPr>
          <p:spPr bwMode="auto">
            <a:xfrm>
              <a:off x="10682288" y="515938"/>
              <a:ext cx="1179513" cy="612775"/>
            </a:xfrm>
            <a:custGeom>
              <a:avLst/>
              <a:gdLst>
                <a:gd name="T0" fmla="*/ 55 w 511"/>
                <a:gd name="T1" fmla="*/ 262 h 265"/>
                <a:gd name="T2" fmla="*/ 256 w 511"/>
                <a:gd name="T3" fmla="*/ 0 h 265"/>
                <a:gd name="T4" fmla="*/ 446 w 511"/>
                <a:gd name="T5" fmla="*/ 265 h 265"/>
                <a:gd name="T6" fmla="*/ 55 w 511"/>
                <a:gd name="T7" fmla="*/ 262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1" h="265">
                  <a:moveTo>
                    <a:pt x="55" y="262"/>
                  </a:moveTo>
                  <a:cubicBezTo>
                    <a:pt x="55" y="262"/>
                    <a:pt x="0" y="0"/>
                    <a:pt x="256" y="0"/>
                  </a:cubicBezTo>
                  <a:cubicBezTo>
                    <a:pt x="511" y="0"/>
                    <a:pt x="446" y="265"/>
                    <a:pt x="446" y="265"/>
                  </a:cubicBezTo>
                  <a:lnTo>
                    <a:pt x="55" y="262"/>
                  </a:lnTo>
                  <a:close/>
                </a:path>
              </a:pathLst>
            </a:custGeom>
            <a:solidFill>
              <a:srgbClr val="4C4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20"/>
            <p:cNvSpPr>
              <a:spLocks/>
            </p:cNvSpPr>
            <p:nvPr/>
          </p:nvSpPr>
          <p:spPr bwMode="auto">
            <a:xfrm>
              <a:off x="10752138" y="1079501"/>
              <a:ext cx="153988" cy="287338"/>
            </a:xfrm>
            <a:custGeom>
              <a:avLst/>
              <a:gdLst>
                <a:gd name="T0" fmla="*/ 67 w 67"/>
                <a:gd name="T1" fmla="*/ 18 h 124"/>
                <a:gd name="T2" fmla="*/ 24 w 67"/>
                <a:gd name="T3" fmla="*/ 12 h 124"/>
                <a:gd name="T4" fmla="*/ 57 w 67"/>
                <a:gd name="T5" fmla="*/ 124 h 124"/>
                <a:gd name="T6" fmla="*/ 67 w 67"/>
                <a:gd name="T7" fmla="*/ 1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24">
                  <a:moveTo>
                    <a:pt x="67" y="18"/>
                  </a:moveTo>
                  <a:cubicBezTo>
                    <a:pt x="67" y="18"/>
                    <a:pt x="43" y="0"/>
                    <a:pt x="24" y="12"/>
                  </a:cubicBezTo>
                  <a:cubicBezTo>
                    <a:pt x="0" y="27"/>
                    <a:pt x="28" y="93"/>
                    <a:pt x="57" y="124"/>
                  </a:cubicBezTo>
                  <a:lnTo>
                    <a:pt x="67" y="1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21"/>
            <p:cNvSpPr>
              <a:spLocks/>
            </p:cNvSpPr>
            <p:nvPr/>
          </p:nvSpPr>
          <p:spPr bwMode="auto">
            <a:xfrm>
              <a:off x="11628438" y="1079501"/>
              <a:ext cx="152400" cy="287338"/>
            </a:xfrm>
            <a:custGeom>
              <a:avLst/>
              <a:gdLst>
                <a:gd name="T0" fmla="*/ 0 w 66"/>
                <a:gd name="T1" fmla="*/ 18 h 124"/>
                <a:gd name="T2" fmla="*/ 43 w 66"/>
                <a:gd name="T3" fmla="*/ 12 h 124"/>
                <a:gd name="T4" fmla="*/ 10 w 66"/>
                <a:gd name="T5" fmla="*/ 124 h 124"/>
                <a:gd name="T6" fmla="*/ 0 w 66"/>
                <a:gd name="T7" fmla="*/ 1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124">
                  <a:moveTo>
                    <a:pt x="0" y="18"/>
                  </a:moveTo>
                  <a:cubicBezTo>
                    <a:pt x="0" y="18"/>
                    <a:pt x="24" y="0"/>
                    <a:pt x="43" y="12"/>
                  </a:cubicBezTo>
                  <a:cubicBezTo>
                    <a:pt x="66" y="27"/>
                    <a:pt x="38" y="93"/>
                    <a:pt x="10" y="124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22"/>
            <p:cNvSpPr>
              <a:spLocks/>
            </p:cNvSpPr>
            <p:nvPr/>
          </p:nvSpPr>
          <p:spPr bwMode="auto">
            <a:xfrm>
              <a:off x="10883901" y="815976"/>
              <a:ext cx="768350" cy="733425"/>
            </a:xfrm>
            <a:custGeom>
              <a:avLst/>
              <a:gdLst>
                <a:gd name="T0" fmla="*/ 333 w 333"/>
                <a:gd name="T1" fmla="*/ 238 h 317"/>
                <a:gd name="T2" fmla="*/ 166 w 333"/>
                <a:gd name="T3" fmla="*/ 317 h 317"/>
                <a:gd name="T4" fmla="*/ 0 w 333"/>
                <a:gd name="T5" fmla="*/ 238 h 317"/>
                <a:gd name="T6" fmla="*/ 0 w 333"/>
                <a:gd name="T7" fmla="*/ 61 h 317"/>
                <a:gd name="T8" fmla="*/ 158 w 333"/>
                <a:gd name="T9" fmla="*/ 11 h 317"/>
                <a:gd name="T10" fmla="*/ 333 w 333"/>
                <a:gd name="T11" fmla="*/ 96 h 317"/>
                <a:gd name="T12" fmla="*/ 333 w 333"/>
                <a:gd name="T13" fmla="*/ 238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3" h="317">
                  <a:moveTo>
                    <a:pt x="333" y="238"/>
                  </a:moveTo>
                  <a:cubicBezTo>
                    <a:pt x="333" y="238"/>
                    <a:pt x="285" y="317"/>
                    <a:pt x="166" y="317"/>
                  </a:cubicBezTo>
                  <a:cubicBezTo>
                    <a:pt x="48" y="317"/>
                    <a:pt x="0" y="238"/>
                    <a:pt x="0" y="2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" y="11"/>
                    <a:pt x="69" y="0"/>
                    <a:pt x="158" y="11"/>
                  </a:cubicBezTo>
                  <a:cubicBezTo>
                    <a:pt x="247" y="22"/>
                    <a:pt x="312" y="52"/>
                    <a:pt x="333" y="96"/>
                  </a:cubicBezTo>
                  <a:lnTo>
                    <a:pt x="333" y="238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23"/>
            <p:cNvSpPr>
              <a:spLocks/>
            </p:cNvSpPr>
            <p:nvPr/>
          </p:nvSpPr>
          <p:spPr bwMode="auto">
            <a:xfrm>
              <a:off x="11133138" y="704851"/>
              <a:ext cx="590550" cy="393700"/>
            </a:xfrm>
            <a:custGeom>
              <a:avLst/>
              <a:gdLst>
                <a:gd name="T0" fmla="*/ 199 w 256"/>
                <a:gd name="T1" fmla="*/ 67 h 170"/>
                <a:gd name="T2" fmla="*/ 222 w 256"/>
                <a:gd name="T3" fmla="*/ 64 h 170"/>
                <a:gd name="T4" fmla="*/ 151 w 256"/>
                <a:gd name="T5" fmla="*/ 32 h 170"/>
                <a:gd name="T6" fmla="*/ 172 w 256"/>
                <a:gd name="T7" fmla="*/ 18 h 170"/>
                <a:gd name="T8" fmla="*/ 0 w 256"/>
                <a:gd name="T9" fmla="*/ 55 h 170"/>
                <a:gd name="T10" fmla="*/ 50 w 256"/>
                <a:gd name="T11" fmla="*/ 59 h 170"/>
                <a:gd name="T12" fmla="*/ 225 w 256"/>
                <a:gd name="T13" fmla="*/ 170 h 170"/>
                <a:gd name="T14" fmla="*/ 231 w 256"/>
                <a:gd name="T15" fmla="*/ 128 h 170"/>
                <a:gd name="T16" fmla="*/ 247 w 256"/>
                <a:gd name="T17" fmla="*/ 143 h 170"/>
                <a:gd name="T18" fmla="*/ 199 w 256"/>
                <a:gd name="T19" fmla="*/ 6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70">
                  <a:moveTo>
                    <a:pt x="199" y="67"/>
                  </a:moveTo>
                  <a:cubicBezTo>
                    <a:pt x="203" y="61"/>
                    <a:pt x="222" y="64"/>
                    <a:pt x="222" y="64"/>
                  </a:cubicBezTo>
                  <a:cubicBezTo>
                    <a:pt x="196" y="29"/>
                    <a:pt x="151" y="32"/>
                    <a:pt x="151" y="32"/>
                  </a:cubicBezTo>
                  <a:cubicBezTo>
                    <a:pt x="152" y="28"/>
                    <a:pt x="172" y="18"/>
                    <a:pt x="172" y="18"/>
                  </a:cubicBezTo>
                  <a:cubicBezTo>
                    <a:pt x="58" y="0"/>
                    <a:pt x="12" y="42"/>
                    <a:pt x="0" y="55"/>
                  </a:cubicBezTo>
                  <a:cubicBezTo>
                    <a:pt x="16" y="55"/>
                    <a:pt x="32" y="56"/>
                    <a:pt x="50" y="59"/>
                  </a:cubicBezTo>
                  <a:cubicBezTo>
                    <a:pt x="138" y="70"/>
                    <a:pt x="203" y="127"/>
                    <a:pt x="225" y="170"/>
                  </a:cubicBezTo>
                  <a:cubicBezTo>
                    <a:pt x="243" y="160"/>
                    <a:pt x="231" y="128"/>
                    <a:pt x="231" y="128"/>
                  </a:cubicBezTo>
                  <a:cubicBezTo>
                    <a:pt x="241" y="127"/>
                    <a:pt x="247" y="143"/>
                    <a:pt x="247" y="143"/>
                  </a:cubicBezTo>
                  <a:cubicBezTo>
                    <a:pt x="256" y="97"/>
                    <a:pt x="199" y="67"/>
                    <a:pt x="199" y="6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24"/>
            <p:cNvSpPr>
              <a:spLocks/>
            </p:cNvSpPr>
            <p:nvPr/>
          </p:nvSpPr>
          <p:spPr bwMode="auto">
            <a:xfrm>
              <a:off x="11183938" y="1230313"/>
              <a:ext cx="133350" cy="74613"/>
            </a:xfrm>
            <a:custGeom>
              <a:avLst/>
              <a:gdLst>
                <a:gd name="T0" fmla="*/ 0 w 58"/>
                <a:gd name="T1" fmla="*/ 32 h 32"/>
                <a:gd name="T2" fmla="*/ 28 w 58"/>
                <a:gd name="T3" fmla="*/ 1 h 32"/>
                <a:gd name="T4" fmla="*/ 58 w 58"/>
                <a:gd name="T5" fmla="*/ 31 h 32"/>
                <a:gd name="T6" fmla="*/ 28 w 58"/>
                <a:gd name="T7" fmla="*/ 11 h 32"/>
                <a:gd name="T8" fmla="*/ 0 w 58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32">
                  <a:moveTo>
                    <a:pt x="0" y="32"/>
                  </a:moveTo>
                  <a:cubicBezTo>
                    <a:pt x="0" y="32"/>
                    <a:pt x="5" y="0"/>
                    <a:pt x="28" y="1"/>
                  </a:cubicBezTo>
                  <a:cubicBezTo>
                    <a:pt x="52" y="2"/>
                    <a:pt x="58" y="31"/>
                    <a:pt x="58" y="31"/>
                  </a:cubicBezTo>
                  <a:cubicBezTo>
                    <a:pt x="58" y="31"/>
                    <a:pt x="47" y="10"/>
                    <a:pt x="28" y="11"/>
                  </a:cubicBezTo>
                  <a:cubicBezTo>
                    <a:pt x="9" y="11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25"/>
            <p:cNvSpPr>
              <a:spLocks/>
            </p:cNvSpPr>
            <p:nvPr/>
          </p:nvSpPr>
          <p:spPr bwMode="auto">
            <a:xfrm>
              <a:off x="11096626" y="1322388"/>
              <a:ext cx="379413" cy="85725"/>
            </a:xfrm>
            <a:custGeom>
              <a:avLst/>
              <a:gdLst>
                <a:gd name="T0" fmla="*/ 68 w 165"/>
                <a:gd name="T1" fmla="*/ 37 h 37"/>
                <a:gd name="T2" fmla="*/ 3 w 165"/>
                <a:gd name="T3" fmla="*/ 34 h 37"/>
                <a:gd name="T4" fmla="*/ 0 w 165"/>
                <a:gd name="T5" fmla="*/ 30 h 37"/>
                <a:gd name="T6" fmla="*/ 3 w 165"/>
                <a:gd name="T7" fmla="*/ 27 h 37"/>
                <a:gd name="T8" fmla="*/ 69 w 165"/>
                <a:gd name="T9" fmla="*/ 31 h 37"/>
                <a:gd name="T10" fmla="*/ 154 w 165"/>
                <a:gd name="T11" fmla="*/ 14 h 37"/>
                <a:gd name="T12" fmla="*/ 158 w 165"/>
                <a:gd name="T13" fmla="*/ 4 h 37"/>
                <a:gd name="T14" fmla="*/ 161 w 165"/>
                <a:gd name="T15" fmla="*/ 0 h 37"/>
                <a:gd name="T16" fmla="*/ 164 w 165"/>
                <a:gd name="T17" fmla="*/ 3 h 37"/>
                <a:gd name="T18" fmla="*/ 158 w 165"/>
                <a:gd name="T19" fmla="*/ 19 h 37"/>
                <a:gd name="T20" fmla="*/ 68 w 165"/>
                <a:gd name="T2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5" h="37">
                  <a:moveTo>
                    <a:pt x="68" y="37"/>
                  </a:moveTo>
                  <a:cubicBezTo>
                    <a:pt x="35" y="37"/>
                    <a:pt x="5" y="34"/>
                    <a:pt x="3" y="34"/>
                  </a:cubicBezTo>
                  <a:cubicBezTo>
                    <a:pt x="1" y="34"/>
                    <a:pt x="0" y="32"/>
                    <a:pt x="0" y="30"/>
                  </a:cubicBezTo>
                  <a:cubicBezTo>
                    <a:pt x="0" y="29"/>
                    <a:pt x="2" y="27"/>
                    <a:pt x="3" y="27"/>
                  </a:cubicBezTo>
                  <a:cubicBezTo>
                    <a:pt x="4" y="28"/>
                    <a:pt x="35" y="31"/>
                    <a:pt x="69" y="31"/>
                  </a:cubicBezTo>
                  <a:cubicBezTo>
                    <a:pt x="114" y="31"/>
                    <a:pt x="143" y="25"/>
                    <a:pt x="154" y="14"/>
                  </a:cubicBezTo>
                  <a:cubicBezTo>
                    <a:pt x="157" y="11"/>
                    <a:pt x="159" y="8"/>
                    <a:pt x="158" y="4"/>
                  </a:cubicBezTo>
                  <a:cubicBezTo>
                    <a:pt x="158" y="2"/>
                    <a:pt x="159" y="0"/>
                    <a:pt x="161" y="0"/>
                  </a:cubicBezTo>
                  <a:cubicBezTo>
                    <a:pt x="163" y="0"/>
                    <a:pt x="164" y="1"/>
                    <a:pt x="164" y="3"/>
                  </a:cubicBezTo>
                  <a:cubicBezTo>
                    <a:pt x="165" y="9"/>
                    <a:pt x="163" y="14"/>
                    <a:pt x="158" y="19"/>
                  </a:cubicBezTo>
                  <a:cubicBezTo>
                    <a:pt x="144" y="33"/>
                    <a:pt x="103" y="37"/>
                    <a:pt x="68" y="37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26"/>
            <p:cNvSpPr>
              <a:spLocks/>
            </p:cNvSpPr>
            <p:nvPr/>
          </p:nvSpPr>
          <p:spPr bwMode="auto">
            <a:xfrm>
              <a:off x="11439526" y="1274763"/>
              <a:ext cx="65088" cy="38100"/>
            </a:xfrm>
            <a:custGeom>
              <a:avLst/>
              <a:gdLst>
                <a:gd name="T0" fmla="*/ 25 w 28"/>
                <a:gd name="T1" fmla="*/ 17 h 17"/>
                <a:gd name="T2" fmla="*/ 22 w 28"/>
                <a:gd name="T3" fmla="*/ 15 h 17"/>
                <a:gd name="T4" fmla="*/ 17 w 28"/>
                <a:gd name="T5" fmla="*/ 8 h 17"/>
                <a:gd name="T6" fmla="*/ 6 w 28"/>
                <a:gd name="T7" fmla="*/ 14 h 17"/>
                <a:gd name="T8" fmla="*/ 1 w 28"/>
                <a:gd name="T9" fmla="*/ 14 h 17"/>
                <a:gd name="T10" fmla="*/ 1 w 28"/>
                <a:gd name="T11" fmla="*/ 10 h 17"/>
                <a:gd name="T12" fmla="*/ 18 w 28"/>
                <a:gd name="T13" fmla="*/ 2 h 17"/>
                <a:gd name="T14" fmla="*/ 28 w 28"/>
                <a:gd name="T15" fmla="*/ 13 h 17"/>
                <a:gd name="T16" fmla="*/ 26 w 28"/>
                <a:gd name="T17" fmla="*/ 17 h 17"/>
                <a:gd name="T18" fmla="*/ 25 w 28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7">
                  <a:moveTo>
                    <a:pt x="25" y="17"/>
                  </a:moveTo>
                  <a:cubicBezTo>
                    <a:pt x="24" y="17"/>
                    <a:pt x="22" y="16"/>
                    <a:pt x="22" y="15"/>
                  </a:cubicBezTo>
                  <a:cubicBezTo>
                    <a:pt x="21" y="12"/>
                    <a:pt x="19" y="8"/>
                    <a:pt x="17" y="8"/>
                  </a:cubicBezTo>
                  <a:cubicBezTo>
                    <a:pt x="13" y="7"/>
                    <a:pt x="8" y="12"/>
                    <a:pt x="6" y="14"/>
                  </a:cubicBezTo>
                  <a:cubicBezTo>
                    <a:pt x="4" y="15"/>
                    <a:pt x="2" y="15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2" y="9"/>
                    <a:pt x="10" y="0"/>
                    <a:pt x="18" y="2"/>
                  </a:cubicBezTo>
                  <a:cubicBezTo>
                    <a:pt x="23" y="3"/>
                    <a:pt x="26" y="7"/>
                    <a:pt x="28" y="13"/>
                  </a:cubicBezTo>
                  <a:cubicBezTo>
                    <a:pt x="28" y="15"/>
                    <a:pt x="27" y="16"/>
                    <a:pt x="26" y="17"/>
                  </a:cubicBezTo>
                  <a:cubicBezTo>
                    <a:pt x="25" y="17"/>
                    <a:pt x="25" y="17"/>
                    <a:pt x="25" y="17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27"/>
            <p:cNvSpPr>
              <a:spLocks/>
            </p:cNvSpPr>
            <p:nvPr/>
          </p:nvSpPr>
          <p:spPr bwMode="auto">
            <a:xfrm>
              <a:off x="10991851" y="1122363"/>
              <a:ext cx="131763" cy="71438"/>
            </a:xfrm>
            <a:custGeom>
              <a:avLst/>
              <a:gdLst>
                <a:gd name="T0" fmla="*/ 53 w 57"/>
                <a:gd name="T1" fmla="*/ 31 h 31"/>
                <a:gd name="T2" fmla="*/ 53 w 57"/>
                <a:gd name="T3" fmla="*/ 31 h 31"/>
                <a:gd name="T4" fmla="*/ 50 w 57"/>
                <a:gd name="T5" fmla="*/ 27 h 31"/>
                <a:gd name="T6" fmla="*/ 47 w 57"/>
                <a:gd name="T7" fmla="*/ 17 h 31"/>
                <a:gd name="T8" fmla="*/ 28 w 57"/>
                <a:gd name="T9" fmla="*/ 7 h 31"/>
                <a:gd name="T10" fmla="*/ 12 w 57"/>
                <a:gd name="T11" fmla="*/ 12 h 31"/>
                <a:gd name="T12" fmla="*/ 7 w 57"/>
                <a:gd name="T13" fmla="*/ 27 h 31"/>
                <a:gd name="T14" fmla="*/ 3 w 57"/>
                <a:gd name="T15" fmla="*/ 31 h 31"/>
                <a:gd name="T16" fmla="*/ 0 w 57"/>
                <a:gd name="T17" fmla="*/ 27 h 31"/>
                <a:gd name="T18" fmla="*/ 8 w 57"/>
                <a:gd name="T19" fmla="*/ 7 h 31"/>
                <a:gd name="T20" fmla="*/ 28 w 57"/>
                <a:gd name="T21" fmla="*/ 0 h 31"/>
                <a:gd name="T22" fmla="*/ 49 w 57"/>
                <a:gd name="T23" fmla="*/ 8 h 31"/>
                <a:gd name="T24" fmla="*/ 57 w 57"/>
                <a:gd name="T25" fmla="*/ 27 h 31"/>
                <a:gd name="T26" fmla="*/ 53 w 57"/>
                <a:gd name="T2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7" h="31">
                  <a:moveTo>
                    <a:pt x="53" y="31"/>
                  </a:moveTo>
                  <a:cubicBezTo>
                    <a:pt x="53" y="31"/>
                    <a:pt x="53" y="31"/>
                    <a:pt x="53" y="31"/>
                  </a:cubicBezTo>
                  <a:cubicBezTo>
                    <a:pt x="51" y="30"/>
                    <a:pt x="50" y="29"/>
                    <a:pt x="50" y="27"/>
                  </a:cubicBezTo>
                  <a:cubicBezTo>
                    <a:pt x="50" y="27"/>
                    <a:pt x="50" y="22"/>
                    <a:pt x="47" y="17"/>
                  </a:cubicBezTo>
                  <a:cubicBezTo>
                    <a:pt x="44" y="10"/>
                    <a:pt x="37" y="7"/>
                    <a:pt x="28" y="7"/>
                  </a:cubicBezTo>
                  <a:cubicBezTo>
                    <a:pt x="21" y="7"/>
                    <a:pt x="16" y="8"/>
                    <a:pt x="12" y="12"/>
                  </a:cubicBezTo>
                  <a:cubicBezTo>
                    <a:pt x="7" y="18"/>
                    <a:pt x="7" y="27"/>
                    <a:pt x="7" y="27"/>
                  </a:cubicBezTo>
                  <a:cubicBezTo>
                    <a:pt x="7" y="29"/>
                    <a:pt x="5" y="30"/>
                    <a:pt x="3" y="31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7"/>
                    <a:pt x="0" y="15"/>
                    <a:pt x="8" y="7"/>
                  </a:cubicBezTo>
                  <a:cubicBezTo>
                    <a:pt x="13" y="2"/>
                    <a:pt x="20" y="0"/>
                    <a:pt x="28" y="0"/>
                  </a:cubicBezTo>
                  <a:cubicBezTo>
                    <a:pt x="37" y="0"/>
                    <a:pt x="44" y="3"/>
                    <a:pt x="49" y="8"/>
                  </a:cubicBezTo>
                  <a:cubicBezTo>
                    <a:pt x="57" y="16"/>
                    <a:pt x="57" y="27"/>
                    <a:pt x="57" y="27"/>
                  </a:cubicBezTo>
                  <a:cubicBezTo>
                    <a:pt x="57" y="29"/>
                    <a:pt x="55" y="31"/>
                    <a:pt x="53" y="31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28"/>
            <p:cNvSpPr>
              <a:spLocks/>
            </p:cNvSpPr>
            <p:nvPr/>
          </p:nvSpPr>
          <p:spPr bwMode="auto">
            <a:xfrm>
              <a:off x="10964863" y="965201"/>
              <a:ext cx="138113" cy="133350"/>
            </a:xfrm>
            <a:custGeom>
              <a:avLst/>
              <a:gdLst>
                <a:gd name="T0" fmla="*/ 45 w 60"/>
                <a:gd name="T1" fmla="*/ 0 h 58"/>
                <a:gd name="T2" fmla="*/ 60 w 60"/>
                <a:gd name="T3" fmla="*/ 13 h 58"/>
                <a:gd name="T4" fmla="*/ 0 w 60"/>
                <a:gd name="T5" fmla="*/ 58 h 58"/>
                <a:gd name="T6" fmla="*/ 0 w 60"/>
                <a:gd name="T7" fmla="*/ 39 h 58"/>
                <a:gd name="T8" fmla="*/ 45 w 60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8">
                  <a:moveTo>
                    <a:pt x="45" y="0"/>
                  </a:moveTo>
                  <a:cubicBezTo>
                    <a:pt x="60" y="13"/>
                    <a:pt x="60" y="13"/>
                    <a:pt x="60" y="13"/>
                  </a:cubicBezTo>
                  <a:cubicBezTo>
                    <a:pt x="60" y="13"/>
                    <a:pt x="48" y="50"/>
                    <a:pt x="0" y="5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38" y="33"/>
                    <a:pt x="45" y="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29"/>
            <p:cNvSpPr>
              <a:spLocks/>
            </p:cNvSpPr>
            <p:nvPr/>
          </p:nvSpPr>
          <p:spPr bwMode="auto">
            <a:xfrm>
              <a:off x="11404601" y="1122363"/>
              <a:ext cx="131763" cy="71438"/>
            </a:xfrm>
            <a:custGeom>
              <a:avLst/>
              <a:gdLst>
                <a:gd name="T0" fmla="*/ 3 w 57"/>
                <a:gd name="T1" fmla="*/ 31 h 31"/>
                <a:gd name="T2" fmla="*/ 0 w 57"/>
                <a:gd name="T3" fmla="*/ 27 h 31"/>
                <a:gd name="T4" fmla="*/ 8 w 57"/>
                <a:gd name="T5" fmla="*/ 8 h 31"/>
                <a:gd name="T6" fmla="*/ 28 w 57"/>
                <a:gd name="T7" fmla="*/ 0 h 31"/>
                <a:gd name="T8" fmla="*/ 49 w 57"/>
                <a:gd name="T9" fmla="*/ 7 h 31"/>
                <a:gd name="T10" fmla="*/ 57 w 57"/>
                <a:gd name="T11" fmla="*/ 27 h 31"/>
                <a:gd name="T12" fmla="*/ 54 w 57"/>
                <a:gd name="T13" fmla="*/ 31 h 31"/>
                <a:gd name="T14" fmla="*/ 50 w 57"/>
                <a:gd name="T15" fmla="*/ 27 h 31"/>
                <a:gd name="T16" fmla="*/ 44 w 57"/>
                <a:gd name="T17" fmla="*/ 12 h 31"/>
                <a:gd name="T18" fmla="*/ 29 w 57"/>
                <a:gd name="T19" fmla="*/ 7 h 31"/>
                <a:gd name="T20" fmla="*/ 13 w 57"/>
                <a:gd name="T21" fmla="*/ 13 h 31"/>
                <a:gd name="T22" fmla="*/ 7 w 57"/>
                <a:gd name="T23" fmla="*/ 27 h 31"/>
                <a:gd name="T24" fmla="*/ 3 w 57"/>
                <a:gd name="T25" fmla="*/ 31 h 31"/>
                <a:gd name="T26" fmla="*/ 3 w 57"/>
                <a:gd name="T2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7" h="31">
                  <a:moveTo>
                    <a:pt x="3" y="31"/>
                  </a:moveTo>
                  <a:cubicBezTo>
                    <a:pt x="2" y="31"/>
                    <a:pt x="0" y="29"/>
                    <a:pt x="0" y="27"/>
                  </a:cubicBezTo>
                  <a:cubicBezTo>
                    <a:pt x="0" y="27"/>
                    <a:pt x="0" y="16"/>
                    <a:pt x="8" y="8"/>
                  </a:cubicBezTo>
                  <a:cubicBezTo>
                    <a:pt x="13" y="3"/>
                    <a:pt x="20" y="0"/>
                    <a:pt x="28" y="0"/>
                  </a:cubicBezTo>
                  <a:cubicBezTo>
                    <a:pt x="37" y="0"/>
                    <a:pt x="44" y="2"/>
                    <a:pt x="49" y="7"/>
                  </a:cubicBezTo>
                  <a:cubicBezTo>
                    <a:pt x="57" y="15"/>
                    <a:pt x="57" y="27"/>
                    <a:pt x="57" y="27"/>
                  </a:cubicBezTo>
                  <a:cubicBezTo>
                    <a:pt x="57" y="29"/>
                    <a:pt x="55" y="31"/>
                    <a:pt x="54" y="31"/>
                  </a:cubicBezTo>
                  <a:cubicBezTo>
                    <a:pt x="52" y="30"/>
                    <a:pt x="50" y="29"/>
                    <a:pt x="50" y="27"/>
                  </a:cubicBezTo>
                  <a:cubicBezTo>
                    <a:pt x="50" y="27"/>
                    <a:pt x="50" y="18"/>
                    <a:pt x="44" y="12"/>
                  </a:cubicBezTo>
                  <a:cubicBezTo>
                    <a:pt x="41" y="8"/>
                    <a:pt x="35" y="7"/>
                    <a:pt x="29" y="7"/>
                  </a:cubicBezTo>
                  <a:cubicBezTo>
                    <a:pt x="22" y="7"/>
                    <a:pt x="16" y="9"/>
                    <a:pt x="13" y="13"/>
                  </a:cubicBezTo>
                  <a:cubicBezTo>
                    <a:pt x="7" y="19"/>
                    <a:pt x="7" y="27"/>
                    <a:pt x="7" y="27"/>
                  </a:cubicBezTo>
                  <a:cubicBezTo>
                    <a:pt x="7" y="29"/>
                    <a:pt x="5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30"/>
            <p:cNvSpPr>
              <a:spLocks/>
            </p:cNvSpPr>
            <p:nvPr/>
          </p:nvSpPr>
          <p:spPr bwMode="auto">
            <a:xfrm>
              <a:off x="11426826" y="965201"/>
              <a:ext cx="134938" cy="133350"/>
            </a:xfrm>
            <a:custGeom>
              <a:avLst/>
              <a:gdLst>
                <a:gd name="T0" fmla="*/ 14 w 59"/>
                <a:gd name="T1" fmla="*/ 0 h 58"/>
                <a:gd name="T2" fmla="*/ 0 w 59"/>
                <a:gd name="T3" fmla="*/ 13 h 58"/>
                <a:gd name="T4" fmla="*/ 59 w 59"/>
                <a:gd name="T5" fmla="*/ 58 h 58"/>
                <a:gd name="T6" fmla="*/ 59 w 59"/>
                <a:gd name="T7" fmla="*/ 39 h 58"/>
                <a:gd name="T8" fmla="*/ 14 w 59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14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2" y="50"/>
                    <a:pt x="59" y="58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9"/>
                    <a:pt x="22" y="33"/>
                    <a:pt x="14" y="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3" name="组合 542"/>
          <p:cNvGrpSpPr/>
          <p:nvPr/>
        </p:nvGrpSpPr>
        <p:grpSpPr>
          <a:xfrm>
            <a:off x="9572451" y="2129384"/>
            <a:ext cx="1017588" cy="2447925"/>
            <a:chOff x="9264651" y="476251"/>
            <a:chExt cx="1017588" cy="2447925"/>
          </a:xfrm>
        </p:grpSpPr>
        <p:sp>
          <p:nvSpPr>
            <p:cNvPr id="544" name="Freeform 31"/>
            <p:cNvSpPr>
              <a:spLocks/>
            </p:cNvSpPr>
            <p:nvPr/>
          </p:nvSpPr>
          <p:spPr bwMode="auto">
            <a:xfrm>
              <a:off x="9539288" y="2057401"/>
              <a:ext cx="515938" cy="808038"/>
            </a:xfrm>
            <a:custGeom>
              <a:avLst/>
              <a:gdLst>
                <a:gd name="T0" fmla="*/ 0 w 224"/>
                <a:gd name="T1" fmla="*/ 0 h 349"/>
                <a:gd name="T2" fmla="*/ 224 w 224"/>
                <a:gd name="T3" fmla="*/ 0 h 349"/>
                <a:gd name="T4" fmla="*/ 200 w 224"/>
                <a:gd name="T5" fmla="*/ 327 h 349"/>
                <a:gd name="T6" fmla="*/ 110 w 224"/>
                <a:gd name="T7" fmla="*/ 349 h 349"/>
                <a:gd name="T8" fmla="*/ 21 w 224"/>
                <a:gd name="T9" fmla="*/ 324 h 349"/>
                <a:gd name="T10" fmla="*/ 0 w 224"/>
                <a:gd name="T1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349">
                  <a:moveTo>
                    <a:pt x="0" y="0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224" y="0"/>
                    <a:pt x="206" y="285"/>
                    <a:pt x="200" y="327"/>
                  </a:cubicBezTo>
                  <a:cubicBezTo>
                    <a:pt x="110" y="349"/>
                    <a:pt x="110" y="349"/>
                    <a:pt x="110" y="349"/>
                  </a:cubicBezTo>
                  <a:cubicBezTo>
                    <a:pt x="21" y="324"/>
                    <a:pt x="21" y="324"/>
                    <a:pt x="21" y="32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Freeform 32"/>
            <p:cNvSpPr>
              <a:spLocks/>
            </p:cNvSpPr>
            <p:nvPr/>
          </p:nvSpPr>
          <p:spPr bwMode="auto">
            <a:xfrm>
              <a:off x="9769476" y="2300288"/>
              <a:ext cx="44450" cy="577850"/>
            </a:xfrm>
            <a:custGeom>
              <a:avLst/>
              <a:gdLst>
                <a:gd name="T0" fmla="*/ 28 w 28"/>
                <a:gd name="T1" fmla="*/ 353 h 364"/>
                <a:gd name="T2" fmla="*/ 17 w 28"/>
                <a:gd name="T3" fmla="*/ 0 h 364"/>
                <a:gd name="T4" fmla="*/ 0 w 28"/>
                <a:gd name="T5" fmla="*/ 351 h 364"/>
                <a:gd name="T6" fmla="*/ 14 w 28"/>
                <a:gd name="T7" fmla="*/ 364 h 364"/>
                <a:gd name="T8" fmla="*/ 28 w 28"/>
                <a:gd name="T9" fmla="*/ 35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64">
                  <a:moveTo>
                    <a:pt x="28" y="353"/>
                  </a:moveTo>
                  <a:lnTo>
                    <a:pt x="17" y="0"/>
                  </a:lnTo>
                  <a:lnTo>
                    <a:pt x="0" y="351"/>
                  </a:lnTo>
                  <a:lnTo>
                    <a:pt x="14" y="364"/>
                  </a:lnTo>
                  <a:lnTo>
                    <a:pt x="28" y="353"/>
                  </a:lnTo>
                  <a:close/>
                </a:path>
              </a:pathLst>
            </a:custGeom>
            <a:solidFill>
              <a:srgbClr val="4C3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33"/>
            <p:cNvSpPr>
              <a:spLocks/>
            </p:cNvSpPr>
            <p:nvPr/>
          </p:nvSpPr>
          <p:spPr bwMode="auto">
            <a:xfrm>
              <a:off x="9369426" y="2771776"/>
              <a:ext cx="452438" cy="152400"/>
            </a:xfrm>
            <a:custGeom>
              <a:avLst/>
              <a:gdLst>
                <a:gd name="T0" fmla="*/ 97 w 196"/>
                <a:gd name="T1" fmla="*/ 3 h 66"/>
                <a:gd name="T2" fmla="*/ 98 w 196"/>
                <a:gd name="T3" fmla="*/ 63 h 66"/>
                <a:gd name="T4" fmla="*/ 181 w 196"/>
                <a:gd name="T5" fmla="*/ 40 h 66"/>
                <a:gd name="T6" fmla="*/ 97 w 196"/>
                <a:gd name="T7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66">
                  <a:moveTo>
                    <a:pt x="97" y="3"/>
                  </a:moveTo>
                  <a:cubicBezTo>
                    <a:pt x="66" y="6"/>
                    <a:pt x="0" y="66"/>
                    <a:pt x="98" y="63"/>
                  </a:cubicBezTo>
                  <a:cubicBezTo>
                    <a:pt x="196" y="61"/>
                    <a:pt x="183" y="47"/>
                    <a:pt x="181" y="40"/>
                  </a:cubicBezTo>
                  <a:cubicBezTo>
                    <a:pt x="180" y="32"/>
                    <a:pt x="141" y="0"/>
                    <a:pt x="97" y="3"/>
                  </a:cubicBez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Freeform 34"/>
            <p:cNvSpPr>
              <a:spLocks/>
            </p:cNvSpPr>
            <p:nvPr/>
          </p:nvSpPr>
          <p:spPr bwMode="auto">
            <a:xfrm>
              <a:off x="9759951" y="2771776"/>
              <a:ext cx="452438" cy="152400"/>
            </a:xfrm>
            <a:custGeom>
              <a:avLst/>
              <a:gdLst>
                <a:gd name="T0" fmla="*/ 100 w 196"/>
                <a:gd name="T1" fmla="*/ 3 h 66"/>
                <a:gd name="T2" fmla="*/ 98 w 196"/>
                <a:gd name="T3" fmla="*/ 63 h 66"/>
                <a:gd name="T4" fmla="*/ 15 w 196"/>
                <a:gd name="T5" fmla="*/ 40 h 66"/>
                <a:gd name="T6" fmla="*/ 100 w 196"/>
                <a:gd name="T7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66">
                  <a:moveTo>
                    <a:pt x="100" y="3"/>
                  </a:moveTo>
                  <a:cubicBezTo>
                    <a:pt x="130" y="6"/>
                    <a:pt x="196" y="66"/>
                    <a:pt x="98" y="63"/>
                  </a:cubicBezTo>
                  <a:cubicBezTo>
                    <a:pt x="0" y="61"/>
                    <a:pt x="14" y="47"/>
                    <a:pt x="15" y="40"/>
                  </a:cubicBezTo>
                  <a:cubicBezTo>
                    <a:pt x="16" y="32"/>
                    <a:pt x="55" y="0"/>
                    <a:pt x="100" y="3"/>
                  </a:cubicBez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Freeform 35"/>
            <p:cNvSpPr>
              <a:spLocks/>
            </p:cNvSpPr>
            <p:nvPr/>
          </p:nvSpPr>
          <p:spPr bwMode="auto">
            <a:xfrm>
              <a:off x="9586913" y="1431926"/>
              <a:ext cx="436563" cy="665163"/>
            </a:xfrm>
            <a:custGeom>
              <a:avLst/>
              <a:gdLst>
                <a:gd name="T0" fmla="*/ 189 w 189"/>
                <a:gd name="T1" fmla="*/ 288 h 288"/>
                <a:gd name="T2" fmla="*/ 0 w 189"/>
                <a:gd name="T3" fmla="*/ 288 h 288"/>
                <a:gd name="T4" fmla="*/ 0 w 189"/>
                <a:gd name="T5" fmla="*/ 0 h 288"/>
                <a:gd name="T6" fmla="*/ 189 w 189"/>
                <a:gd name="T7" fmla="*/ 0 h 288"/>
                <a:gd name="T8" fmla="*/ 189 w 189"/>
                <a:gd name="T9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288">
                  <a:moveTo>
                    <a:pt x="189" y="288"/>
                  </a:moveTo>
                  <a:cubicBezTo>
                    <a:pt x="124" y="279"/>
                    <a:pt x="61" y="279"/>
                    <a:pt x="0" y="2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lnTo>
                    <a:pt x="189" y="288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Rectangle 36"/>
            <p:cNvSpPr>
              <a:spLocks noChangeArrowheads="1"/>
            </p:cNvSpPr>
            <p:nvPr/>
          </p:nvSpPr>
          <p:spPr bwMode="auto">
            <a:xfrm>
              <a:off x="9758363" y="1533526"/>
              <a:ext cx="55563" cy="65088"/>
            </a:xfrm>
            <a:prstGeom prst="rect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37"/>
            <p:cNvSpPr>
              <a:spLocks/>
            </p:cNvSpPr>
            <p:nvPr/>
          </p:nvSpPr>
          <p:spPr bwMode="auto">
            <a:xfrm>
              <a:off x="9709151" y="1590676"/>
              <a:ext cx="163513" cy="461963"/>
            </a:xfrm>
            <a:custGeom>
              <a:avLst/>
              <a:gdLst>
                <a:gd name="T0" fmla="*/ 38 w 103"/>
                <a:gd name="T1" fmla="*/ 0 h 291"/>
                <a:gd name="T2" fmla="*/ 0 w 103"/>
                <a:gd name="T3" fmla="*/ 232 h 291"/>
                <a:gd name="T4" fmla="*/ 54 w 103"/>
                <a:gd name="T5" fmla="*/ 291 h 291"/>
                <a:gd name="T6" fmla="*/ 103 w 103"/>
                <a:gd name="T7" fmla="*/ 230 h 291"/>
                <a:gd name="T8" fmla="*/ 58 w 103"/>
                <a:gd name="T9" fmla="*/ 0 h 291"/>
                <a:gd name="T10" fmla="*/ 38 w 103"/>
                <a:gd name="T11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291">
                  <a:moveTo>
                    <a:pt x="38" y="0"/>
                  </a:moveTo>
                  <a:lnTo>
                    <a:pt x="0" y="232"/>
                  </a:lnTo>
                  <a:lnTo>
                    <a:pt x="54" y="291"/>
                  </a:lnTo>
                  <a:lnTo>
                    <a:pt x="103" y="230"/>
                  </a:lnTo>
                  <a:lnTo>
                    <a:pt x="5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38"/>
            <p:cNvSpPr>
              <a:spLocks/>
            </p:cNvSpPr>
            <p:nvPr/>
          </p:nvSpPr>
          <p:spPr bwMode="auto">
            <a:xfrm>
              <a:off x="9637713" y="1517651"/>
              <a:ext cx="293688" cy="133350"/>
            </a:xfrm>
            <a:custGeom>
              <a:avLst/>
              <a:gdLst>
                <a:gd name="T0" fmla="*/ 0 w 185"/>
                <a:gd name="T1" fmla="*/ 0 h 84"/>
                <a:gd name="T2" fmla="*/ 0 w 185"/>
                <a:gd name="T3" fmla="*/ 84 h 84"/>
                <a:gd name="T4" fmla="*/ 95 w 185"/>
                <a:gd name="T5" fmla="*/ 30 h 84"/>
                <a:gd name="T6" fmla="*/ 182 w 185"/>
                <a:gd name="T7" fmla="*/ 84 h 84"/>
                <a:gd name="T8" fmla="*/ 185 w 185"/>
                <a:gd name="T9" fmla="*/ 0 h 84"/>
                <a:gd name="T10" fmla="*/ 0 w 185"/>
                <a:gd name="T1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5" h="84">
                  <a:moveTo>
                    <a:pt x="0" y="0"/>
                  </a:moveTo>
                  <a:lnTo>
                    <a:pt x="0" y="84"/>
                  </a:lnTo>
                  <a:lnTo>
                    <a:pt x="95" y="30"/>
                  </a:lnTo>
                  <a:lnTo>
                    <a:pt x="182" y="84"/>
                  </a:lnTo>
                  <a:lnTo>
                    <a:pt x="1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39"/>
            <p:cNvSpPr>
              <a:spLocks/>
            </p:cNvSpPr>
            <p:nvPr/>
          </p:nvSpPr>
          <p:spPr bwMode="auto">
            <a:xfrm>
              <a:off x="9348788" y="1466851"/>
              <a:ext cx="319088" cy="1009650"/>
            </a:xfrm>
            <a:custGeom>
              <a:avLst/>
              <a:gdLst>
                <a:gd name="T0" fmla="*/ 87 w 138"/>
                <a:gd name="T1" fmla="*/ 0 h 437"/>
                <a:gd name="T2" fmla="*/ 0 w 138"/>
                <a:gd name="T3" fmla="*/ 213 h 437"/>
                <a:gd name="T4" fmla="*/ 56 w 138"/>
                <a:gd name="T5" fmla="*/ 276 h 437"/>
                <a:gd name="T6" fmla="*/ 51 w 138"/>
                <a:gd name="T7" fmla="*/ 374 h 437"/>
                <a:gd name="T8" fmla="*/ 81 w 138"/>
                <a:gd name="T9" fmla="*/ 425 h 437"/>
                <a:gd name="T10" fmla="*/ 110 w 138"/>
                <a:gd name="T11" fmla="*/ 380 h 437"/>
                <a:gd name="T12" fmla="*/ 138 w 138"/>
                <a:gd name="T13" fmla="*/ 21 h 437"/>
                <a:gd name="T14" fmla="*/ 87 w 138"/>
                <a:gd name="T15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437">
                  <a:moveTo>
                    <a:pt x="87" y="0"/>
                  </a:moveTo>
                  <a:cubicBezTo>
                    <a:pt x="87" y="0"/>
                    <a:pt x="0" y="145"/>
                    <a:pt x="0" y="213"/>
                  </a:cubicBezTo>
                  <a:cubicBezTo>
                    <a:pt x="0" y="236"/>
                    <a:pt x="56" y="276"/>
                    <a:pt x="56" y="276"/>
                  </a:cubicBezTo>
                  <a:cubicBezTo>
                    <a:pt x="51" y="374"/>
                    <a:pt x="51" y="374"/>
                    <a:pt x="51" y="374"/>
                  </a:cubicBezTo>
                  <a:cubicBezTo>
                    <a:pt x="51" y="374"/>
                    <a:pt x="48" y="410"/>
                    <a:pt x="81" y="425"/>
                  </a:cubicBezTo>
                  <a:cubicBezTo>
                    <a:pt x="105" y="437"/>
                    <a:pt x="110" y="380"/>
                    <a:pt x="110" y="380"/>
                  </a:cubicBezTo>
                  <a:cubicBezTo>
                    <a:pt x="110" y="380"/>
                    <a:pt x="138" y="63"/>
                    <a:pt x="138" y="21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40"/>
            <p:cNvSpPr>
              <a:spLocks/>
            </p:cNvSpPr>
            <p:nvPr/>
          </p:nvSpPr>
          <p:spPr bwMode="auto">
            <a:xfrm>
              <a:off x="9453563" y="1727201"/>
              <a:ext cx="41275" cy="376238"/>
            </a:xfrm>
            <a:custGeom>
              <a:avLst/>
              <a:gdLst>
                <a:gd name="T0" fmla="*/ 0 w 18"/>
                <a:gd name="T1" fmla="*/ 154 h 163"/>
                <a:gd name="T2" fmla="*/ 0 w 18"/>
                <a:gd name="T3" fmla="*/ 154 h 163"/>
                <a:gd name="T4" fmla="*/ 11 w 18"/>
                <a:gd name="T5" fmla="*/ 163 h 163"/>
                <a:gd name="T6" fmla="*/ 17 w 18"/>
                <a:gd name="T7" fmla="*/ 0 h 163"/>
                <a:gd name="T8" fmla="*/ 0 w 18"/>
                <a:gd name="T9" fmla="*/ 15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3"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6" y="160"/>
                    <a:pt x="11" y="163"/>
                    <a:pt x="11" y="163"/>
                  </a:cubicBezTo>
                  <a:cubicBezTo>
                    <a:pt x="11" y="163"/>
                    <a:pt x="18" y="37"/>
                    <a:pt x="17" y="0"/>
                  </a:cubicBezTo>
                  <a:cubicBezTo>
                    <a:pt x="17" y="0"/>
                    <a:pt x="7" y="146"/>
                    <a:pt x="0" y="154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41"/>
            <p:cNvSpPr>
              <a:spLocks/>
            </p:cNvSpPr>
            <p:nvPr/>
          </p:nvSpPr>
          <p:spPr bwMode="auto">
            <a:xfrm>
              <a:off x="9910763" y="1466851"/>
              <a:ext cx="317500" cy="1009650"/>
            </a:xfrm>
            <a:custGeom>
              <a:avLst/>
              <a:gdLst>
                <a:gd name="T0" fmla="*/ 51 w 138"/>
                <a:gd name="T1" fmla="*/ 0 h 437"/>
                <a:gd name="T2" fmla="*/ 138 w 138"/>
                <a:gd name="T3" fmla="*/ 213 h 437"/>
                <a:gd name="T4" fmla="*/ 82 w 138"/>
                <a:gd name="T5" fmla="*/ 276 h 437"/>
                <a:gd name="T6" fmla="*/ 87 w 138"/>
                <a:gd name="T7" fmla="*/ 374 h 437"/>
                <a:gd name="T8" fmla="*/ 57 w 138"/>
                <a:gd name="T9" fmla="*/ 425 h 437"/>
                <a:gd name="T10" fmla="*/ 28 w 138"/>
                <a:gd name="T11" fmla="*/ 380 h 437"/>
                <a:gd name="T12" fmla="*/ 0 w 138"/>
                <a:gd name="T13" fmla="*/ 21 h 437"/>
                <a:gd name="T14" fmla="*/ 51 w 138"/>
                <a:gd name="T15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437">
                  <a:moveTo>
                    <a:pt x="51" y="0"/>
                  </a:moveTo>
                  <a:cubicBezTo>
                    <a:pt x="51" y="0"/>
                    <a:pt x="138" y="145"/>
                    <a:pt x="138" y="213"/>
                  </a:cubicBezTo>
                  <a:cubicBezTo>
                    <a:pt x="138" y="236"/>
                    <a:pt x="82" y="276"/>
                    <a:pt x="82" y="276"/>
                  </a:cubicBezTo>
                  <a:cubicBezTo>
                    <a:pt x="87" y="374"/>
                    <a:pt x="87" y="374"/>
                    <a:pt x="87" y="374"/>
                  </a:cubicBezTo>
                  <a:cubicBezTo>
                    <a:pt x="87" y="374"/>
                    <a:pt x="90" y="410"/>
                    <a:pt x="57" y="425"/>
                  </a:cubicBezTo>
                  <a:cubicBezTo>
                    <a:pt x="33" y="437"/>
                    <a:pt x="28" y="380"/>
                    <a:pt x="28" y="380"/>
                  </a:cubicBezTo>
                  <a:cubicBezTo>
                    <a:pt x="28" y="380"/>
                    <a:pt x="0" y="63"/>
                    <a:pt x="0" y="21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Freeform 42"/>
            <p:cNvSpPr>
              <a:spLocks/>
            </p:cNvSpPr>
            <p:nvPr/>
          </p:nvSpPr>
          <p:spPr bwMode="auto">
            <a:xfrm>
              <a:off x="10083801" y="1727201"/>
              <a:ext cx="42863" cy="376238"/>
            </a:xfrm>
            <a:custGeom>
              <a:avLst/>
              <a:gdLst>
                <a:gd name="T0" fmla="*/ 19 w 19"/>
                <a:gd name="T1" fmla="*/ 154 h 163"/>
                <a:gd name="T2" fmla="*/ 19 w 19"/>
                <a:gd name="T3" fmla="*/ 154 h 163"/>
                <a:gd name="T4" fmla="*/ 7 w 19"/>
                <a:gd name="T5" fmla="*/ 163 h 163"/>
                <a:gd name="T6" fmla="*/ 1 w 19"/>
                <a:gd name="T7" fmla="*/ 0 h 163"/>
                <a:gd name="T8" fmla="*/ 19 w 19"/>
                <a:gd name="T9" fmla="*/ 15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3">
                  <a:moveTo>
                    <a:pt x="19" y="154"/>
                  </a:moveTo>
                  <a:cubicBezTo>
                    <a:pt x="19" y="154"/>
                    <a:pt x="19" y="154"/>
                    <a:pt x="19" y="154"/>
                  </a:cubicBezTo>
                  <a:cubicBezTo>
                    <a:pt x="12" y="160"/>
                    <a:pt x="7" y="163"/>
                    <a:pt x="7" y="163"/>
                  </a:cubicBezTo>
                  <a:cubicBezTo>
                    <a:pt x="7" y="163"/>
                    <a:pt x="0" y="37"/>
                    <a:pt x="1" y="0"/>
                  </a:cubicBezTo>
                  <a:cubicBezTo>
                    <a:pt x="1" y="0"/>
                    <a:pt x="11" y="146"/>
                    <a:pt x="19" y="154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Freeform 43"/>
            <p:cNvSpPr>
              <a:spLocks/>
            </p:cNvSpPr>
            <p:nvPr/>
          </p:nvSpPr>
          <p:spPr bwMode="auto">
            <a:xfrm>
              <a:off x="9301163" y="476251"/>
              <a:ext cx="952500" cy="874713"/>
            </a:xfrm>
            <a:custGeom>
              <a:avLst/>
              <a:gdLst>
                <a:gd name="T0" fmla="*/ 18 w 413"/>
                <a:gd name="T1" fmla="*/ 267 h 378"/>
                <a:gd name="T2" fmla="*/ 34 w 413"/>
                <a:gd name="T3" fmla="*/ 127 h 378"/>
                <a:gd name="T4" fmla="*/ 240 w 413"/>
                <a:gd name="T5" fmla="*/ 22 h 378"/>
                <a:gd name="T6" fmla="*/ 328 w 413"/>
                <a:gd name="T7" fmla="*/ 20 h 378"/>
                <a:gd name="T8" fmla="*/ 387 w 413"/>
                <a:gd name="T9" fmla="*/ 153 h 378"/>
                <a:gd name="T10" fmla="*/ 390 w 413"/>
                <a:gd name="T11" fmla="*/ 271 h 378"/>
                <a:gd name="T12" fmla="*/ 298 w 413"/>
                <a:gd name="T13" fmla="*/ 378 h 378"/>
                <a:gd name="T14" fmla="*/ 95 w 413"/>
                <a:gd name="T15" fmla="*/ 378 h 378"/>
                <a:gd name="T16" fmla="*/ 18 w 413"/>
                <a:gd name="T17" fmla="*/ 26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3" h="378">
                  <a:moveTo>
                    <a:pt x="18" y="267"/>
                  </a:moveTo>
                  <a:cubicBezTo>
                    <a:pt x="18" y="267"/>
                    <a:pt x="0" y="128"/>
                    <a:pt x="34" y="127"/>
                  </a:cubicBezTo>
                  <a:cubicBezTo>
                    <a:pt x="34" y="127"/>
                    <a:pt x="40" y="0"/>
                    <a:pt x="240" y="22"/>
                  </a:cubicBezTo>
                  <a:cubicBezTo>
                    <a:pt x="240" y="22"/>
                    <a:pt x="306" y="33"/>
                    <a:pt x="328" y="20"/>
                  </a:cubicBezTo>
                  <a:cubicBezTo>
                    <a:pt x="350" y="7"/>
                    <a:pt x="413" y="28"/>
                    <a:pt x="387" y="153"/>
                  </a:cubicBezTo>
                  <a:cubicBezTo>
                    <a:pt x="387" y="153"/>
                    <a:pt x="412" y="143"/>
                    <a:pt x="390" y="271"/>
                  </a:cubicBezTo>
                  <a:cubicBezTo>
                    <a:pt x="298" y="378"/>
                    <a:pt x="298" y="378"/>
                    <a:pt x="298" y="378"/>
                  </a:cubicBezTo>
                  <a:cubicBezTo>
                    <a:pt x="95" y="378"/>
                    <a:pt x="95" y="378"/>
                    <a:pt x="95" y="378"/>
                  </a:cubicBezTo>
                  <a:lnTo>
                    <a:pt x="18" y="267"/>
                  </a:lnTo>
                  <a:close/>
                </a:path>
              </a:pathLst>
            </a:custGeom>
            <a:solidFill>
              <a:srgbClr val="4C4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44"/>
            <p:cNvSpPr>
              <a:spLocks/>
            </p:cNvSpPr>
            <p:nvPr/>
          </p:nvSpPr>
          <p:spPr bwMode="auto">
            <a:xfrm>
              <a:off x="9455151" y="688976"/>
              <a:ext cx="784225" cy="301625"/>
            </a:xfrm>
            <a:custGeom>
              <a:avLst/>
              <a:gdLst>
                <a:gd name="T0" fmla="*/ 273 w 340"/>
                <a:gd name="T1" fmla="*/ 109 h 130"/>
                <a:gd name="T2" fmla="*/ 280 w 340"/>
                <a:gd name="T3" fmla="*/ 0 h 130"/>
                <a:gd name="T4" fmla="*/ 96 w 340"/>
                <a:gd name="T5" fmla="*/ 31 h 130"/>
                <a:gd name="T6" fmla="*/ 0 w 340"/>
                <a:gd name="T7" fmla="*/ 123 h 130"/>
                <a:gd name="T8" fmla="*/ 217 w 340"/>
                <a:gd name="T9" fmla="*/ 130 h 130"/>
                <a:gd name="T10" fmla="*/ 273 w 340"/>
                <a:gd name="T11" fmla="*/ 10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130">
                  <a:moveTo>
                    <a:pt x="273" y="109"/>
                  </a:moveTo>
                  <a:cubicBezTo>
                    <a:pt x="273" y="109"/>
                    <a:pt x="340" y="81"/>
                    <a:pt x="280" y="0"/>
                  </a:cubicBezTo>
                  <a:cubicBezTo>
                    <a:pt x="280" y="0"/>
                    <a:pt x="207" y="33"/>
                    <a:pt x="96" y="31"/>
                  </a:cubicBezTo>
                  <a:cubicBezTo>
                    <a:pt x="9" y="30"/>
                    <a:pt x="1" y="118"/>
                    <a:pt x="0" y="123"/>
                  </a:cubicBezTo>
                  <a:cubicBezTo>
                    <a:pt x="217" y="130"/>
                    <a:pt x="217" y="130"/>
                    <a:pt x="217" y="130"/>
                  </a:cubicBezTo>
                  <a:lnTo>
                    <a:pt x="273" y="109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45"/>
            <p:cNvSpPr>
              <a:spLocks/>
            </p:cNvSpPr>
            <p:nvPr/>
          </p:nvSpPr>
          <p:spPr bwMode="auto">
            <a:xfrm>
              <a:off x="9264651" y="1031876"/>
              <a:ext cx="185738" cy="358775"/>
            </a:xfrm>
            <a:custGeom>
              <a:avLst/>
              <a:gdLst>
                <a:gd name="T0" fmla="*/ 81 w 81"/>
                <a:gd name="T1" fmla="*/ 48 h 155"/>
                <a:gd name="T2" fmla="*/ 31 w 81"/>
                <a:gd name="T3" fmla="*/ 22 h 155"/>
                <a:gd name="T4" fmla="*/ 73 w 81"/>
                <a:gd name="T5" fmla="*/ 155 h 155"/>
                <a:gd name="T6" fmla="*/ 81 w 81"/>
                <a:gd name="T7" fmla="*/ 4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55">
                  <a:moveTo>
                    <a:pt x="81" y="48"/>
                  </a:moveTo>
                  <a:cubicBezTo>
                    <a:pt x="81" y="48"/>
                    <a:pt x="62" y="0"/>
                    <a:pt x="31" y="22"/>
                  </a:cubicBezTo>
                  <a:cubicBezTo>
                    <a:pt x="0" y="43"/>
                    <a:pt x="40" y="142"/>
                    <a:pt x="73" y="155"/>
                  </a:cubicBezTo>
                  <a:lnTo>
                    <a:pt x="81" y="4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46"/>
            <p:cNvSpPr>
              <a:spLocks/>
            </p:cNvSpPr>
            <p:nvPr/>
          </p:nvSpPr>
          <p:spPr bwMode="auto">
            <a:xfrm>
              <a:off x="10096501" y="1031876"/>
              <a:ext cx="185738" cy="358775"/>
            </a:xfrm>
            <a:custGeom>
              <a:avLst/>
              <a:gdLst>
                <a:gd name="T0" fmla="*/ 0 w 80"/>
                <a:gd name="T1" fmla="*/ 48 h 155"/>
                <a:gd name="T2" fmla="*/ 49 w 80"/>
                <a:gd name="T3" fmla="*/ 22 h 155"/>
                <a:gd name="T4" fmla="*/ 7 w 80"/>
                <a:gd name="T5" fmla="*/ 155 h 155"/>
                <a:gd name="T6" fmla="*/ 0 w 80"/>
                <a:gd name="T7" fmla="*/ 4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155">
                  <a:moveTo>
                    <a:pt x="0" y="48"/>
                  </a:moveTo>
                  <a:cubicBezTo>
                    <a:pt x="0" y="48"/>
                    <a:pt x="18" y="0"/>
                    <a:pt x="49" y="22"/>
                  </a:cubicBezTo>
                  <a:cubicBezTo>
                    <a:pt x="80" y="43"/>
                    <a:pt x="40" y="142"/>
                    <a:pt x="7" y="155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47"/>
            <p:cNvSpPr>
              <a:spLocks/>
            </p:cNvSpPr>
            <p:nvPr/>
          </p:nvSpPr>
          <p:spPr bwMode="auto">
            <a:xfrm>
              <a:off x="9383713" y="809626"/>
              <a:ext cx="776288" cy="739775"/>
            </a:xfrm>
            <a:custGeom>
              <a:avLst/>
              <a:gdLst>
                <a:gd name="T0" fmla="*/ 31 w 336"/>
                <a:gd name="T1" fmla="*/ 71 h 320"/>
                <a:gd name="T2" fmla="*/ 107 w 336"/>
                <a:gd name="T3" fmla="*/ 17 h 320"/>
                <a:gd name="T4" fmla="*/ 233 w 336"/>
                <a:gd name="T5" fmla="*/ 42 h 320"/>
                <a:gd name="T6" fmla="*/ 304 w 336"/>
                <a:gd name="T7" fmla="*/ 57 h 320"/>
                <a:gd name="T8" fmla="*/ 335 w 336"/>
                <a:gd name="T9" fmla="*/ 256 h 320"/>
                <a:gd name="T10" fmla="*/ 332 w 336"/>
                <a:gd name="T11" fmla="*/ 271 h 320"/>
                <a:gd name="T12" fmla="*/ 171 w 336"/>
                <a:gd name="T13" fmla="*/ 320 h 320"/>
                <a:gd name="T14" fmla="*/ 6 w 336"/>
                <a:gd name="T15" fmla="*/ 271 h 320"/>
                <a:gd name="T16" fmla="*/ 1 w 336"/>
                <a:gd name="T17" fmla="*/ 255 h 320"/>
                <a:gd name="T18" fmla="*/ 31 w 336"/>
                <a:gd name="T19" fmla="*/ 7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" h="320">
                  <a:moveTo>
                    <a:pt x="31" y="71"/>
                  </a:moveTo>
                  <a:cubicBezTo>
                    <a:pt x="31" y="71"/>
                    <a:pt x="52" y="35"/>
                    <a:pt x="107" y="17"/>
                  </a:cubicBezTo>
                  <a:cubicBezTo>
                    <a:pt x="163" y="0"/>
                    <a:pt x="197" y="23"/>
                    <a:pt x="233" y="42"/>
                  </a:cubicBezTo>
                  <a:cubicBezTo>
                    <a:pt x="269" y="62"/>
                    <a:pt x="304" y="57"/>
                    <a:pt x="304" y="57"/>
                  </a:cubicBezTo>
                  <a:cubicBezTo>
                    <a:pt x="335" y="256"/>
                    <a:pt x="335" y="256"/>
                    <a:pt x="335" y="256"/>
                  </a:cubicBezTo>
                  <a:cubicBezTo>
                    <a:pt x="336" y="261"/>
                    <a:pt x="335" y="267"/>
                    <a:pt x="332" y="271"/>
                  </a:cubicBezTo>
                  <a:cubicBezTo>
                    <a:pt x="320" y="287"/>
                    <a:pt x="281" y="320"/>
                    <a:pt x="171" y="320"/>
                  </a:cubicBezTo>
                  <a:cubicBezTo>
                    <a:pt x="62" y="320"/>
                    <a:pt x="19" y="287"/>
                    <a:pt x="6" y="271"/>
                  </a:cubicBezTo>
                  <a:cubicBezTo>
                    <a:pt x="2" y="267"/>
                    <a:pt x="0" y="261"/>
                    <a:pt x="1" y="255"/>
                  </a:cubicBezTo>
                  <a:lnTo>
                    <a:pt x="31" y="71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48"/>
            <p:cNvSpPr>
              <a:spLocks/>
            </p:cNvSpPr>
            <p:nvPr/>
          </p:nvSpPr>
          <p:spPr bwMode="auto">
            <a:xfrm>
              <a:off x="9509126" y="1284288"/>
              <a:ext cx="536575" cy="157163"/>
            </a:xfrm>
            <a:custGeom>
              <a:avLst/>
              <a:gdLst>
                <a:gd name="T0" fmla="*/ 119 w 233"/>
                <a:gd name="T1" fmla="*/ 68 h 68"/>
                <a:gd name="T2" fmla="*/ 53 w 233"/>
                <a:gd name="T3" fmla="*/ 58 h 68"/>
                <a:gd name="T4" fmla="*/ 17 w 233"/>
                <a:gd name="T5" fmla="*/ 36 h 68"/>
                <a:gd name="T6" fmla="*/ 0 w 233"/>
                <a:gd name="T7" fmla="*/ 4 h 68"/>
                <a:gd name="T8" fmla="*/ 3 w 233"/>
                <a:gd name="T9" fmla="*/ 0 h 68"/>
                <a:gd name="T10" fmla="*/ 6 w 233"/>
                <a:gd name="T11" fmla="*/ 3 h 68"/>
                <a:gd name="T12" fmla="*/ 22 w 233"/>
                <a:gd name="T13" fmla="*/ 32 h 68"/>
                <a:gd name="T14" fmla="*/ 119 w 233"/>
                <a:gd name="T15" fmla="*/ 61 h 68"/>
                <a:gd name="T16" fmla="*/ 213 w 233"/>
                <a:gd name="T17" fmla="*/ 32 h 68"/>
                <a:gd name="T18" fmla="*/ 227 w 233"/>
                <a:gd name="T19" fmla="*/ 3 h 68"/>
                <a:gd name="T20" fmla="*/ 230 w 233"/>
                <a:gd name="T21" fmla="*/ 0 h 68"/>
                <a:gd name="T22" fmla="*/ 233 w 233"/>
                <a:gd name="T23" fmla="*/ 3 h 68"/>
                <a:gd name="T24" fmla="*/ 218 w 233"/>
                <a:gd name="T25" fmla="*/ 36 h 68"/>
                <a:gd name="T26" fmla="*/ 183 w 233"/>
                <a:gd name="T27" fmla="*/ 58 h 68"/>
                <a:gd name="T28" fmla="*/ 119 w 233"/>
                <a:gd name="T2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3" h="68">
                  <a:moveTo>
                    <a:pt x="119" y="68"/>
                  </a:moveTo>
                  <a:cubicBezTo>
                    <a:pt x="93" y="68"/>
                    <a:pt x="71" y="64"/>
                    <a:pt x="53" y="58"/>
                  </a:cubicBezTo>
                  <a:cubicBezTo>
                    <a:pt x="39" y="53"/>
                    <a:pt x="27" y="45"/>
                    <a:pt x="17" y="36"/>
                  </a:cubicBezTo>
                  <a:cubicBezTo>
                    <a:pt x="2" y="20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"/>
                    <a:pt x="8" y="18"/>
                    <a:pt x="22" y="32"/>
                  </a:cubicBezTo>
                  <a:cubicBezTo>
                    <a:pt x="36" y="45"/>
                    <a:pt x="63" y="61"/>
                    <a:pt x="119" y="61"/>
                  </a:cubicBezTo>
                  <a:cubicBezTo>
                    <a:pt x="174" y="61"/>
                    <a:pt x="200" y="45"/>
                    <a:pt x="213" y="32"/>
                  </a:cubicBezTo>
                  <a:cubicBezTo>
                    <a:pt x="226" y="18"/>
                    <a:pt x="227" y="3"/>
                    <a:pt x="227" y="3"/>
                  </a:cubicBezTo>
                  <a:cubicBezTo>
                    <a:pt x="227" y="1"/>
                    <a:pt x="228" y="0"/>
                    <a:pt x="230" y="0"/>
                  </a:cubicBezTo>
                  <a:cubicBezTo>
                    <a:pt x="232" y="0"/>
                    <a:pt x="233" y="2"/>
                    <a:pt x="233" y="3"/>
                  </a:cubicBezTo>
                  <a:cubicBezTo>
                    <a:pt x="233" y="4"/>
                    <a:pt x="233" y="20"/>
                    <a:pt x="218" y="36"/>
                  </a:cubicBezTo>
                  <a:cubicBezTo>
                    <a:pt x="209" y="45"/>
                    <a:pt x="198" y="53"/>
                    <a:pt x="183" y="58"/>
                  </a:cubicBezTo>
                  <a:cubicBezTo>
                    <a:pt x="166" y="64"/>
                    <a:pt x="144" y="68"/>
                    <a:pt x="119" y="68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Freeform 49"/>
            <p:cNvSpPr>
              <a:spLocks/>
            </p:cNvSpPr>
            <p:nvPr/>
          </p:nvSpPr>
          <p:spPr bwMode="auto">
            <a:xfrm>
              <a:off x="9691688" y="1287463"/>
              <a:ext cx="174625" cy="44450"/>
            </a:xfrm>
            <a:custGeom>
              <a:avLst/>
              <a:gdLst>
                <a:gd name="T0" fmla="*/ 0 w 76"/>
                <a:gd name="T1" fmla="*/ 0 h 19"/>
                <a:gd name="T2" fmla="*/ 36 w 76"/>
                <a:gd name="T3" fmla="*/ 12 h 19"/>
                <a:gd name="T4" fmla="*/ 76 w 76"/>
                <a:gd name="T5" fmla="*/ 0 h 19"/>
                <a:gd name="T6" fmla="*/ 36 w 76"/>
                <a:gd name="T7" fmla="*/ 19 h 19"/>
                <a:gd name="T8" fmla="*/ 0 w 76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9">
                  <a:moveTo>
                    <a:pt x="0" y="0"/>
                  </a:moveTo>
                  <a:cubicBezTo>
                    <a:pt x="0" y="0"/>
                    <a:pt x="19" y="12"/>
                    <a:pt x="36" y="12"/>
                  </a:cubicBezTo>
                  <a:cubicBezTo>
                    <a:pt x="53" y="12"/>
                    <a:pt x="76" y="0"/>
                    <a:pt x="76" y="0"/>
                  </a:cubicBezTo>
                  <a:cubicBezTo>
                    <a:pt x="76" y="0"/>
                    <a:pt x="52" y="19"/>
                    <a:pt x="36" y="19"/>
                  </a:cubicBezTo>
                  <a:cubicBezTo>
                    <a:pt x="20" y="1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Oval 50"/>
            <p:cNvSpPr>
              <a:spLocks noChangeArrowheads="1"/>
            </p:cNvSpPr>
            <p:nvPr/>
          </p:nvSpPr>
          <p:spPr bwMode="auto">
            <a:xfrm>
              <a:off x="9536113" y="1073151"/>
              <a:ext cx="100013" cy="1016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51"/>
            <p:cNvSpPr>
              <a:spLocks/>
            </p:cNvSpPr>
            <p:nvPr/>
          </p:nvSpPr>
          <p:spPr bwMode="auto">
            <a:xfrm>
              <a:off x="9567863" y="1079501"/>
              <a:ext cx="49213" cy="30163"/>
            </a:xfrm>
            <a:custGeom>
              <a:avLst/>
              <a:gdLst>
                <a:gd name="T0" fmla="*/ 1 w 21"/>
                <a:gd name="T1" fmla="*/ 5 h 13"/>
                <a:gd name="T2" fmla="*/ 10 w 21"/>
                <a:gd name="T3" fmla="*/ 12 h 13"/>
                <a:gd name="T4" fmla="*/ 20 w 21"/>
                <a:gd name="T5" fmla="*/ 8 h 13"/>
                <a:gd name="T6" fmla="*/ 12 w 21"/>
                <a:gd name="T7" fmla="*/ 1 h 13"/>
                <a:gd name="T8" fmla="*/ 1 w 21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1" y="5"/>
                  </a:moveTo>
                  <a:cubicBezTo>
                    <a:pt x="0" y="8"/>
                    <a:pt x="4" y="11"/>
                    <a:pt x="10" y="12"/>
                  </a:cubicBezTo>
                  <a:cubicBezTo>
                    <a:pt x="15" y="13"/>
                    <a:pt x="20" y="12"/>
                    <a:pt x="20" y="8"/>
                  </a:cubicBezTo>
                  <a:cubicBezTo>
                    <a:pt x="21" y="5"/>
                    <a:pt x="17" y="2"/>
                    <a:pt x="12" y="1"/>
                  </a:cubicBezTo>
                  <a:cubicBezTo>
                    <a:pt x="6" y="0"/>
                    <a:pt x="2" y="1"/>
                    <a:pt x="1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52"/>
            <p:cNvSpPr>
              <a:spLocks/>
            </p:cNvSpPr>
            <p:nvPr/>
          </p:nvSpPr>
          <p:spPr bwMode="auto">
            <a:xfrm>
              <a:off x="9480551" y="977901"/>
              <a:ext cx="196850" cy="71438"/>
            </a:xfrm>
            <a:custGeom>
              <a:avLst/>
              <a:gdLst>
                <a:gd name="T0" fmla="*/ 0 w 85"/>
                <a:gd name="T1" fmla="*/ 7 h 31"/>
                <a:gd name="T2" fmla="*/ 0 w 85"/>
                <a:gd name="T3" fmla="*/ 29 h 31"/>
                <a:gd name="T4" fmla="*/ 85 w 85"/>
                <a:gd name="T5" fmla="*/ 24 h 31"/>
                <a:gd name="T6" fmla="*/ 85 w 85"/>
                <a:gd name="T7" fmla="*/ 0 h 31"/>
                <a:gd name="T8" fmla="*/ 0 w 85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31">
                  <a:moveTo>
                    <a:pt x="0" y="7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8" y="31"/>
                    <a:pt x="56" y="30"/>
                    <a:pt x="85" y="24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56" y="6"/>
                    <a:pt x="28" y="9"/>
                    <a:pt x="0" y="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Oval 53"/>
            <p:cNvSpPr>
              <a:spLocks noChangeArrowheads="1"/>
            </p:cNvSpPr>
            <p:nvPr/>
          </p:nvSpPr>
          <p:spPr bwMode="auto">
            <a:xfrm>
              <a:off x="9921876" y="1073151"/>
              <a:ext cx="101600" cy="1016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54"/>
            <p:cNvSpPr>
              <a:spLocks/>
            </p:cNvSpPr>
            <p:nvPr/>
          </p:nvSpPr>
          <p:spPr bwMode="auto">
            <a:xfrm>
              <a:off x="9956801" y="1079501"/>
              <a:ext cx="47625" cy="30163"/>
            </a:xfrm>
            <a:custGeom>
              <a:avLst/>
              <a:gdLst>
                <a:gd name="T0" fmla="*/ 0 w 21"/>
                <a:gd name="T1" fmla="*/ 5 h 13"/>
                <a:gd name="T2" fmla="*/ 9 w 21"/>
                <a:gd name="T3" fmla="*/ 12 h 13"/>
                <a:gd name="T4" fmla="*/ 20 w 21"/>
                <a:gd name="T5" fmla="*/ 8 h 13"/>
                <a:gd name="T6" fmla="*/ 11 w 21"/>
                <a:gd name="T7" fmla="*/ 1 h 13"/>
                <a:gd name="T8" fmla="*/ 0 w 21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5"/>
                  </a:moveTo>
                  <a:cubicBezTo>
                    <a:pt x="0" y="8"/>
                    <a:pt x="4" y="11"/>
                    <a:pt x="9" y="12"/>
                  </a:cubicBezTo>
                  <a:cubicBezTo>
                    <a:pt x="14" y="13"/>
                    <a:pt x="19" y="12"/>
                    <a:pt x="20" y="8"/>
                  </a:cubicBezTo>
                  <a:cubicBezTo>
                    <a:pt x="21" y="5"/>
                    <a:pt x="17" y="2"/>
                    <a:pt x="11" y="1"/>
                  </a:cubicBezTo>
                  <a:cubicBezTo>
                    <a:pt x="6" y="0"/>
                    <a:pt x="1" y="1"/>
                    <a:pt x="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55"/>
            <p:cNvSpPr>
              <a:spLocks/>
            </p:cNvSpPr>
            <p:nvPr/>
          </p:nvSpPr>
          <p:spPr bwMode="auto">
            <a:xfrm>
              <a:off x="9882188" y="977901"/>
              <a:ext cx="196850" cy="71438"/>
            </a:xfrm>
            <a:custGeom>
              <a:avLst/>
              <a:gdLst>
                <a:gd name="T0" fmla="*/ 85 w 85"/>
                <a:gd name="T1" fmla="*/ 7 h 31"/>
                <a:gd name="T2" fmla="*/ 85 w 85"/>
                <a:gd name="T3" fmla="*/ 29 h 31"/>
                <a:gd name="T4" fmla="*/ 0 w 85"/>
                <a:gd name="T5" fmla="*/ 24 h 31"/>
                <a:gd name="T6" fmla="*/ 0 w 85"/>
                <a:gd name="T7" fmla="*/ 0 h 31"/>
                <a:gd name="T8" fmla="*/ 85 w 85"/>
                <a:gd name="T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31">
                  <a:moveTo>
                    <a:pt x="85" y="7"/>
                  </a:moveTo>
                  <a:cubicBezTo>
                    <a:pt x="85" y="29"/>
                    <a:pt x="85" y="29"/>
                    <a:pt x="85" y="29"/>
                  </a:cubicBezTo>
                  <a:cubicBezTo>
                    <a:pt x="56" y="31"/>
                    <a:pt x="28" y="30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6"/>
                    <a:pt x="56" y="9"/>
                    <a:pt x="85" y="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9" name="组合 568"/>
          <p:cNvGrpSpPr/>
          <p:nvPr/>
        </p:nvGrpSpPr>
        <p:grpSpPr>
          <a:xfrm>
            <a:off x="8116713" y="2138909"/>
            <a:ext cx="1046163" cy="2462213"/>
            <a:chOff x="7808913" y="485776"/>
            <a:chExt cx="1046163" cy="2462213"/>
          </a:xfrm>
        </p:grpSpPr>
        <p:sp>
          <p:nvSpPr>
            <p:cNvPr id="570" name="Freeform 56"/>
            <p:cNvSpPr>
              <a:spLocks/>
            </p:cNvSpPr>
            <p:nvPr/>
          </p:nvSpPr>
          <p:spPr bwMode="auto">
            <a:xfrm>
              <a:off x="8129588" y="2219326"/>
              <a:ext cx="439738" cy="650875"/>
            </a:xfrm>
            <a:custGeom>
              <a:avLst/>
              <a:gdLst>
                <a:gd name="T0" fmla="*/ 277 w 277"/>
                <a:gd name="T1" fmla="*/ 410 h 410"/>
                <a:gd name="T2" fmla="*/ 167 w 277"/>
                <a:gd name="T3" fmla="*/ 410 h 410"/>
                <a:gd name="T4" fmla="*/ 139 w 277"/>
                <a:gd name="T5" fmla="*/ 105 h 410"/>
                <a:gd name="T6" fmla="*/ 110 w 277"/>
                <a:gd name="T7" fmla="*/ 410 h 410"/>
                <a:gd name="T8" fmla="*/ 0 w 277"/>
                <a:gd name="T9" fmla="*/ 410 h 410"/>
                <a:gd name="T10" fmla="*/ 0 w 277"/>
                <a:gd name="T11" fmla="*/ 0 h 410"/>
                <a:gd name="T12" fmla="*/ 277 w 277"/>
                <a:gd name="T13" fmla="*/ 0 h 410"/>
                <a:gd name="T14" fmla="*/ 277 w 277"/>
                <a:gd name="T15" fmla="*/ 41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410">
                  <a:moveTo>
                    <a:pt x="277" y="410"/>
                  </a:moveTo>
                  <a:lnTo>
                    <a:pt x="167" y="410"/>
                  </a:lnTo>
                  <a:lnTo>
                    <a:pt x="139" y="105"/>
                  </a:lnTo>
                  <a:lnTo>
                    <a:pt x="110" y="410"/>
                  </a:lnTo>
                  <a:lnTo>
                    <a:pt x="0" y="410"/>
                  </a:lnTo>
                  <a:lnTo>
                    <a:pt x="0" y="0"/>
                  </a:lnTo>
                  <a:lnTo>
                    <a:pt x="277" y="0"/>
                  </a:lnTo>
                  <a:lnTo>
                    <a:pt x="277" y="410"/>
                  </a:ln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57"/>
            <p:cNvSpPr>
              <a:spLocks/>
            </p:cNvSpPr>
            <p:nvPr/>
          </p:nvSpPr>
          <p:spPr bwMode="auto">
            <a:xfrm>
              <a:off x="8007351" y="2765426"/>
              <a:ext cx="323850" cy="182563"/>
            </a:xfrm>
            <a:custGeom>
              <a:avLst/>
              <a:gdLst>
                <a:gd name="T0" fmla="*/ 112 w 141"/>
                <a:gd name="T1" fmla="*/ 17 h 79"/>
                <a:gd name="T2" fmla="*/ 109 w 141"/>
                <a:gd name="T3" fmla="*/ 61 h 79"/>
                <a:gd name="T4" fmla="*/ 20 w 141"/>
                <a:gd name="T5" fmla="*/ 40 h 79"/>
                <a:gd name="T6" fmla="*/ 74 w 141"/>
                <a:gd name="T7" fmla="*/ 0 h 79"/>
                <a:gd name="T8" fmla="*/ 112 w 141"/>
                <a:gd name="T9" fmla="*/ 1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79">
                  <a:moveTo>
                    <a:pt x="112" y="17"/>
                  </a:moveTo>
                  <a:cubicBezTo>
                    <a:pt x="130" y="36"/>
                    <a:pt x="141" y="57"/>
                    <a:pt x="109" y="61"/>
                  </a:cubicBezTo>
                  <a:cubicBezTo>
                    <a:pt x="80" y="65"/>
                    <a:pt x="0" y="79"/>
                    <a:pt x="20" y="40"/>
                  </a:cubicBezTo>
                  <a:cubicBezTo>
                    <a:pt x="39" y="3"/>
                    <a:pt x="61" y="0"/>
                    <a:pt x="74" y="0"/>
                  </a:cubicBezTo>
                  <a:cubicBezTo>
                    <a:pt x="86" y="0"/>
                    <a:pt x="102" y="7"/>
                    <a:pt x="112" y="17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58"/>
            <p:cNvSpPr>
              <a:spLocks/>
            </p:cNvSpPr>
            <p:nvPr/>
          </p:nvSpPr>
          <p:spPr bwMode="auto">
            <a:xfrm>
              <a:off x="8369301" y="2765426"/>
              <a:ext cx="322263" cy="182563"/>
            </a:xfrm>
            <a:custGeom>
              <a:avLst/>
              <a:gdLst>
                <a:gd name="T0" fmla="*/ 29 w 140"/>
                <a:gd name="T1" fmla="*/ 17 h 79"/>
                <a:gd name="T2" fmla="*/ 31 w 140"/>
                <a:gd name="T3" fmla="*/ 61 h 79"/>
                <a:gd name="T4" fmla="*/ 120 w 140"/>
                <a:gd name="T5" fmla="*/ 40 h 79"/>
                <a:gd name="T6" fmla="*/ 67 w 140"/>
                <a:gd name="T7" fmla="*/ 0 h 79"/>
                <a:gd name="T8" fmla="*/ 29 w 140"/>
                <a:gd name="T9" fmla="*/ 1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79">
                  <a:moveTo>
                    <a:pt x="29" y="17"/>
                  </a:moveTo>
                  <a:cubicBezTo>
                    <a:pt x="10" y="36"/>
                    <a:pt x="0" y="57"/>
                    <a:pt x="31" y="61"/>
                  </a:cubicBezTo>
                  <a:cubicBezTo>
                    <a:pt x="60" y="65"/>
                    <a:pt x="140" y="79"/>
                    <a:pt x="120" y="40"/>
                  </a:cubicBezTo>
                  <a:cubicBezTo>
                    <a:pt x="101" y="3"/>
                    <a:pt x="79" y="0"/>
                    <a:pt x="67" y="0"/>
                  </a:cubicBezTo>
                  <a:cubicBezTo>
                    <a:pt x="54" y="0"/>
                    <a:pt x="38" y="7"/>
                    <a:pt x="29" y="17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Rectangle 59"/>
            <p:cNvSpPr>
              <a:spLocks noChangeArrowheads="1"/>
            </p:cNvSpPr>
            <p:nvPr/>
          </p:nvSpPr>
          <p:spPr bwMode="auto">
            <a:xfrm>
              <a:off x="8218488" y="1641476"/>
              <a:ext cx="263525" cy="593725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Rectangle 60"/>
            <p:cNvSpPr>
              <a:spLocks noChangeArrowheads="1"/>
            </p:cNvSpPr>
            <p:nvPr/>
          </p:nvSpPr>
          <p:spPr bwMode="auto">
            <a:xfrm>
              <a:off x="8320088" y="1654176"/>
              <a:ext cx="50800" cy="58738"/>
            </a:xfrm>
            <a:prstGeom prst="rect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61"/>
            <p:cNvSpPr>
              <a:spLocks/>
            </p:cNvSpPr>
            <p:nvPr/>
          </p:nvSpPr>
          <p:spPr bwMode="auto">
            <a:xfrm>
              <a:off x="8277226" y="1706563"/>
              <a:ext cx="149225" cy="512763"/>
            </a:xfrm>
            <a:custGeom>
              <a:avLst/>
              <a:gdLst>
                <a:gd name="T0" fmla="*/ 34 w 94"/>
                <a:gd name="T1" fmla="*/ 0 h 323"/>
                <a:gd name="T2" fmla="*/ 0 w 94"/>
                <a:gd name="T3" fmla="*/ 268 h 323"/>
                <a:gd name="T4" fmla="*/ 48 w 94"/>
                <a:gd name="T5" fmla="*/ 323 h 323"/>
                <a:gd name="T6" fmla="*/ 94 w 94"/>
                <a:gd name="T7" fmla="*/ 267 h 323"/>
                <a:gd name="T8" fmla="*/ 52 w 94"/>
                <a:gd name="T9" fmla="*/ 0 h 323"/>
                <a:gd name="T10" fmla="*/ 34 w 94"/>
                <a:gd name="T11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323">
                  <a:moveTo>
                    <a:pt x="34" y="0"/>
                  </a:moveTo>
                  <a:lnTo>
                    <a:pt x="0" y="268"/>
                  </a:lnTo>
                  <a:lnTo>
                    <a:pt x="48" y="323"/>
                  </a:lnTo>
                  <a:lnTo>
                    <a:pt x="94" y="267"/>
                  </a:lnTo>
                  <a:lnTo>
                    <a:pt x="52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62"/>
            <p:cNvSpPr>
              <a:spLocks/>
            </p:cNvSpPr>
            <p:nvPr/>
          </p:nvSpPr>
          <p:spPr bwMode="auto">
            <a:xfrm>
              <a:off x="7856538" y="2120901"/>
              <a:ext cx="295275" cy="284163"/>
            </a:xfrm>
            <a:custGeom>
              <a:avLst/>
              <a:gdLst>
                <a:gd name="T0" fmla="*/ 48 w 128"/>
                <a:gd name="T1" fmla="*/ 0 h 123"/>
                <a:gd name="T2" fmla="*/ 26 w 128"/>
                <a:gd name="T3" fmla="*/ 44 h 123"/>
                <a:gd name="T4" fmla="*/ 9 w 128"/>
                <a:gd name="T5" fmla="*/ 94 h 123"/>
                <a:gd name="T6" fmla="*/ 35 w 128"/>
                <a:gd name="T7" fmla="*/ 72 h 123"/>
                <a:gd name="T8" fmla="*/ 39 w 128"/>
                <a:gd name="T9" fmla="*/ 114 h 123"/>
                <a:gd name="T10" fmla="*/ 64 w 128"/>
                <a:gd name="T11" fmla="*/ 81 h 123"/>
                <a:gd name="T12" fmla="*/ 78 w 128"/>
                <a:gd name="T13" fmla="*/ 121 h 123"/>
                <a:gd name="T14" fmla="*/ 88 w 128"/>
                <a:gd name="T15" fmla="*/ 77 h 123"/>
                <a:gd name="T16" fmla="*/ 114 w 128"/>
                <a:gd name="T17" fmla="*/ 90 h 123"/>
                <a:gd name="T18" fmla="*/ 99 w 128"/>
                <a:gd name="T19" fmla="*/ 29 h 123"/>
                <a:gd name="T20" fmla="*/ 48 w 128"/>
                <a:gd name="T2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123">
                  <a:moveTo>
                    <a:pt x="48" y="0"/>
                  </a:moveTo>
                  <a:cubicBezTo>
                    <a:pt x="48" y="0"/>
                    <a:pt x="39" y="21"/>
                    <a:pt x="26" y="44"/>
                  </a:cubicBezTo>
                  <a:cubicBezTo>
                    <a:pt x="13" y="66"/>
                    <a:pt x="0" y="89"/>
                    <a:pt x="9" y="94"/>
                  </a:cubicBezTo>
                  <a:cubicBezTo>
                    <a:pt x="18" y="100"/>
                    <a:pt x="35" y="72"/>
                    <a:pt x="35" y="72"/>
                  </a:cubicBezTo>
                  <a:cubicBezTo>
                    <a:pt x="35" y="72"/>
                    <a:pt x="22" y="112"/>
                    <a:pt x="39" y="114"/>
                  </a:cubicBezTo>
                  <a:cubicBezTo>
                    <a:pt x="57" y="117"/>
                    <a:pt x="64" y="81"/>
                    <a:pt x="64" y="81"/>
                  </a:cubicBezTo>
                  <a:cubicBezTo>
                    <a:pt x="64" y="81"/>
                    <a:pt x="60" y="120"/>
                    <a:pt x="78" y="121"/>
                  </a:cubicBezTo>
                  <a:cubicBezTo>
                    <a:pt x="96" y="123"/>
                    <a:pt x="88" y="77"/>
                    <a:pt x="88" y="77"/>
                  </a:cubicBezTo>
                  <a:cubicBezTo>
                    <a:pt x="88" y="77"/>
                    <a:pt x="100" y="100"/>
                    <a:pt x="114" y="90"/>
                  </a:cubicBezTo>
                  <a:cubicBezTo>
                    <a:pt x="128" y="80"/>
                    <a:pt x="93" y="55"/>
                    <a:pt x="99" y="29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Freeform 63"/>
            <p:cNvSpPr>
              <a:spLocks/>
            </p:cNvSpPr>
            <p:nvPr/>
          </p:nvSpPr>
          <p:spPr bwMode="auto">
            <a:xfrm>
              <a:off x="7939088" y="1649413"/>
              <a:ext cx="309563" cy="549275"/>
            </a:xfrm>
            <a:custGeom>
              <a:avLst/>
              <a:gdLst>
                <a:gd name="T0" fmla="*/ 119 w 134"/>
                <a:gd name="T1" fmla="*/ 0 h 238"/>
                <a:gd name="T2" fmla="*/ 0 w 134"/>
                <a:gd name="T3" fmla="*/ 213 h 238"/>
                <a:gd name="T4" fmla="*/ 68 w 134"/>
                <a:gd name="T5" fmla="*/ 238 h 238"/>
                <a:gd name="T6" fmla="*/ 102 w 134"/>
                <a:gd name="T7" fmla="*/ 183 h 238"/>
                <a:gd name="T8" fmla="*/ 134 w 134"/>
                <a:gd name="T9" fmla="*/ 2 h 238"/>
                <a:gd name="T10" fmla="*/ 119 w 134"/>
                <a:gd name="T11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38">
                  <a:moveTo>
                    <a:pt x="119" y="0"/>
                  </a:moveTo>
                  <a:cubicBezTo>
                    <a:pt x="119" y="0"/>
                    <a:pt x="22" y="34"/>
                    <a:pt x="0" y="213"/>
                  </a:cubicBezTo>
                  <a:cubicBezTo>
                    <a:pt x="0" y="213"/>
                    <a:pt x="28" y="236"/>
                    <a:pt x="68" y="238"/>
                  </a:cubicBezTo>
                  <a:cubicBezTo>
                    <a:pt x="68" y="238"/>
                    <a:pt x="84" y="189"/>
                    <a:pt x="102" y="183"/>
                  </a:cubicBezTo>
                  <a:cubicBezTo>
                    <a:pt x="134" y="2"/>
                    <a:pt x="134" y="2"/>
                    <a:pt x="134" y="2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Freeform 64"/>
            <p:cNvSpPr>
              <a:spLocks/>
            </p:cNvSpPr>
            <p:nvPr/>
          </p:nvSpPr>
          <p:spPr bwMode="auto">
            <a:xfrm>
              <a:off x="8258176" y="1649413"/>
              <a:ext cx="87313" cy="73025"/>
            </a:xfrm>
            <a:custGeom>
              <a:avLst/>
              <a:gdLst>
                <a:gd name="T0" fmla="*/ 55 w 55"/>
                <a:gd name="T1" fmla="*/ 5 h 46"/>
                <a:gd name="T2" fmla="*/ 23 w 55"/>
                <a:gd name="T3" fmla="*/ 46 h 46"/>
                <a:gd name="T4" fmla="*/ 0 w 55"/>
                <a:gd name="T5" fmla="*/ 0 h 46"/>
                <a:gd name="T6" fmla="*/ 55 w 55"/>
                <a:gd name="T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46">
                  <a:moveTo>
                    <a:pt x="55" y="5"/>
                  </a:moveTo>
                  <a:lnTo>
                    <a:pt x="23" y="46"/>
                  </a:lnTo>
                  <a:lnTo>
                    <a:pt x="0" y="0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65"/>
            <p:cNvSpPr>
              <a:spLocks/>
            </p:cNvSpPr>
            <p:nvPr/>
          </p:nvSpPr>
          <p:spPr bwMode="auto">
            <a:xfrm>
              <a:off x="8110538" y="1624013"/>
              <a:ext cx="173038" cy="620713"/>
            </a:xfrm>
            <a:custGeom>
              <a:avLst/>
              <a:gdLst>
                <a:gd name="T0" fmla="*/ 52 w 75"/>
                <a:gd name="T1" fmla="*/ 0 h 269"/>
                <a:gd name="T2" fmla="*/ 6 w 75"/>
                <a:gd name="T3" fmla="*/ 259 h 269"/>
                <a:gd name="T4" fmla="*/ 50 w 75"/>
                <a:gd name="T5" fmla="*/ 264 h 269"/>
                <a:gd name="T6" fmla="*/ 75 w 75"/>
                <a:gd name="T7" fmla="*/ 0 h 269"/>
                <a:gd name="T8" fmla="*/ 52 w 75"/>
                <a:gd name="T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269">
                  <a:moveTo>
                    <a:pt x="52" y="0"/>
                  </a:moveTo>
                  <a:cubicBezTo>
                    <a:pt x="52" y="0"/>
                    <a:pt x="0" y="62"/>
                    <a:pt x="6" y="259"/>
                  </a:cubicBezTo>
                  <a:cubicBezTo>
                    <a:pt x="6" y="259"/>
                    <a:pt x="24" y="269"/>
                    <a:pt x="50" y="264"/>
                  </a:cubicBezTo>
                  <a:cubicBezTo>
                    <a:pt x="50" y="264"/>
                    <a:pt x="57" y="102"/>
                    <a:pt x="75" y="0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Freeform 66"/>
            <p:cNvSpPr>
              <a:spLocks/>
            </p:cNvSpPr>
            <p:nvPr/>
          </p:nvSpPr>
          <p:spPr bwMode="auto">
            <a:xfrm>
              <a:off x="8543926" y="2120901"/>
              <a:ext cx="298450" cy="284163"/>
            </a:xfrm>
            <a:custGeom>
              <a:avLst/>
              <a:gdLst>
                <a:gd name="T0" fmla="*/ 81 w 129"/>
                <a:gd name="T1" fmla="*/ 0 h 123"/>
                <a:gd name="T2" fmla="*/ 103 w 129"/>
                <a:gd name="T3" fmla="*/ 44 h 123"/>
                <a:gd name="T4" fmla="*/ 120 w 129"/>
                <a:gd name="T5" fmla="*/ 94 h 123"/>
                <a:gd name="T6" fmla="*/ 93 w 129"/>
                <a:gd name="T7" fmla="*/ 72 h 123"/>
                <a:gd name="T8" fmla="*/ 89 w 129"/>
                <a:gd name="T9" fmla="*/ 114 h 123"/>
                <a:gd name="T10" fmla="*/ 65 w 129"/>
                <a:gd name="T11" fmla="*/ 81 h 123"/>
                <a:gd name="T12" fmla="*/ 51 w 129"/>
                <a:gd name="T13" fmla="*/ 121 h 123"/>
                <a:gd name="T14" fmla="*/ 40 w 129"/>
                <a:gd name="T15" fmla="*/ 77 h 123"/>
                <a:gd name="T16" fmla="*/ 15 w 129"/>
                <a:gd name="T17" fmla="*/ 90 h 123"/>
                <a:gd name="T18" fmla="*/ 29 w 129"/>
                <a:gd name="T19" fmla="*/ 29 h 123"/>
                <a:gd name="T20" fmla="*/ 81 w 129"/>
                <a:gd name="T2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123">
                  <a:moveTo>
                    <a:pt x="81" y="0"/>
                  </a:moveTo>
                  <a:cubicBezTo>
                    <a:pt x="81" y="0"/>
                    <a:pt x="90" y="21"/>
                    <a:pt x="103" y="44"/>
                  </a:cubicBezTo>
                  <a:cubicBezTo>
                    <a:pt x="116" y="66"/>
                    <a:pt x="129" y="89"/>
                    <a:pt x="120" y="94"/>
                  </a:cubicBezTo>
                  <a:cubicBezTo>
                    <a:pt x="111" y="100"/>
                    <a:pt x="93" y="72"/>
                    <a:pt x="93" y="72"/>
                  </a:cubicBezTo>
                  <a:cubicBezTo>
                    <a:pt x="93" y="72"/>
                    <a:pt x="107" y="112"/>
                    <a:pt x="89" y="114"/>
                  </a:cubicBezTo>
                  <a:cubicBezTo>
                    <a:pt x="72" y="117"/>
                    <a:pt x="65" y="81"/>
                    <a:pt x="65" y="81"/>
                  </a:cubicBezTo>
                  <a:cubicBezTo>
                    <a:pt x="65" y="81"/>
                    <a:pt x="69" y="120"/>
                    <a:pt x="51" y="121"/>
                  </a:cubicBezTo>
                  <a:cubicBezTo>
                    <a:pt x="33" y="123"/>
                    <a:pt x="40" y="77"/>
                    <a:pt x="40" y="77"/>
                  </a:cubicBezTo>
                  <a:cubicBezTo>
                    <a:pt x="40" y="77"/>
                    <a:pt x="29" y="100"/>
                    <a:pt x="15" y="90"/>
                  </a:cubicBezTo>
                  <a:cubicBezTo>
                    <a:pt x="0" y="80"/>
                    <a:pt x="35" y="55"/>
                    <a:pt x="29" y="29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Freeform 67"/>
            <p:cNvSpPr>
              <a:spLocks/>
            </p:cNvSpPr>
            <p:nvPr/>
          </p:nvSpPr>
          <p:spPr bwMode="auto">
            <a:xfrm>
              <a:off x="8447088" y="1649413"/>
              <a:ext cx="311150" cy="549275"/>
            </a:xfrm>
            <a:custGeom>
              <a:avLst/>
              <a:gdLst>
                <a:gd name="T0" fmla="*/ 16 w 135"/>
                <a:gd name="T1" fmla="*/ 0 h 238"/>
                <a:gd name="T2" fmla="*/ 135 w 135"/>
                <a:gd name="T3" fmla="*/ 213 h 238"/>
                <a:gd name="T4" fmla="*/ 67 w 135"/>
                <a:gd name="T5" fmla="*/ 238 h 238"/>
                <a:gd name="T6" fmla="*/ 33 w 135"/>
                <a:gd name="T7" fmla="*/ 183 h 238"/>
                <a:gd name="T8" fmla="*/ 0 w 135"/>
                <a:gd name="T9" fmla="*/ 2 h 238"/>
                <a:gd name="T10" fmla="*/ 16 w 135"/>
                <a:gd name="T11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238">
                  <a:moveTo>
                    <a:pt x="16" y="0"/>
                  </a:moveTo>
                  <a:cubicBezTo>
                    <a:pt x="16" y="0"/>
                    <a:pt x="112" y="34"/>
                    <a:pt x="135" y="213"/>
                  </a:cubicBezTo>
                  <a:cubicBezTo>
                    <a:pt x="135" y="213"/>
                    <a:pt x="106" y="236"/>
                    <a:pt x="67" y="238"/>
                  </a:cubicBezTo>
                  <a:cubicBezTo>
                    <a:pt x="67" y="238"/>
                    <a:pt x="51" y="189"/>
                    <a:pt x="33" y="183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Freeform 68"/>
            <p:cNvSpPr>
              <a:spLocks/>
            </p:cNvSpPr>
            <p:nvPr/>
          </p:nvSpPr>
          <p:spPr bwMode="auto">
            <a:xfrm>
              <a:off x="8353426" y="1649413"/>
              <a:ext cx="87313" cy="73025"/>
            </a:xfrm>
            <a:custGeom>
              <a:avLst/>
              <a:gdLst>
                <a:gd name="T0" fmla="*/ 0 w 55"/>
                <a:gd name="T1" fmla="*/ 5 h 46"/>
                <a:gd name="T2" fmla="*/ 32 w 55"/>
                <a:gd name="T3" fmla="*/ 46 h 46"/>
                <a:gd name="T4" fmla="*/ 55 w 55"/>
                <a:gd name="T5" fmla="*/ 0 h 46"/>
                <a:gd name="T6" fmla="*/ 0 w 55"/>
                <a:gd name="T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46">
                  <a:moveTo>
                    <a:pt x="0" y="5"/>
                  </a:moveTo>
                  <a:lnTo>
                    <a:pt x="32" y="46"/>
                  </a:lnTo>
                  <a:lnTo>
                    <a:pt x="5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Freeform 69"/>
            <p:cNvSpPr>
              <a:spLocks/>
            </p:cNvSpPr>
            <p:nvPr/>
          </p:nvSpPr>
          <p:spPr bwMode="auto">
            <a:xfrm>
              <a:off x="8415338" y="1624013"/>
              <a:ext cx="173038" cy="620713"/>
            </a:xfrm>
            <a:custGeom>
              <a:avLst/>
              <a:gdLst>
                <a:gd name="T0" fmla="*/ 23 w 75"/>
                <a:gd name="T1" fmla="*/ 0 h 269"/>
                <a:gd name="T2" fmla="*/ 68 w 75"/>
                <a:gd name="T3" fmla="*/ 259 h 269"/>
                <a:gd name="T4" fmla="*/ 25 w 75"/>
                <a:gd name="T5" fmla="*/ 264 h 269"/>
                <a:gd name="T6" fmla="*/ 0 w 75"/>
                <a:gd name="T7" fmla="*/ 0 h 269"/>
                <a:gd name="T8" fmla="*/ 23 w 75"/>
                <a:gd name="T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269">
                  <a:moveTo>
                    <a:pt x="23" y="0"/>
                  </a:moveTo>
                  <a:cubicBezTo>
                    <a:pt x="23" y="0"/>
                    <a:pt x="75" y="62"/>
                    <a:pt x="68" y="259"/>
                  </a:cubicBezTo>
                  <a:cubicBezTo>
                    <a:pt x="68" y="259"/>
                    <a:pt x="51" y="269"/>
                    <a:pt x="25" y="264"/>
                  </a:cubicBezTo>
                  <a:cubicBezTo>
                    <a:pt x="25" y="264"/>
                    <a:pt x="18" y="102"/>
                    <a:pt x="0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Freeform 70"/>
            <p:cNvSpPr>
              <a:spLocks/>
            </p:cNvSpPr>
            <p:nvPr/>
          </p:nvSpPr>
          <p:spPr bwMode="auto">
            <a:xfrm>
              <a:off x="7845426" y="485776"/>
              <a:ext cx="1009650" cy="687388"/>
            </a:xfrm>
            <a:custGeom>
              <a:avLst/>
              <a:gdLst>
                <a:gd name="T0" fmla="*/ 14 w 438"/>
                <a:gd name="T1" fmla="*/ 295 h 297"/>
                <a:gd name="T2" fmla="*/ 10 w 438"/>
                <a:gd name="T3" fmla="*/ 192 h 297"/>
                <a:gd name="T4" fmla="*/ 22 w 438"/>
                <a:gd name="T5" fmla="*/ 134 h 297"/>
                <a:gd name="T6" fmla="*/ 31 w 438"/>
                <a:gd name="T7" fmla="*/ 145 h 297"/>
                <a:gd name="T8" fmla="*/ 119 w 438"/>
                <a:gd name="T9" fmla="*/ 52 h 297"/>
                <a:gd name="T10" fmla="*/ 116 w 438"/>
                <a:gd name="T11" fmla="*/ 73 h 297"/>
                <a:gd name="T12" fmla="*/ 296 w 438"/>
                <a:gd name="T13" fmla="*/ 15 h 297"/>
                <a:gd name="T14" fmla="*/ 285 w 438"/>
                <a:gd name="T15" fmla="*/ 40 h 297"/>
                <a:gd name="T16" fmla="*/ 363 w 438"/>
                <a:gd name="T17" fmla="*/ 48 h 297"/>
                <a:gd name="T18" fmla="*/ 348 w 438"/>
                <a:gd name="T19" fmla="*/ 69 h 297"/>
                <a:gd name="T20" fmla="*/ 422 w 438"/>
                <a:gd name="T21" fmla="*/ 115 h 297"/>
                <a:gd name="T22" fmla="*/ 407 w 438"/>
                <a:gd name="T23" fmla="*/ 137 h 297"/>
                <a:gd name="T24" fmla="*/ 438 w 438"/>
                <a:gd name="T25" fmla="*/ 171 h 297"/>
                <a:gd name="T26" fmla="*/ 412 w 438"/>
                <a:gd name="T27" fmla="*/ 229 h 297"/>
                <a:gd name="T28" fmla="*/ 399 w 438"/>
                <a:gd name="T29" fmla="*/ 297 h 297"/>
                <a:gd name="T30" fmla="*/ 14 w 438"/>
                <a:gd name="T31" fmla="*/ 295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8" h="297">
                  <a:moveTo>
                    <a:pt x="14" y="295"/>
                  </a:moveTo>
                  <a:cubicBezTo>
                    <a:pt x="14" y="295"/>
                    <a:pt x="0" y="238"/>
                    <a:pt x="10" y="192"/>
                  </a:cubicBezTo>
                  <a:cubicBezTo>
                    <a:pt x="20" y="145"/>
                    <a:pt x="23" y="154"/>
                    <a:pt x="22" y="134"/>
                  </a:cubicBezTo>
                  <a:cubicBezTo>
                    <a:pt x="22" y="134"/>
                    <a:pt x="31" y="139"/>
                    <a:pt x="31" y="145"/>
                  </a:cubicBezTo>
                  <a:cubicBezTo>
                    <a:pt x="31" y="145"/>
                    <a:pt x="56" y="67"/>
                    <a:pt x="119" y="52"/>
                  </a:cubicBezTo>
                  <a:cubicBezTo>
                    <a:pt x="119" y="52"/>
                    <a:pt x="114" y="62"/>
                    <a:pt x="116" y="73"/>
                  </a:cubicBezTo>
                  <a:cubicBezTo>
                    <a:pt x="116" y="73"/>
                    <a:pt x="173" y="0"/>
                    <a:pt x="296" y="15"/>
                  </a:cubicBezTo>
                  <a:cubicBezTo>
                    <a:pt x="296" y="15"/>
                    <a:pt x="281" y="31"/>
                    <a:pt x="285" y="40"/>
                  </a:cubicBezTo>
                  <a:cubicBezTo>
                    <a:pt x="285" y="40"/>
                    <a:pt x="342" y="31"/>
                    <a:pt x="363" y="48"/>
                  </a:cubicBezTo>
                  <a:cubicBezTo>
                    <a:pt x="363" y="48"/>
                    <a:pt x="347" y="61"/>
                    <a:pt x="348" y="69"/>
                  </a:cubicBezTo>
                  <a:cubicBezTo>
                    <a:pt x="348" y="69"/>
                    <a:pt x="393" y="67"/>
                    <a:pt x="422" y="115"/>
                  </a:cubicBezTo>
                  <a:cubicBezTo>
                    <a:pt x="422" y="115"/>
                    <a:pt x="405" y="128"/>
                    <a:pt x="407" y="137"/>
                  </a:cubicBezTo>
                  <a:cubicBezTo>
                    <a:pt x="407" y="137"/>
                    <a:pt x="432" y="147"/>
                    <a:pt x="438" y="171"/>
                  </a:cubicBezTo>
                  <a:cubicBezTo>
                    <a:pt x="438" y="171"/>
                    <a:pt x="413" y="195"/>
                    <a:pt x="412" y="229"/>
                  </a:cubicBezTo>
                  <a:cubicBezTo>
                    <a:pt x="411" y="262"/>
                    <a:pt x="401" y="295"/>
                    <a:pt x="399" y="297"/>
                  </a:cubicBezTo>
                  <a:lnTo>
                    <a:pt x="14" y="295"/>
                  </a:lnTo>
                  <a:close/>
                </a:path>
              </a:pathLst>
            </a:custGeom>
            <a:solidFill>
              <a:srgbClr val="4C4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Freeform 71"/>
            <p:cNvSpPr>
              <a:spLocks/>
            </p:cNvSpPr>
            <p:nvPr/>
          </p:nvSpPr>
          <p:spPr bwMode="auto">
            <a:xfrm>
              <a:off x="8258176" y="779463"/>
              <a:ext cx="398463" cy="363538"/>
            </a:xfrm>
            <a:custGeom>
              <a:avLst/>
              <a:gdLst>
                <a:gd name="T0" fmla="*/ 2 w 173"/>
                <a:gd name="T1" fmla="*/ 103 h 157"/>
                <a:gd name="T2" fmla="*/ 70 w 173"/>
                <a:gd name="T3" fmla="*/ 0 h 157"/>
                <a:gd name="T4" fmla="*/ 56 w 173"/>
                <a:gd name="T5" fmla="*/ 36 h 157"/>
                <a:gd name="T6" fmla="*/ 131 w 173"/>
                <a:gd name="T7" fmla="*/ 19 h 157"/>
                <a:gd name="T8" fmla="*/ 108 w 173"/>
                <a:gd name="T9" fmla="*/ 35 h 157"/>
                <a:gd name="T10" fmla="*/ 173 w 173"/>
                <a:gd name="T11" fmla="*/ 109 h 157"/>
                <a:gd name="T12" fmla="*/ 2 w 173"/>
                <a:gd name="T13" fmla="*/ 10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57">
                  <a:moveTo>
                    <a:pt x="2" y="103"/>
                  </a:moveTo>
                  <a:cubicBezTo>
                    <a:pt x="2" y="103"/>
                    <a:pt x="0" y="14"/>
                    <a:pt x="70" y="0"/>
                  </a:cubicBezTo>
                  <a:cubicBezTo>
                    <a:pt x="70" y="0"/>
                    <a:pt x="53" y="29"/>
                    <a:pt x="56" y="36"/>
                  </a:cubicBezTo>
                  <a:cubicBezTo>
                    <a:pt x="56" y="36"/>
                    <a:pt x="84" y="4"/>
                    <a:pt x="131" y="19"/>
                  </a:cubicBezTo>
                  <a:cubicBezTo>
                    <a:pt x="131" y="19"/>
                    <a:pt x="110" y="24"/>
                    <a:pt x="108" y="35"/>
                  </a:cubicBezTo>
                  <a:cubicBezTo>
                    <a:pt x="108" y="35"/>
                    <a:pt x="169" y="26"/>
                    <a:pt x="173" y="109"/>
                  </a:cubicBezTo>
                  <a:cubicBezTo>
                    <a:pt x="173" y="109"/>
                    <a:pt x="51" y="157"/>
                    <a:pt x="2" y="10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Freeform 72"/>
            <p:cNvSpPr>
              <a:spLocks/>
            </p:cNvSpPr>
            <p:nvPr/>
          </p:nvSpPr>
          <p:spPr bwMode="auto">
            <a:xfrm>
              <a:off x="7808913" y="1119188"/>
              <a:ext cx="149225" cy="223838"/>
            </a:xfrm>
            <a:custGeom>
              <a:avLst/>
              <a:gdLst>
                <a:gd name="T0" fmla="*/ 65 w 65"/>
                <a:gd name="T1" fmla="*/ 21 h 97"/>
                <a:gd name="T2" fmla="*/ 15 w 65"/>
                <a:gd name="T3" fmla="*/ 21 h 97"/>
                <a:gd name="T4" fmla="*/ 65 w 65"/>
                <a:gd name="T5" fmla="*/ 97 h 97"/>
                <a:gd name="T6" fmla="*/ 65 w 65"/>
                <a:gd name="T7" fmla="*/ 2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97">
                  <a:moveTo>
                    <a:pt x="65" y="21"/>
                  </a:moveTo>
                  <a:cubicBezTo>
                    <a:pt x="65" y="21"/>
                    <a:pt x="30" y="0"/>
                    <a:pt x="15" y="21"/>
                  </a:cubicBezTo>
                  <a:cubicBezTo>
                    <a:pt x="0" y="43"/>
                    <a:pt x="28" y="82"/>
                    <a:pt x="65" y="97"/>
                  </a:cubicBezTo>
                  <a:lnTo>
                    <a:pt x="65" y="21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Freeform 73"/>
            <p:cNvSpPr>
              <a:spLocks/>
            </p:cNvSpPr>
            <p:nvPr/>
          </p:nvSpPr>
          <p:spPr bwMode="auto">
            <a:xfrm>
              <a:off x="8691563" y="1119188"/>
              <a:ext cx="150813" cy="223838"/>
            </a:xfrm>
            <a:custGeom>
              <a:avLst/>
              <a:gdLst>
                <a:gd name="T0" fmla="*/ 0 w 65"/>
                <a:gd name="T1" fmla="*/ 21 h 97"/>
                <a:gd name="T2" fmla="*/ 51 w 65"/>
                <a:gd name="T3" fmla="*/ 21 h 97"/>
                <a:gd name="T4" fmla="*/ 0 w 65"/>
                <a:gd name="T5" fmla="*/ 97 h 97"/>
                <a:gd name="T6" fmla="*/ 0 w 65"/>
                <a:gd name="T7" fmla="*/ 2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97">
                  <a:moveTo>
                    <a:pt x="0" y="21"/>
                  </a:moveTo>
                  <a:cubicBezTo>
                    <a:pt x="0" y="21"/>
                    <a:pt x="36" y="0"/>
                    <a:pt x="51" y="21"/>
                  </a:cubicBezTo>
                  <a:cubicBezTo>
                    <a:pt x="65" y="43"/>
                    <a:pt x="38" y="82"/>
                    <a:pt x="0" y="97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Freeform 74"/>
            <p:cNvSpPr>
              <a:spLocks/>
            </p:cNvSpPr>
            <p:nvPr/>
          </p:nvSpPr>
          <p:spPr bwMode="auto">
            <a:xfrm>
              <a:off x="7854951" y="890588"/>
              <a:ext cx="941388" cy="776288"/>
            </a:xfrm>
            <a:custGeom>
              <a:avLst/>
              <a:gdLst>
                <a:gd name="T0" fmla="*/ 389 w 408"/>
                <a:gd name="T1" fmla="*/ 194 h 336"/>
                <a:gd name="T2" fmla="*/ 371 w 408"/>
                <a:gd name="T3" fmla="*/ 118 h 336"/>
                <a:gd name="T4" fmla="*/ 346 w 408"/>
                <a:gd name="T5" fmla="*/ 44 h 336"/>
                <a:gd name="T6" fmla="*/ 204 w 408"/>
                <a:gd name="T7" fmla="*/ 61 h 336"/>
                <a:gd name="T8" fmla="*/ 62 w 408"/>
                <a:gd name="T9" fmla="*/ 44 h 336"/>
                <a:gd name="T10" fmla="*/ 37 w 408"/>
                <a:gd name="T11" fmla="*/ 118 h 336"/>
                <a:gd name="T12" fmla="*/ 19 w 408"/>
                <a:gd name="T13" fmla="*/ 194 h 336"/>
                <a:gd name="T14" fmla="*/ 204 w 408"/>
                <a:gd name="T15" fmla="*/ 336 h 336"/>
                <a:gd name="T16" fmla="*/ 389 w 408"/>
                <a:gd name="T17" fmla="*/ 19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336">
                  <a:moveTo>
                    <a:pt x="389" y="194"/>
                  </a:moveTo>
                  <a:cubicBezTo>
                    <a:pt x="379" y="175"/>
                    <a:pt x="371" y="170"/>
                    <a:pt x="371" y="118"/>
                  </a:cubicBezTo>
                  <a:cubicBezTo>
                    <a:pt x="371" y="66"/>
                    <a:pt x="346" y="44"/>
                    <a:pt x="346" y="44"/>
                  </a:cubicBezTo>
                  <a:cubicBezTo>
                    <a:pt x="287" y="0"/>
                    <a:pt x="204" y="61"/>
                    <a:pt x="204" y="61"/>
                  </a:cubicBezTo>
                  <a:cubicBezTo>
                    <a:pt x="204" y="61"/>
                    <a:pt x="121" y="0"/>
                    <a:pt x="62" y="44"/>
                  </a:cubicBezTo>
                  <a:cubicBezTo>
                    <a:pt x="62" y="44"/>
                    <a:pt x="37" y="66"/>
                    <a:pt x="37" y="118"/>
                  </a:cubicBezTo>
                  <a:cubicBezTo>
                    <a:pt x="37" y="170"/>
                    <a:pt x="29" y="175"/>
                    <a:pt x="19" y="194"/>
                  </a:cubicBezTo>
                  <a:cubicBezTo>
                    <a:pt x="10" y="214"/>
                    <a:pt x="0" y="336"/>
                    <a:pt x="204" y="336"/>
                  </a:cubicBezTo>
                  <a:cubicBezTo>
                    <a:pt x="408" y="336"/>
                    <a:pt x="399" y="214"/>
                    <a:pt x="389" y="194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Oval 75"/>
            <p:cNvSpPr>
              <a:spLocks noChangeArrowheads="1"/>
            </p:cNvSpPr>
            <p:nvPr/>
          </p:nvSpPr>
          <p:spPr bwMode="auto">
            <a:xfrm>
              <a:off x="8066088" y="1236663"/>
              <a:ext cx="92075" cy="93663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Freeform 76"/>
            <p:cNvSpPr>
              <a:spLocks/>
            </p:cNvSpPr>
            <p:nvPr/>
          </p:nvSpPr>
          <p:spPr bwMode="auto">
            <a:xfrm>
              <a:off x="8085138" y="1241426"/>
              <a:ext cx="44450" cy="28575"/>
            </a:xfrm>
            <a:custGeom>
              <a:avLst/>
              <a:gdLst>
                <a:gd name="T0" fmla="*/ 18 w 19"/>
                <a:gd name="T1" fmla="*/ 4 h 12"/>
                <a:gd name="T2" fmla="*/ 10 w 19"/>
                <a:gd name="T3" fmla="*/ 11 h 12"/>
                <a:gd name="T4" fmla="*/ 0 w 19"/>
                <a:gd name="T5" fmla="*/ 8 h 12"/>
                <a:gd name="T6" fmla="*/ 8 w 19"/>
                <a:gd name="T7" fmla="*/ 1 h 12"/>
                <a:gd name="T8" fmla="*/ 18 w 19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8" y="4"/>
                  </a:moveTo>
                  <a:cubicBezTo>
                    <a:pt x="19" y="7"/>
                    <a:pt x="15" y="10"/>
                    <a:pt x="10" y="11"/>
                  </a:cubicBezTo>
                  <a:cubicBezTo>
                    <a:pt x="5" y="12"/>
                    <a:pt x="1" y="11"/>
                    <a:pt x="0" y="8"/>
                  </a:cubicBezTo>
                  <a:cubicBezTo>
                    <a:pt x="0" y="5"/>
                    <a:pt x="3" y="2"/>
                    <a:pt x="8" y="1"/>
                  </a:cubicBezTo>
                  <a:cubicBezTo>
                    <a:pt x="13" y="0"/>
                    <a:pt x="18" y="2"/>
                    <a:pt x="18" y="4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77"/>
            <p:cNvSpPr>
              <a:spLocks/>
            </p:cNvSpPr>
            <p:nvPr/>
          </p:nvSpPr>
          <p:spPr bwMode="auto">
            <a:xfrm>
              <a:off x="8023226" y="1123951"/>
              <a:ext cx="177800" cy="60325"/>
            </a:xfrm>
            <a:custGeom>
              <a:avLst/>
              <a:gdLst>
                <a:gd name="T0" fmla="*/ 0 w 112"/>
                <a:gd name="T1" fmla="*/ 9 h 38"/>
                <a:gd name="T2" fmla="*/ 0 w 112"/>
                <a:gd name="T3" fmla="*/ 38 h 38"/>
                <a:gd name="T4" fmla="*/ 112 w 112"/>
                <a:gd name="T5" fmla="*/ 32 h 38"/>
                <a:gd name="T6" fmla="*/ 112 w 112"/>
                <a:gd name="T7" fmla="*/ 0 h 38"/>
                <a:gd name="T8" fmla="*/ 0 w 112"/>
                <a:gd name="T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38">
                  <a:moveTo>
                    <a:pt x="0" y="9"/>
                  </a:moveTo>
                  <a:lnTo>
                    <a:pt x="0" y="38"/>
                  </a:lnTo>
                  <a:lnTo>
                    <a:pt x="112" y="32"/>
                  </a:lnTo>
                  <a:lnTo>
                    <a:pt x="11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Oval 78"/>
            <p:cNvSpPr>
              <a:spLocks noChangeArrowheads="1"/>
            </p:cNvSpPr>
            <p:nvPr/>
          </p:nvSpPr>
          <p:spPr bwMode="auto">
            <a:xfrm>
              <a:off x="8475663" y="1236663"/>
              <a:ext cx="93663" cy="93663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79"/>
            <p:cNvSpPr>
              <a:spLocks/>
            </p:cNvSpPr>
            <p:nvPr/>
          </p:nvSpPr>
          <p:spPr bwMode="auto">
            <a:xfrm>
              <a:off x="8493126" y="1241426"/>
              <a:ext cx="44450" cy="28575"/>
            </a:xfrm>
            <a:custGeom>
              <a:avLst/>
              <a:gdLst>
                <a:gd name="T0" fmla="*/ 19 w 19"/>
                <a:gd name="T1" fmla="*/ 4 h 12"/>
                <a:gd name="T2" fmla="*/ 11 w 19"/>
                <a:gd name="T3" fmla="*/ 11 h 12"/>
                <a:gd name="T4" fmla="*/ 1 w 19"/>
                <a:gd name="T5" fmla="*/ 8 h 12"/>
                <a:gd name="T6" fmla="*/ 9 w 19"/>
                <a:gd name="T7" fmla="*/ 1 h 12"/>
                <a:gd name="T8" fmla="*/ 19 w 19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9" y="4"/>
                  </a:moveTo>
                  <a:cubicBezTo>
                    <a:pt x="19" y="7"/>
                    <a:pt x="16" y="10"/>
                    <a:pt x="11" y="11"/>
                  </a:cubicBezTo>
                  <a:cubicBezTo>
                    <a:pt x="6" y="12"/>
                    <a:pt x="1" y="11"/>
                    <a:pt x="1" y="8"/>
                  </a:cubicBezTo>
                  <a:cubicBezTo>
                    <a:pt x="0" y="5"/>
                    <a:pt x="4" y="2"/>
                    <a:pt x="9" y="1"/>
                  </a:cubicBezTo>
                  <a:cubicBezTo>
                    <a:pt x="13" y="0"/>
                    <a:pt x="18" y="2"/>
                    <a:pt x="19" y="4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80"/>
            <p:cNvSpPr>
              <a:spLocks/>
            </p:cNvSpPr>
            <p:nvPr/>
          </p:nvSpPr>
          <p:spPr bwMode="auto">
            <a:xfrm>
              <a:off x="8432801" y="1123951"/>
              <a:ext cx="180975" cy="60325"/>
            </a:xfrm>
            <a:custGeom>
              <a:avLst/>
              <a:gdLst>
                <a:gd name="T0" fmla="*/ 114 w 114"/>
                <a:gd name="T1" fmla="*/ 9 h 38"/>
                <a:gd name="T2" fmla="*/ 114 w 114"/>
                <a:gd name="T3" fmla="*/ 38 h 38"/>
                <a:gd name="T4" fmla="*/ 0 w 114"/>
                <a:gd name="T5" fmla="*/ 32 h 38"/>
                <a:gd name="T6" fmla="*/ 0 w 114"/>
                <a:gd name="T7" fmla="*/ 0 h 38"/>
                <a:gd name="T8" fmla="*/ 114 w 114"/>
                <a:gd name="T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38">
                  <a:moveTo>
                    <a:pt x="114" y="9"/>
                  </a:moveTo>
                  <a:lnTo>
                    <a:pt x="114" y="38"/>
                  </a:lnTo>
                  <a:lnTo>
                    <a:pt x="0" y="32"/>
                  </a:lnTo>
                  <a:lnTo>
                    <a:pt x="0" y="0"/>
                  </a:lnTo>
                  <a:lnTo>
                    <a:pt x="114" y="9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81"/>
            <p:cNvSpPr>
              <a:spLocks/>
            </p:cNvSpPr>
            <p:nvPr/>
          </p:nvSpPr>
          <p:spPr bwMode="auto">
            <a:xfrm>
              <a:off x="8274051" y="1352551"/>
              <a:ext cx="122238" cy="69850"/>
            </a:xfrm>
            <a:custGeom>
              <a:avLst/>
              <a:gdLst>
                <a:gd name="T0" fmla="*/ 0 w 53"/>
                <a:gd name="T1" fmla="*/ 30 h 30"/>
                <a:gd name="T2" fmla="*/ 22 w 53"/>
                <a:gd name="T3" fmla="*/ 2 h 30"/>
                <a:gd name="T4" fmla="*/ 53 w 53"/>
                <a:gd name="T5" fmla="*/ 27 h 30"/>
                <a:gd name="T6" fmla="*/ 23 w 53"/>
                <a:gd name="T7" fmla="*/ 11 h 30"/>
                <a:gd name="T8" fmla="*/ 0 w 53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30">
                  <a:moveTo>
                    <a:pt x="0" y="30"/>
                  </a:moveTo>
                  <a:cubicBezTo>
                    <a:pt x="0" y="30"/>
                    <a:pt x="1" y="4"/>
                    <a:pt x="22" y="2"/>
                  </a:cubicBezTo>
                  <a:cubicBezTo>
                    <a:pt x="43" y="0"/>
                    <a:pt x="53" y="27"/>
                    <a:pt x="53" y="27"/>
                  </a:cubicBezTo>
                  <a:cubicBezTo>
                    <a:pt x="53" y="27"/>
                    <a:pt x="39" y="9"/>
                    <a:pt x="23" y="11"/>
                  </a:cubicBezTo>
                  <a:cubicBezTo>
                    <a:pt x="7" y="12"/>
                    <a:pt x="0" y="30"/>
                    <a:pt x="0" y="3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82"/>
            <p:cNvSpPr>
              <a:spLocks/>
            </p:cNvSpPr>
            <p:nvPr/>
          </p:nvSpPr>
          <p:spPr bwMode="auto">
            <a:xfrm>
              <a:off x="8181976" y="1417638"/>
              <a:ext cx="369888" cy="192088"/>
            </a:xfrm>
            <a:custGeom>
              <a:avLst/>
              <a:gdLst>
                <a:gd name="T0" fmla="*/ 0 w 160"/>
                <a:gd name="T1" fmla="*/ 32 h 83"/>
                <a:gd name="T2" fmla="*/ 150 w 160"/>
                <a:gd name="T3" fmla="*/ 0 h 83"/>
                <a:gd name="T4" fmla="*/ 29 w 160"/>
                <a:gd name="T5" fmla="*/ 68 h 83"/>
                <a:gd name="T6" fmla="*/ 0 w 160"/>
                <a:gd name="T7" fmla="*/ 3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83">
                  <a:moveTo>
                    <a:pt x="0" y="32"/>
                  </a:moveTo>
                  <a:cubicBezTo>
                    <a:pt x="0" y="32"/>
                    <a:pt x="118" y="44"/>
                    <a:pt x="150" y="0"/>
                  </a:cubicBezTo>
                  <a:cubicBezTo>
                    <a:pt x="150" y="0"/>
                    <a:pt x="160" y="83"/>
                    <a:pt x="29" y="68"/>
                  </a:cubicBezTo>
                  <a:cubicBezTo>
                    <a:pt x="29" y="68"/>
                    <a:pt x="30" y="50"/>
                    <a:pt x="0" y="32"/>
                  </a:cubicBezTo>
                  <a:close/>
                </a:path>
              </a:pathLst>
            </a:cu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83"/>
            <p:cNvSpPr>
              <a:spLocks/>
            </p:cNvSpPr>
            <p:nvPr/>
          </p:nvSpPr>
          <p:spPr bwMode="auto">
            <a:xfrm>
              <a:off x="8280401" y="1522413"/>
              <a:ext cx="185738" cy="61913"/>
            </a:xfrm>
            <a:custGeom>
              <a:avLst/>
              <a:gdLst>
                <a:gd name="T0" fmla="*/ 80 w 80"/>
                <a:gd name="T1" fmla="*/ 10 h 27"/>
                <a:gd name="T2" fmla="*/ 27 w 80"/>
                <a:gd name="T3" fmla="*/ 1 h 27"/>
                <a:gd name="T4" fmla="*/ 1 w 80"/>
                <a:gd name="T5" fmla="*/ 24 h 27"/>
                <a:gd name="T6" fmla="*/ 80 w 80"/>
                <a:gd name="T7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27">
                  <a:moveTo>
                    <a:pt x="80" y="10"/>
                  </a:moveTo>
                  <a:cubicBezTo>
                    <a:pt x="63" y="1"/>
                    <a:pt x="47" y="0"/>
                    <a:pt x="27" y="1"/>
                  </a:cubicBezTo>
                  <a:cubicBezTo>
                    <a:pt x="3" y="2"/>
                    <a:pt x="0" y="13"/>
                    <a:pt x="1" y="24"/>
                  </a:cubicBezTo>
                  <a:cubicBezTo>
                    <a:pt x="40" y="27"/>
                    <a:pt x="64" y="20"/>
                    <a:pt x="80" y="10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8" name="组合 597"/>
          <p:cNvGrpSpPr/>
          <p:nvPr/>
        </p:nvGrpSpPr>
        <p:grpSpPr>
          <a:xfrm>
            <a:off x="6491113" y="2169071"/>
            <a:ext cx="1422400" cy="2406651"/>
            <a:chOff x="6183313" y="515938"/>
            <a:chExt cx="1422400" cy="2406651"/>
          </a:xfrm>
        </p:grpSpPr>
        <p:sp>
          <p:nvSpPr>
            <p:cNvPr id="599" name="Freeform 84"/>
            <p:cNvSpPr>
              <a:spLocks/>
            </p:cNvSpPr>
            <p:nvPr/>
          </p:nvSpPr>
          <p:spPr bwMode="auto">
            <a:xfrm>
              <a:off x="6492876" y="1508126"/>
              <a:ext cx="260350" cy="477838"/>
            </a:xfrm>
            <a:custGeom>
              <a:avLst/>
              <a:gdLst>
                <a:gd name="T0" fmla="*/ 113 w 113"/>
                <a:gd name="T1" fmla="*/ 2 h 207"/>
                <a:gd name="T2" fmla="*/ 64 w 113"/>
                <a:gd name="T3" fmla="*/ 42 h 207"/>
                <a:gd name="T4" fmla="*/ 0 w 113"/>
                <a:gd name="T5" fmla="*/ 152 h 207"/>
                <a:gd name="T6" fmla="*/ 100 w 113"/>
                <a:gd name="T7" fmla="*/ 207 h 207"/>
                <a:gd name="T8" fmla="*/ 113 w 113"/>
                <a:gd name="T9" fmla="*/ 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07">
                  <a:moveTo>
                    <a:pt x="113" y="2"/>
                  </a:moveTo>
                  <a:cubicBezTo>
                    <a:pt x="113" y="2"/>
                    <a:pt x="90" y="0"/>
                    <a:pt x="64" y="4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00" y="207"/>
                    <a:pt x="100" y="207"/>
                    <a:pt x="100" y="207"/>
                  </a:cubicBezTo>
                  <a:lnTo>
                    <a:pt x="113" y="2"/>
                  </a:lnTo>
                  <a:close/>
                </a:path>
              </a:pathLst>
            </a:custGeom>
            <a:solidFill>
              <a:srgbClr val="BC4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85"/>
            <p:cNvSpPr>
              <a:spLocks/>
            </p:cNvSpPr>
            <p:nvPr/>
          </p:nvSpPr>
          <p:spPr bwMode="auto">
            <a:xfrm>
              <a:off x="6351588" y="1697038"/>
              <a:ext cx="150813" cy="393700"/>
            </a:xfrm>
            <a:custGeom>
              <a:avLst/>
              <a:gdLst>
                <a:gd name="T0" fmla="*/ 30 w 65"/>
                <a:gd name="T1" fmla="*/ 0 h 170"/>
                <a:gd name="T2" fmla="*/ 65 w 65"/>
                <a:gd name="T3" fmla="*/ 17 h 170"/>
                <a:gd name="T4" fmla="*/ 27 w 65"/>
                <a:gd name="T5" fmla="*/ 158 h 170"/>
                <a:gd name="T6" fmla="*/ 10 w 65"/>
                <a:gd name="T7" fmla="*/ 170 h 170"/>
                <a:gd name="T8" fmla="*/ 2 w 65"/>
                <a:gd name="T9" fmla="*/ 155 h 170"/>
                <a:gd name="T10" fmla="*/ 30 w 65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70">
                  <a:moveTo>
                    <a:pt x="30" y="0"/>
                  </a:moveTo>
                  <a:cubicBezTo>
                    <a:pt x="65" y="17"/>
                    <a:pt x="65" y="17"/>
                    <a:pt x="65" y="17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10" y="170"/>
                    <a:pt x="10" y="170"/>
                    <a:pt x="10" y="170"/>
                  </a:cubicBezTo>
                  <a:cubicBezTo>
                    <a:pt x="10" y="170"/>
                    <a:pt x="0" y="166"/>
                    <a:pt x="2" y="155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724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Freeform 86"/>
            <p:cNvSpPr>
              <a:spLocks/>
            </p:cNvSpPr>
            <p:nvPr/>
          </p:nvSpPr>
          <p:spPr bwMode="auto">
            <a:xfrm>
              <a:off x="6375401" y="1712913"/>
              <a:ext cx="393700" cy="527050"/>
            </a:xfrm>
            <a:custGeom>
              <a:avLst/>
              <a:gdLst>
                <a:gd name="T0" fmla="*/ 74 w 248"/>
                <a:gd name="T1" fmla="*/ 0 h 332"/>
                <a:gd name="T2" fmla="*/ 0 w 248"/>
                <a:gd name="T3" fmla="*/ 238 h 332"/>
                <a:gd name="T4" fmla="*/ 208 w 248"/>
                <a:gd name="T5" fmla="*/ 332 h 332"/>
                <a:gd name="T6" fmla="*/ 248 w 248"/>
                <a:gd name="T7" fmla="*/ 91 h 332"/>
                <a:gd name="T8" fmla="*/ 74 w 248"/>
                <a:gd name="T9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32">
                  <a:moveTo>
                    <a:pt x="74" y="0"/>
                  </a:moveTo>
                  <a:lnTo>
                    <a:pt x="0" y="238"/>
                  </a:lnTo>
                  <a:lnTo>
                    <a:pt x="208" y="332"/>
                  </a:lnTo>
                  <a:lnTo>
                    <a:pt x="248" y="91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Freeform 87"/>
            <p:cNvSpPr>
              <a:spLocks/>
            </p:cNvSpPr>
            <p:nvPr/>
          </p:nvSpPr>
          <p:spPr bwMode="auto">
            <a:xfrm>
              <a:off x="7113588" y="1960563"/>
              <a:ext cx="168275" cy="301625"/>
            </a:xfrm>
            <a:custGeom>
              <a:avLst/>
              <a:gdLst>
                <a:gd name="T0" fmla="*/ 64 w 73"/>
                <a:gd name="T1" fmla="*/ 39 h 130"/>
                <a:gd name="T2" fmla="*/ 51 w 73"/>
                <a:gd name="T3" fmla="*/ 77 h 130"/>
                <a:gd name="T4" fmla="*/ 73 w 73"/>
                <a:gd name="T5" fmla="*/ 88 h 130"/>
                <a:gd name="T6" fmla="*/ 47 w 73"/>
                <a:gd name="T7" fmla="*/ 124 h 130"/>
                <a:gd name="T8" fmla="*/ 12 w 73"/>
                <a:gd name="T9" fmla="*/ 114 h 130"/>
                <a:gd name="T10" fmla="*/ 0 w 73"/>
                <a:gd name="T11" fmla="*/ 48 h 130"/>
                <a:gd name="T12" fmla="*/ 24 w 73"/>
                <a:gd name="T13" fmla="*/ 0 h 130"/>
                <a:gd name="T14" fmla="*/ 64 w 73"/>
                <a:gd name="T15" fmla="*/ 3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130">
                  <a:moveTo>
                    <a:pt x="64" y="39"/>
                  </a:moveTo>
                  <a:cubicBezTo>
                    <a:pt x="64" y="39"/>
                    <a:pt x="51" y="66"/>
                    <a:pt x="51" y="77"/>
                  </a:cubicBezTo>
                  <a:cubicBezTo>
                    <a:pt x="51" y="77"/>
                    <a:pt x="72" y="68"/>
                    <a:pt x="73" y="88"/>
                  </a:cubicBezTo>
                  <a:cubicBezTo>
                    <a:pt x="73" y="109"/>
                    <a:pt x="60" y="118"/>
                    <a:pt x="47" y="124"/>
                  </a:cubicBezTo>
                  <a:cubicBezTo>
                    <a:pt x="33" y="130"/>
                    <a:pt x="14" y="120"/>
                    <a:pt x="12" y="114"/>
                  </a:cubicBezTo>
                  <a:cubicBezTo>
                    <a:pt x="10" y="109"/>
                    <a:pt x="0" y="48"/>
                    <a:pt x="0" y="48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64" y="39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Freeform 88"/>
            <p:cNvSpPr>
              <a:spLocks/>
            </p:cNvSpPr>
            <p:nvPr/>
          </p:nvSpPr>
          <p:spPr bwMode="auto">
            <a:xfrm>
              <a:off x="7229476" y="2136776"/>
              <a:ext cx="12700" cy="47625"/>
            </a:xfrm>
            <a:custGeom>
              <a:avLst/>
              <a:gdLst>
                <a:gd name="T0" fmla="*/ 6 w 6"/>
                <a:gd name="T1" fmla="*/ 0 h 21"/>
                <a:gd name="T2" fmla="*/ 6 w 6"/>
                <a:gd name="T3" fmla="*/ 0 h 21"/>
                <a:gd name="T4" fmla="*/ 1 w 6"/>
                <a:gd name="T5" fmla="*/ 1 h 21"/>
                <a:gd name="T6" fmla="*/ 4 w 6"/>
                <a:gd name="T7" fmla="*/ 21 h 21"/>
                <a:gd name="T8" fmla="*/ 6 w 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1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1" y="1"/>
                    <a:pt x="1" y="1"/>
                  </a:cubicBezTo>
                  <a:cubicBezTo>
                    <a:pt x="1" y="1"/>
                    <a:pt x="0" y="15"/>
                    <a:pt x="4" y="21"/>
                  </a:cubicBezTo>
                  <a:cubicBezTo>
                    <a:pt x="4" y="21"/>
                    <a:pt x="2" y="6"/>
                    <a:pt x="6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" name="Freeform 89"/>
            <p:cNvSpPr>
              <a:spLocks/>
            </p:cNvSpPr>
            <p:nvPr/>
          </p:nvSpPr>
          <p:spPr bwMode="auto">
            <a:xfrm>
              <a:off x="6640513" y="2090738"/>
              <a:ext cx="574675" cy="760413"/>
            </a:xfrm>
            <a:custGeom>
              <a:avLst/>
              <a:gdLst>
                <a:gd name="T0" fmla="*/ 223 w 249"/>
                <a:gd name="T1" fmla="*/ 15 h 329"/>
                <a:gd name="T2" fmla="*/ 12 w 249"/>
                <a:gd name="T3" fmla="*/ 15 h 329"/>
                <a:gd name="T4" fmla="*/ 0 w 249"/>
                <a:gd name="T5" fmla="*/ 324 h 329"/>
                <a:gd name="T6" fmla="*/ 95 w 249"/>
                <a:gd name="T7" fmla="*/ 329 h 329"/>
                <a:gd name="T8" fmla="*/ 117 w 249"/>
                <a:gd name="T9" fmla="*/ 119 h 329"/>
                <a:gd name="T10" fmla="*/ 151 w 249"/>
                <a:gd name="T11" fmla="*/ 328 h 329"/>
                <a:gd name="T12" fmla="*/ 249 w 249"/>
                <a:gd name="T13" fmla="*/ 326 h 329"/>
                <a:gd name="T14" fmla="*/ 223 w 249"/>
                <a:gd name="T15" fmla="*/ 15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329">
                  <a:moveTo>
                    <a:pt x="223" y="15"/>
                  </a:moveTo>
                  <a:cubicBezTo>
                    <a:pt x="223" y="15"/>
                    <a:pt x="112" y="0"/>
                    <a:pt x="12" y="15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95" y="329"/>
                    <a:pt x="95" y="329"/>
                    <a:pt x="95" y="329"/>
                  </a:cubicBezTo>
                  <a:cubicBezTo>
                    <a:pt x="96" y="275"/>
                    <a:pt x="113" y="204"/>
                    <a:pt x="117" y="119"/>
                  </a:cubicBezTo>
                  <a:cubicBezTo>
                    <a:pt x="117" y="119"/>
                    <a:pt x="149" y="253"/>
                    <a:pt x="151" y="328"/>
                  </a:cubicBezTo>
                  <a:cubicBezTo>
                    <a:pt x="249" y="326"/>
                    <a:pt x="249" y="326"/>
                    <a:pt x="249" y="326"/>
                  </a:cubicBezTo>
                  <a:cubicBezTo>
                    <a:pt x="249" y="326"/>
                    <a:pt x="226" y="48"/>
                    <a:pt x="223" y="15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5" name="Freeform 90"/>
            <p:cNvSpPr>
              <a:spLocks/>
            </p:cNvSpPr>
            <p:nvPr/>
          </p:nvSpPr>
          <p:spPr bwMode="auto">
            <a:xfrm>
              <a:off x="6975476" y="2781301"/>
              <a:ext cx="250825" cy="141288"/>
            </a:xfrm>
            <a:custGeom>
              <a:avLst/>
              <a:gdLst>
                <a:gd name="T0" fmla="*/ 0 w 109"/>
                <a:gd name="T1" fmla="*/ 47 h 61"/>
                <a:gd name="T2" fmla="*/ 54 w 109"/>
                <a:gd name="T3" fmla="*/ 60 h 61"/>
                <a:gd name="T4" fmla="*/ 109 w 109"/>
                <a:gd name="T5" fmla="*/ 47 h 61"/>
                <a:gd name="T6" fmla="*/ 54 w 109"/>
                <a:gd name="T7" fmla="*/ 0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cubicBezTo>
                    <a:pt x="0" y="61"/>
                    <a:pt x="24" y="60"/>
                    <a:pt x="54" y="60"/>
                  </a:cubicBezTo>
                  <a:cubicBezTo>
                    <a:pt x="84" y="60"/>
                    <a:pt x="109" y="61"/>
                    <a:pt x="109" y="47"/>
                  </a:cubicBezTo>
                  <a:cubicBezTo>
                    <a:pt x="109" y="21"/>
                    <a:pt x="84" y="0"/>
                    <a:pt x="54" y="0"/>
                  </a:cubicBezTo>
                  <a:cubicBezTo>
                    <a:pt x="24" y="0"/>
                    <a:pt x="0" y="21"/>
                    <a:pt x="0" y="47"/>
                  </a:cubicBezTo>
                  <a:close/>
                </a:path>
              </a:pathLst>
            </a:custGeom>
            <a:solidFill>
              <a:srgbClr val="2D2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6" name="Freeform 91"/>
            <p:cNvSpPr>
              <a:spLocks/>
            </p:cNvSpPr>
            <p:nvPr/>
          </p:nvSpPr>
          <p:spPr bwMode="auto">
            <a:xfrm>
              <a:off x="6621463" y="2781301"/>
              <a:ext cx="252413" cy="141288"/>
            </a:xfrm>
            <a:custGeom>
              <a:avLst/>
              <a:gdLst>
                <a:gd name="T0" fmla="*/ 109 w 109"/>
                <a:gd name="T1" fmla="*/ 47 h 61"/>
                <a:gd name="T2" fmla="*/ 55 w 109"/>
                <a:gd name="T3" fmla="*/ 60 h 61"/>
                <a:gd name="T4" fmla="*/ 0 w 109"/>
                <a:gd name="T5" fmla="*/ 47 h 61"/>
                <a:gd name="T6" fmla="*/ 55 w 109"/>
                <a:gd name="T7" fmla="*/ 0 h 61"/>
                <a:gd name="T8" fmla="*/ 109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109" y="47"/>
                  </a:moveTo>
                  <a:cubicBezTo>
                    <a:pt x="109" y="61"/>
                    <a:pt x="85" y="60"/>
                    <a:pt x="55" y="60"/>
                  </a:cubicBezTo>
                  <a:cubicBezTo>
                    <a:pt x="25" y="60"/>
                    <a:pt x="0" y="61"/>
                    <a:pt x="0" y="47"/>
                  </a:cubicBezTo>
                  <a:cubicBezTo>
                    <a:pt x="0" y="21"/>
                    <a:pt x="25" y="0"/>
                    <a:pt x="55" y="0"/>
                  </a:cubicBezTo>
                  <a:cubicBezTo>
                    <a:pt x="85" y="0"/>
                    <a:pt x="109" y="21"/>
                    <a:pt x="109" y="47"/>
                  </a:cubicBezTo>
                  <a:close/>
                </a:path>
              </a:pathLst>
            </a:custGeom>
            <a:solidFill>
              <a:srgbClr val="2D2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7" name="Rectangle 92"/>
            <p:cNvSpPr>
              <a:spLocks noChangeArrowheads="1"/>
            </p:cNvSpPr>
            <p:nvPr/>
          </p:nvSpPr>
          <p:spPr bwMode="auto">
            <a:xfrm>
              <a:off x="6786563" y="1468438"/>
              <a:ext cx="249238" cy="487363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8" name="Freeform 93"/>
            <p:cNvSpPr>
              <a:spLocks/>
            </p:cNvSpPr>
            <p:nvPr/>
          </p:nvSpPr>
          <p:spPr bwMode="auto">
            <a:xfrm>
              <a:off x="6791326" y="1473201"/>
              <a:ext cx="244475" cy="157163"/>
            </a:xfrm>
            <a:custGeom>
              <a:avLst/>
              <a:gdLst>
                <a:gd name="T0" fmla="*/ 0 w 154"/>
                <a:gd name="T1" fmla="*/ 9 h 99"/>
                <a:gd name="T2" fmla="*/ 0 w 154"/>
                <a:gd name="T3" fmla="*/ 99 h 99"/>
                <a:gd name="T4" fmla="*/ 75 w 154"/>
                <a:gd name="T5" fmla="*/ 23 h 99"/>
                <a:gd name="T6" fmla="*/ 154 w 154"/>
                <a:gd name="T7" fmla="*/ 99 h 99"/>
                <a:gd name="T8" fmla="*/ 154 w 154"/>
                <a:gd name="T9" fmla="*/ 0 h 99"/>
                <a:gd name="T10" fmla="*/ 0 w 154"/>
                <a:gd name="T11" fmla="*/ 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99">
                  <a:moveTo>
                    <a:pt x="0" y="9"/>
                  </a:moveTo>
                  <a:lnTo>
                    <a:pt x="0" y="99"/>
                  </a:lnTo>
                  <a:lnTo>
                    <a:pt x="75" y="23"/>
                  </a:lnTo>
                  <a:lnTo>
                    <a:pt x="154" y="99"/>
                  </a:lnTo>
                  <a:lnTo>
                    <a:pt x="15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9" name="Oval 94"/>
            <p:cNvSpPr>
              <a:spLocks noChangeArrowheads="1"/>
            </p:cNvSpPr>
            <p:nvPr/>
          </p:nvSpPr>
          <p:spPr bwMode="auto">
            <a:xfrm>
              <a:off x="6924676" y="1604963"/>
              <a:ext cx="34925" cy="34925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0" name="Oval 95"/>
            <p:cNvSpPr>
              <a:spLocks noChangeArrowheads="1"/>
            </p:cNvSpPr>
            <p:nvPr/>
          </p:nvSpPr>
          <p:spPr bwMode="auto">
            <a:xfrm>
              <a:off x="6924676" y="1685926"/>
              <a:ext cx="34925" cy="34925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Freeform 96"/>
            <p:cNvSpPr>
              <a:spLocks/>
            </p:cNvSpPr>
            <p:nvPr/>
          </p:nvSpPr>
          <p:spPr bwMode="auto">
            <a:xfrm>
              <a:off x="6900863" y="1512888"/>
              <a:ext cx="9525" cy="385763"/>
            </a:xfrm>
            <a:custGeom>
              <a:avLst/>
              <a:gdLst>
                <a:gd name="T0" fmla="*/ 4 w 4"/>
                <a:gd name="T1" fmla="*/ 0 h 167"/>
                <a:gd name="T2" fmla="*/ 4 w 4"/>
                <a:gd name="T3" fmla="*/ 167 h 167"/>
                <a:gd name="T4" fmla="*/ 0 w 4"/>
                <a:gd name="T5" fmla="*/ 76 h 167"/>
                <a:gd name="T6" fmla="*/ 4 w 4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67">
                  <a:moveTo>
                    <a:pt x="4" y="0"/>
                  </a:moveTo>
                  <a:cubicBezTo>
                    <a:pt x="4" y="167"/>
                    <a:pt x="4" y="167"/>
                    <a:pt x="4" y="167"/>
                  </a:cubicBezTo>
                  <a:cubicBezTo>
                    <a:pt x="4" y="167"/>
                    <a:pt x="0" y="113"/>
                    <a:pt x="0" y="76"/>
                  </a:cubicBezTo>
                  <a:cubicBezTo>
                    <a:pt x="0" y="3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Freeform 97"/>
            <p:cNvSpPr>
              <a:spLocks/>
            </p:cNvSpPr>
            <p:nvPr/>
          </p:nvSpPr>
          <p:spPr bwMode="auto">
            <a:xfrm>
              <a:off x="7061201" y="1512888"/>
              <a:ext cx="306388" cy="558800"/>
            </a:xfrm>
            <a:custGeom>
              <a:avLst/>
              <a:gdLst>
                <a:gd name="T0" fmla="*/ 0 w 133"/>
                <a:gd name="T1" fmla="*/ 0 h 242"/>
                <a:gd name="T2" fmla="*/ 92 w 133"/>
                <a:gd name="T3" fmla="*/ 90 h 242"/>
                <a:gd name="T4" fmla="*/ 133 w 133"/>
                <a:gd name="T5" fmla="*/ 158 h 242"/>
                <a:gd name="T6" fmla="*/ 87 w 133"/>
                <a:gd name="T7" fmla="*/ 242 h 242"/>
                <a:gd name="T8" fmla="*/ 34 w 133"/>
                <a:gd name="T9" fmla="*/ 198 h 242"/>
                <a:gd name="T10" fmla="*/ 56 w 133"/>
                <a:gd name="T11" fmla="*/ 160 h 242"/>
                <a:gd name="T12" fmla="*/ 20 w 133"/>
                <a:gd name="T13" fmla="*/ 127 h 242"/>
                <a:gd name="T14" fmla="*/ 0 w 133"/>
                <a:gd name="T15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242">
                  <a:moveTo>
                    <a:pt x="0" y="0"/>
                  </a:moveTo>
                  <a:cubicBezTo>
                    <a:pt x="0" y="0"/>
                    <a:pt x="45" y="17"/>
                    <a:pt x="92" y="90"/>
                  </a:cubicBezTo>
                  <a:cubicBezTo>
                    <a:pt x="122" y="139"/>
                    <a:pt x="133" y="145"/>
                    <a:pt x="133" y="158"/>
                  </a:cubicBezTo>
                  <a:cubicBezTo>
                    <a:pt x="133" y="171"/>
                    <a:pt x="87" y="242"/>
                    <a:pt x="87" y="242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20" y="127"/>
                    <a:pt x="20" y="127"/>
                    <a:pt x="20" y="12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C4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Freeform 98"/>
            <p:cNvSpPr>
              <a:spLocks/>
            </p:cNvSpPr>
            <p:nvPr/>
          </p:nvSpPr>
          <p:spPr bwMode="auto">
            <a:xfrm>
              <a:off x="6669088" y="1487488"/>
              <a:ext cx="485775" cy="638175"/>
            </a:xfrm>
            <a:custGeom>
              <a:avLst/>
              <a:gdLst>
                <a:gd name="T0" fmla="*/ 0 w 211"/>
                <a:gd name="T1" fmla="*/ 276 h 276"/>
                <a:gd name="T2" fmla="*/ 211 w 211"/>
                <a:gd name="T3" fmla="*/ 276 h 276"/>
                <a:gd name="T4" fmla="*/ 188 w 211"/>
                <a:gd name="T5" fmla="*/ 32 h 276"/>
                <a:gd name="T6" fmla="*/ 152 w 211"/>
                <a:gd name="T7" fmla="*/ 0 h 276"/>
                <a:gd name="T8" fmla="*/ 105 w 211"/>
                <a:gd name="T9" fmla="*/ 178 h 276"/>
                <a:gd name="T10" fmla="*/ 58 w 211"/>
                <a:gd name="T11" fmla="*/ 0 h 276"/>
                <a:gd name="T12" fmla="*/ 23 w 211"/>
                <a:gd name="T13" fmla="*/ 32 h 276"/>
                <a:gd name="T14" fmla="*/ 0 w 211"/>
                <a:gd name="T15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276">
                  <a:moveTo>
                    <a:pt x="0" y="276"/>
                  </a:moveTo>
                  <a:cubicBezTo>
                    <a:pt x="211" y="276"/>
                    <a:pt x="211" y="276"/>
                    <a:pt x="211" y="276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14"/>
                    <a:pt x="171" y="0"/>
                    <a:pt x="152" y="0"/>
                  </a:cubicBezTo>
                  <a:cubicBezTo>
                    <a:pt x="105" y="178"/>
                    <a:pt x="105" y="178"/>
                    <a:pt x="105" y="178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0" y="0"/>
                    <a:pt x="24" y="14"/>
                    <a:pt x="23" y="32"/>
                  </a:cubicBezTo>
                  <a:lnTo>
                    <a:pt x="0" y="276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Freeform 99"/>
            <p:cNvSpPr>
              <a:spLocks/>
            </p:cNvSpPr>
            <p:nvPr/>
          </p:nvSpPr>
          <p:spPr bwMode="auto">
            <a:xfrm>
              <a:off x="6359526" y="1022351"/>
              <a:ext cx="225425" cy="338138"/>
            </a:xfrm>
            <a:custGeom>
              <a:avLst/>
              <a:gdLst>
                <a:gd name="T0" fmla="*/ 65 w 98"/>
                <a:gd name="T1" fmla="*/ 30 h 146"/>
                <a:gd name="T2" fmla="*/ 19 w 98"/>
                <a:gd name="T3" fmla="*/ 30 h 146"/>
                <a:gd name="T4" fmla="*/ 98 w 98"/>
                <a:gd name="T5" fmla="*/ 146 h 146"/>
                <a:gd name="T6" fmla="*/ 65 w 98"/>
                <a:gd name="T7" fmla="*/ 3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46">
                  <a:moveTo>
                    <a:pt x="65" y="30"/>
                  </a:moveTo>
                  <a:cubicBezTo>
                    <a:pt x="65" y="30"/>
                    <a:pt x="38" y="0"/>
                    <a:pt x="19" y="30"/>
                  </a:cubicBezTo>
                  <a:cubicBezTo>
                    <a:pt x="0" y="59"/>
                    <a:pt x="51" y="139"/>
                    <a:pt x="98" y="146"/>
                  </a:cubicBezTo>
                  <a:lnTo>
                    <a:pt x="65" y="30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Freeform 100"/>
            <p:cNvSpPr>
              <a:spLocks/>
            </p:cNvSpPr>
            <p:nvPr/>
          </p:nvSpPr>
          <p:spPr bwMode="auto">
            <a:xfrm>
              <a:off x="7204076" y="1022351"/>
              <a:ext cx="225425" cy="338138"/>
            </a:xfrm>
            <a:custGeom>
              <a:avLst/>
              <a:gdLst>
                <a:gd name="T0" fmla="*/ 33 w 98"/>
                <a:gd name="T1" fmla="*/ 30 h 146"/>
                <a:gd name="T2" fmla="*/ 79 w 98"/>
                <a:gd name="T3" fmla="*/ 30 h 146"/>
                <a:gd name="T4" fmla="*/ 0 w 98"/>
                <a:gd name="T5" fmla="*/ 146 h 146"/>
                <a:gd name="T6" fmla="*/ 33 w 98"/>
                <a:gd name="T7" fmla="*/ 3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46">
                  <a:moveTo>
                    <a:pt x="33" y="30"/>
                  </a:moveTo>
                  <a:cubicBezTo>
                    <a:pt x="33" y="30"/>
                    <a:pt x="60" y="0"/>
                    <a:pt x="79" y="30"/>
                  </a:cubicBezTo>
                  <a:cubicBezTo>
                    <a:pt x="98" y="59"/>
                    <a:pt x="47" y="139"/>
                    <a:pt x="0" y="146"/>
                  </a:cubicBezTo>
                  <a:lnTo>
                    <a:pt x="33" y="30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Freeform 101"/>
            <p:cNvSpPr>
              <a:spLocks/>
            </p:cNvSpPr>
            <p:nvPr/>
          </p:nvSpPr>
          <p:spPr bwMode="auto">
            <a:xfrm>
              <a:off x="6492876" y="841376"/>
              <a:ext cx="803275" cy="663575"/>
            </a:xfrm>
            <a:custGeom>
              <a:avLst/>
              <a:gdLst>
                <a:gd name="T0" fmla="*/ 218 w 348"/>
                <a:gd name="T1" fmla="*/ 287 h 287"/>
                <a:gd name="T2" fmla="*/ 130 w 348"/>
                <a:gd name="T3" fmla="*/ 287 h 287"/>
                <a:gd name="T4" fmla="*/ 0 w 348"/>
                <a:gd name="T5" fmla="*/ 157 h 287"/>
                <a:gd name="T6" fmla="*/ 0 w 348"/>
                <a:gd name="T7" fmla="*/ 0 h 287"/>
                <a:gd name="T8" fmla="*/ 348 w 348"/>
                <a:gd name="T9" fmla="*/ 0 h 287"/>
                <a:gd name="T10" fmla="*/ 348 w 348"/>
                <a:gd name="T11" fmla="*/ 157 h 287"/>
                <a:gd name="T12" fmla="*/ 218 w 348"/>
                <a:gd name="T13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287">
                  <a:moveTo>
                    <a:pt x="218" y="287"/>
                  </a:moveTo>
                  <a:cubicBezTo>
                    <a:pt x="130" y="287"/>
                    <a:pt x="130" y="287"/>
                    <a:pt x="130" y="287"/>
                  </a:cubicBezTo>
                  <a:cubicBezTo>
                    <a:pt x="58" y="287"/>
                    <a:pt x="0" y="228"/>
                    <a:pt x="0" y="1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8" y="157"/>
                    <a:pt x="348" y="157"/>
                    <a:pt x="348" y="157"/>
                  </a:cubicBezTo>
                  <a:cubicBezTo>
                    <a:pt x="348" y="228"/>
                    <a:pt x="290" y="287"/>
                    <a:pt x="218" y="287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Freeform 102"/>
            <p:cNvSpPr>
              <a:spLocks/>
            </p:cNvSpPr>
            <p:nvPr/>
          </p:nvSpPr>
          <p:spPr bwMode="auto">
            <a:xfrm>
              <a:off x="6183313" y="515938"/>
              <a:ext cx="1422400" cy="566738"/>
            </a:xfrm>
            <a:custGeom>
              <a:avLst/>
              <a:gdLst>
                <a:gd name="T0" fmla="*/ 308 w 616"/>
                <a:gd name="T1" fmla="*/ 0 h 245"/>
                <a:gd name="T2" fmla="*/ 308 w 616"/>
                <a:gd name="T3" fmla="*/ 0 h 245"/>
                <a:gd name="T4" fmla="*/ 308 w 616"/>
                <a:gd name="T5" fmla="*/ 0 h 245"/>
                <a:gd name="T6" fmla="*/ 308 w 616"/>
                <a:gd name="T7" fmla="*/ 0 h 245"/>
                <a:gd name="T8" fmla="*/ 308 w 616"/>
                <a:gd name="T9" fmla="*/ 0 h 245"/>
                <a:gd name="T10" fmla="*/ 98 w 616"/>
                <a:gd name="T11" fmla="*/ 245 h 245"/>
                <a:gd name="T12" fmla="*/ 134 w 616"/>
                <a:gd name="T13" fmla="*/ 243 h 245"/>
                <a:gd name="T14" fmla="*/ 308 w 616"/>
                <a:gd name="T15" fmla="*/ 204 h 245"/>
                <a:gd name="T16" fmla="*/ 308 w 616"/>
                <a:gd name="T17" fmla="*/ 204 h 245"/>
                <a:gd name="T18" fmla="*/ 308 w 616"/>
                <a:gd name="T19" fmla="*/ 204 h 245"/>
                <a:gd name="T20" fmla="*/ 308 w 616"/>
                <a:gd name="T21" fmla="*/ 204 h 245"/>
                <a:gd name="T22" fmla="*/ 308 w 616"/>
                <a:gd name="T23" fmla="*/ 204 h 245"/>
                <a:gd name="T24" fmla="*/ 482 w 616"/>
                <a:gd name="T25" fmla="*/ 243 h 245"/>
                <a:gd name="T26" fmla="*/ 518 w 616"/>
                <a:gd name="T27" fmla="*/ 245 h 245"/>
                <a:gd name="T28" fmla="*/ 308 w 616"/>
                <a:gd name="T2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6" h="245">
                  <a:moveTo>
                    <a:pt x="308" y="0"/>
                  </a:moveTo>
                  <a:cubicBezTo>
                    <a:pt x="308" y="0"/>
                    <a:pt x="308" y="0"/>
                    <a:pt x="308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0" y="0"/>
                    <a:pt x="98" y="245"/>
                    <a:pt x="98" y="245"/>
                  </a:cubicBezTo>
                  <a:cubicBezTo>
                    <a:pt x="117" y="229"/>
                    <a:pt x="134" y="243"/>
                    <a:pt x="134" y="243"/>
                  </a:cubicBezTo>
                  <a:cubicBezTo>
                    <a:pt x="139" y="113"/>
                    <a:pt x="307" y="203"/>
                    <a:pt x="308" y="204"/>
                  </a:cubicBezTo>
                  <a:cubicBezTo>
                    <a:pt x="308" y="204"/>
                    <a:pt x="308" y="204"/>
                    <a:pt x="308" y="204"/>
                  </a:cubicBezTo>
                  <a:cubicBezTo>
                    <a:pt x="308" y="204"/>
                    <a:pt x="308" y="204"/>
                    <a:pt x="308" y="204"/>
                  </a:cubicBezTo>
                  <a:cubicBezTo>
                    <a:pt x="308" y="204"/>
                    <a:pt x="308" y="204"/>
                    <a:pt x="308" y="204"/>
                  </a:cubicBezTo>
                  <a:cubicBezTo>
                    <a:pt x="308" y="204"/>
                    <a:pt x="308" y="204"/>
                    <a:pt x="308" y="204"/>
                  </a:cubicBezTo>
                  <a:cubicBezTo>
                    <a:pt x="309" y="203"/>
                    <a:pt x="477" y="113"/>
                    <a:pt x="482" y="243"/>
                  </a:cubicBezTo>
                  <a:cubicBezTo>
                    <a:pt x="482" y="243"/>
                    <a:pt x="499" y="229"/>
                    <a:pt x="518" y="245"/>
                  </a:cubicBezTo>
                  <a:cubicBezTo>
                    <a:pt x="518" y="245"/>
                    <a:pt x="616" y="0"/>
                    <a:pt x="308" y="0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Freeform 103"/>
            <p:cNvSpPr>
              <a:spLocks/>
            </p:cNvSpPr>
            <p:nvPr/>
          </p:nvSpPr>
          <p:spPr bwMode="auto">
            <a:xfrm>
              <a:off x="6578601" y="1152526"/>
              <a:ext cx="173038" cy="46038"/>
            </a:xfrm>
            <a:custGeom>
              <a:avLst/>
              <a:gdLst>
                <a:gd name="T0" fmla="*/ 12 w 75"/>
                <a:gd name="T1" fmla="*/ 20 h 20"/>
                <a:gd name="T2" fmla="*/ 2 w 75"/>
                <a:gd name="T3" fmla="*/ 19 h 20"/>
                <a:gd name="T4" fmla="*/ 0 w 75"/>
                <a:gd name="T5" fmla="*/ 17 h 20"/>
                <a:gd name="T6" fmla="*/ 2 w 75"/>
                <a:gd name="T7" fmla="*/ 15 h 20"/>
                <a:gd name="T8" fmla="*/ 71 w 75"/>
                <a:gd name="T9" fmla="*/ 0 h 20"/>
                <a:gd name="T10" fmla="*/ 74 w 75"/>
                <a:gd name="T11" fmla="*/ 1 h 20"/>
                <a:gd name="T12" fmla="*/ 74 w 75"/>
                <a:gd name="T13" fmla="*/ 4 h 20"/>
                <a:gd name="T14" fmla="*/ 12 w 75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20">
                  <a:moveTo>
                    <a:pt x="12" y="20"/>
                  </a:moveTo>
                  <a:cubicBezTo>
                    <a:pt x="6" y="20"/>
                    <a:pt x="2" y="20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ubicBezTo>
                    <a:pt x="0" y="16"/>
                    <a:pt x="1" y="15"/>
                    <a:pt x="2" y="15"/>
                  </a:cubicBezTo>
                  <a:cubicBezTo>
                    <a:pt x="3" y="15"/>
                    <a:pt x="41" y="20"/>
                    <a:pt x="71" y="0"/>
                  </a:cubicBezTo>
                  <a:cubicBezTo>
                    <a:pt x="72" y="0"/>
                    <a:pt x="74" y="0"/>
                    <a:pt x="74" y="1"/>
                  </a:cubicBezTo>
                  <a:cubicBezTo>
                    <a:pt x="75" y="2"/>
                    <a:pt x="75" y="3"/>
                    <a:pt x="74" y="4"/>
                  </a:cubicBezTo>
                  <a:cubicBezTo>
                    <a:pt x="51" y="18"/>
                    <a:pt x="26" y="20"/>
                    <a:pt x="12" y="2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" name="Freeform 104"/>
            <p:cNvSpPr>
              <a:spLocks/>
            </p:cNvSpPr>
            <p:nvPr/>
          </p:nvSpPr>
          <p:spPr bwMode="auto">
            <a:xfrm>
              <a:off x="6557963" y="1027113"/>
              <a:ext cx="195263" cy="92075"/>
            </a:xfrm>
            <a:custGeom>
              <a:avLst/>
              <a:gdLst>
                <a:gd name="T0" fmla="*/ 77 w 85"/>
                <a:gd name="T1" fmla="*/ 0 h 40"/>
                <a:gd name="T2" fmla="*/ 85 w 85"/>
                <a:gd name="T3" fmla="*/ 19 h 40"/>
                <a:gd name="T4" fmla="*/ 0 w 85"/>
                <a:gd name="T5" fmla="*/ 37 h 40"/>
                <a:gd name="T6" fmla="*/ 1 w 85"/>
                <a:gd name="T7" fmla="*/ 18 h 40"/>
                <a:gd name="T8" fmla="*/ 77 w 8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40">
                  <a:moveTo>
                    <a:pt x="77" y="0"/>
                  </a:move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53" y="40"/>
                    <a:pt x="0" y="3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49" y="21"/>
                    <a:pt x="77" y="0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Freeform 105"/>
            <p:cNvSpPr>
              <a:spLocks/>
            </p:cNvSpPr>
            <p:nvPr/>
          </p:nvSpPr>
          <p:spPr bwMode="auto">
            <a:xfrm>
              <a:off x="7042151" y="1152526"/>
              <a:ext cx="173038" cy="46038"/>
            </a:xfrm>
            <a:custGeom>
              <a:avLst/>
              <a:gdLst>
                <a:gd name="T0" fmla="*/ 63 w 75"/>
                <a:gd name="T1" fmla="*/ 20 h 20"/>
                <a:gd name="T2" fmla="*/ 1 w 75"/>
                <a:gd name="T3" fmla="*/ 4 h 20"/>
                <a:gd name="T4" fmla="*/ 0 w 75"/>
                <a:gd name="T5" fmla="*/ 1 h 20"/>
                <a:gd name="T6" fmla="*/ 3 w 75"/>
                <a:gd name="T7" fmla="*/ 0 h 20"/>
                <a:gd name="T8" fmla="*/ 73 w 75"/>
                <a:gd name="T9" fmla="*/ 15 h 20"/>
                <a:gd name="T10" fmla="*/ 75 w 75"/>
                <a:gd name="T11" fmla="*/ 17 h 20"/>
                <a:gd name="T12" fmla="*/ 73 w 75"/>
                <a:gd name="T13" fmla="*/ 19 h 20"/>
                <a:gd name="T14" fmla="*/ 63 w 75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20">
                  <a:moveTo>
                    <a:pt x="63" y="20"/>
                  </a:moveTo>
                  <a:cubicBezTo>
                    <a:pt x="49" y="20"/>
                    <a:pt x="23" y="18"/>
                    <a:pt x="1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4" y="20"/>
                    <a:pt x="72" y="15"/>
                    <a:pt x="73" y="15"/>
                  </a:cubicBezTo>
                  <a:cubicBezTo>
                    <a:pt x="74" y="15"/>
                    <a:pt x="75" y="16"/>
                    <a:pt x="75" y="17"/>
                  </a:cubicBezTo>
                  <a:cubicBezTo>
                    <a:pt x="75" y="18"/>
                    <a:pt x="74" y="19"/>
                    <a:pt x="73" y="19"/>
                  </a:cubicBezTo>
                  <a:cubicBezTo>
                    <a:pt x="73" y="20"/>
                    <a:pt x="69" y="20"/>
                    <a:pt x="63" y="2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" name="Freeform 106"/>
            <p:cNvSpPr>
              <a:spLocks/>
            </p:cNvSpPr>
            <p:nvPr/>
          </p:nvSpPr>
          <p:spPr bwMode="auto">
            <a:xfrm>
              <a:off x="7040563" y="1027113"/>
              <a:ext cx="195263" cy="92075"/>
            </a:xfrm>
            <a:custGeom>
              <a:avLst/>
              <a:gdLst>
                <a:gd name="T0" fmla="*/ 7 w 85"/>
                <a:gd name="T1" fmla="*/ 0 h 40"/>
                <a:gd name="T2" fmla="*/ 0 w 85"/>
                <a:gd name="T3" fmla="*/ 19 h 40"/>
                <a:gd name="T4" fmla="*/ 85 w 85"/>
                <a:gd name="T5" fmla="*/ 37 h 40"/>
                <a:gd name="T6" fmla="*/ 84 w 85"/>
                <a:gd name="T7" fmla="*/ 18 h 40"/>
                <a:gd name="T8" fmla="*/ 7 w 8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40">
                  <a:moveTo>
                    <a:pt x="7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32" y="40"/>
                    <a:pt x="85" y="37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18"/>
                    <a:pt x="36" y="21"/>
                    <a:pt x="7" y="0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" name="Freeform 107"/>
            <p:cNvSpPr>
              <a:spLocks/>
            </p:cNvSpPr>
            <p:nvPr/>
          </p:nvSpPr>
          <p:spPr bwMode="auto">
            <a:xfrm>
              <a:off x="6807201" y="1236663"/>
              <a:ext cx="177800" cy="88900"/>
            </a:xfrm>
            <a:custGeom>
              <a:avLst/>
              <a:gdLst>
                <a:gd name="T0" fmla="*/ 0 w 77"/>
                <a:gd name="T1" fmla="*/ 38 h 38"/>
                <a:gd name="T2" fmla="*/ 37 w 77"/>
                <a:gd name="T3" fmla="*/ 6 h 38"/>
                <a:gd name="T4" fmla="*/ 77 w 77"/>
                <a:gd name="T5" fmla="*/ 32 h 38"/>
                <a:gd name="T6" fmla="*/ 37 w 77"/>
                <a:gd name="T7" fmla="*/ 0 h 38"/>
                <a:gd name="T8" fmla="*/ 0 w 77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38">
                  <a:moveTo>
                    <a:pt x="0" y="38"/>
                  </a:moveTo>
                  <a:cubicBezTo>
                    <a:pt x="0" y="38"/>
                    <a:pt x="12" y="8"/>
                    <a:pt x="37" y="6"/>
                  </a:cubicBezTo>
                  <a:cubicBezTo>
                    <a:pt x="61" y="4"/>
                    <a:pt x="77" y="32"/>
                    <a:pt x="77" y="32"/>
                  </a:cubicBezTo>
                  <a:cubicBezTo>
                    <a:pt x="77" y="32"/>
                    <a:pt x="69" y="0"/>
                    <a:pt x="37" y="0"/>
                  </a:cubicBezTo>
                  <a:cubicBezTo>
                    <a:pt x="5" y="0"/>
                    <a:pt x="0" y="38"/>
                    <a:pt x="0" y="38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3" name="Freeform 108"/>
            <p:cNvSpPr>
              <a:spLocks/>
            </p:cNvSpPr>
            <p:nvPr/>
          </p:nvSpPr>
          <p:spPr bwMode="auto">
            <a:xfrm>
              <a:off x="6946901" y="1296988"/>
              <a:ext cx="252413" cy="144463"/>
            </a:xfrm>
            <a:custGeom>
              <a:avLst/>
              <a:gdLst>
                <a:gd name="T0" fmla="*/ 3 w 109"/>
                <a:gd name="T1" fmla="*/ 62 h 62"/>
                <a:gd name="T2" fmla="*/ 0 w 109"/>
                <a:gd name="T3" fmla="*/ 60 h 62"/>
                <a:gd name="T4" fmla="*/ 2 w 109"/>
                <a:gd name="T5" fmla="*/ 56 h 62"/>
                <a:gd name="T6" fmla="*/ 54 w 109"/>
                <a:gd name="T7" fmla="*/ 35 h 62"/>
                <a:gd name="T8" fmla="*/ 101 w 109"/>
                <a:gd name="T9" fmla="*/ 4 h 62"/>
                <a:gd name="T10" fmla="*/ 104 w 109"/>
                <a:gd name="T11" fmla="*/ 1 h 62"/>
                <a:gd name="T12" fmla="*/ 108 w 109"/>
                <a:gd name="T13" fmla="*/ 3 h 62"/>
                <a:gd name="T14" fmla="*/ 56 w 109"/>
                <a:gd name="T15" fmla="*/ 40 h 62"/>
                <a:gd name="T16" fmla="*/ 4 w 109"/>
                <a:gd name="T17" fmla="*/ 62 h 62"/>
                <a:gd name="T18" fmla="*/ 3 w 109"/>
                <a:gd name="T1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62">
                  <a:moveTo>
                    <a:pt x="3" y="62"/>
                  </a:moveTo>
                  <a:cubicBezTo>
                    <a:pt x="2" y="62"/>
                    <a:pt x="1" y="61"/>
                    <a:pt x="0" y="60"/>
                  </a:cubicBezTo>
                  <a:cubicBezTo>
                    <a:pt x="0" y="58"/>
                    <a:pt x="0" y="57"/>
                    <a:pt x="2" y="56"/>
                  </a:cubicBezTo>
                  <a:cubicBezTo>
                    <a:pt x="2" y="56"/>
                    <a:pt x="28" y="46"/>
                    <a:pt x="54" y="35"/>
                  </a:cubicBezTo>
                  <a:cubicBezTo>
                    <a:pt x="101" y="13"/>
                    <a:pt x="102" y="5"/>
                    <a:pt x="101" y="4"/>
                  </a:cubicBezTo>
                  <a:cubicBezTo>
                    <a:pt x="101" y="3"/>
                    <a:pt x="102" y="1"/>
                    <a:pt x="104" y="1"/>
                  </a:cubicBezTo>
                  <a:cubicBezTo>
                    <a:pt x="106" y="0"/>
                    <a:pt x="107" y="2"/>
                    <a:pt x="108" y="3"/>
                  </a:cubicBezTo>
                  <a:cubicBezTo>
                    <a:pt x="109" y="9"/>
                    <a:pt x="104" y="19"/>
                    <a:pt x="56" y="40"/>
                  </a:cubicBezTo>
                  <a:cubicBezTo>
                    <a:pt x="31" y="52"/>
                    <a:pt x="4" y="62"/>
                    <a:pt x="4" y="62"/>
                  </a:cubicBezTo>
                  <a:cubicBezTo>
                    <a:pt x="4" y="62"/>
                    <a:pt x="3" y="62"/>
                    <a:pt x="3" y="6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109"/>
            <p:cNvSpPr>
              <a:spLocks/>
            </p:cNvSpPr>
            <p:nvPr/>
          </p:nvSpPr>
          <p:spPr bwMode="auto">
            <a:xfrm>
              <a:off x="7154863" y="1262063"/>
              <a:ext cx="58738" cy="28575"/>
            </a:xfrm>
            <a:custGeom>
              <a:avLst/>
              <a:gdLst>
                <a:gd name="T0" fmla="*/ 4 w 25"/>
                <a:gd name="T1" fmla="*/ 12 h 12"/>
                <a:gd name="T2" fmla="*/ 2 w 25"/>
                <a:gd name="T3" fmla="*/ 12 h 12"/>
                <a:gd name="T4" fmla="*/ 1 w 25"/>
                <a:gd name="T5" fmla="*/ 7 h 12"/>
                <a:gd name="T6" fmla="*/ 13 w 25"/>
                <a:gd name="T7" fmla="*/ 0 h 12"/>
                <a:gd name="T8" fmla="*/ 24 w 25"/>
                <a:gd name="T9" fmla="*/ 5 h 12"/>
                <a:gd name="T10" fmla="*/ 23 w 25"/>
                <a:gd name="T11" fmla="*/ 9 h 12"/>
                <a:gd name="T12" fmla="*/ 19 w 25"/>
                <a:gd name="T13" fmla="*/ 9 h 12"/>
                <a:gd name="T14" fmla="*/ 14 w 25"/>
                <a:gd name="T15" fmla="*/ 6 h 12"/>
                <a:gd name="T16" fmla="*/ 6 w 25"/>
                <a:gd name="T17" fmla="*/ 11 h 12"/>
                <a:gd name="T18" fmla="*/ 4 w 25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2">
                  <a:moveTo>
                    <a:pt x="4" y="12"/>
                  </a:moveTo>
                  <a:cubicBezTo>
                    <a:pt x="3" y="12"/>
                    <a:pt x="2" y="12"/>
                    <a:pt x="2" y="12"/>
                  </a:cubicBezTo>
                  <a:cubicBezTo>
                    <a:pt x="0" y="11"/>
                    <a:pt x="0" y="9"/>
                    <a:pt x="1" y="7"/>
                  </a:cubicBezTo>
                  <a:cubicBezTo>
                    <a:pt x="2" y="7"/>
                    <a:pt x="6" y="1"/>
                    <a:pt x="13" y="0"/>
                  </a:cubicBezTo>
                  <a:cubicBezTo>
                    <a:pt x="16" y="0"/>
                    <a:pt x="20" y="1"/>
                    <a:pt x="24" y="5"/>
                  </a:cubicBezTo>
                  <a:cubicBezTo>
                    <a:pt x="25" y="6"/>
                    <a:pt x="25" y="8"/>
                    <a:pt x="23" y="9"/>
                  </a:cubicBezTo>
                  <a:cubicBezTo>
                    <a:pt x="22" y="10"/>
                    <a:pt x="20" y="10"/>
                    <a:pt x="19" y="9"/>
                  </a:cubicBezTo>
                  <a:cubicBezTo>
                    <a:pt x="17" y="7"/>
                    <a:pt x="15" y="6"/>
                    <a:pt x="14" y="6"/>
                  </a:cubicBezTo>
                  <a:cubicBezTo>
                    <a:pt x="10" y="7"/>
                    <a:pt x="7" y="10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5" name="组合 624"/>
          <p:cNvGrpSpPr/>
          <p:nvPr/>
        </p:nvGrpSpPr>
        <p:grpSpPr>
          <a:xfrm>
            <a:off x="5125863" y="2162721"/>
            <a:ext cx="1217613" cy="2413001"/>
            <a:chOff x="4818063" y="509588"/>
            <a:chExt cx="1217613" cy="2413001"/>
          </a:xfrm>
        </p:grpSpPr>
        <p:sp>
          <p:nvSpPr>
            <p:cNvPr id="626" name="Rectangle 110"/>
            <p:cNvSpPr>
              <a:spLocks noChangeArrowheads="1"/>
            </p:cNvSpPr>
            <p:nvPr/>
          </p:nvSpPr>
          <p:spPr bwMode="auto">
            <a:xfrm>
              <a:off x="5276851" y="1535113"/>
              <a:ext cx="325438" cy="636588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7" name="Freeform 111"/>
            <p:cNvSpPr>
              <a:spLocks/>
            </p:cNvSpPr>
            <p:nvPr/>
          </p:nvSpPr>
          <p:spPr bwMode="auto">
            <a:xfrm>
              <a:off x="5189538" y="2146301"/>
              <a:ext cx="514350" cy="704850"/>
            </a:xfrm>
            <a:custGeom>
              <a:avLst/>
              <a:gdLst>
                <a:gd name="T0" fmla="*/ 209 w 223"/>
                <a:gd name="T1" fmla="*/ 12 h 305"/>
                <a:gd name="T2" fmla="*/ 0 w 223"/>
                <a:gd name="T3" fmla="*/ 12 h 305"/>
                <a:gd name="T4" fmla="*/ 2 w 223"/>
                <a:gd name="T5" fmla="*/ 301 h 305"/>
                <a:gd name="T6" fmla="*/ 98 w 223"/>
                <a:gd name="T7" fmla="*/ 305 h 305"/>
                <a:gd name="T8" fmla="*/ 105 w 223"/>
                <a:gd name="T9" fmla="*/ 95 h 305"/>
                <a:gd name="T10" fmla="*/ 126 w 223"/>
                <a:gd name="T11" fmla="*/ 304 h 305"/>
                <a:gd name="T12" fmla="*/ 223 w 223"/>
                <a:gd name="T13" fmla="*/ 303 h 305"/>
                <a:gd name="T14" fmla="*/ 209 w 223"/>
                <a:gd name="T15" fmla="*/ 1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305">
                  <a:moveTo>
                    <a:pt x="209" y="12"/>
                  </a:moveTo>
                  <a:cubicBezTo>
                    <a:pt x="209" y="12"/>
                    <a:pt x="53" y="0"/>
                    <a:pt x="0" y="12"/>
                  </a:cubicBezTo>
                  <a:cubicBezTo>
                    <a:pt x="2" y="301"/>
                    <a:pt x="2" y="301"/>
                    <a:pt x="2" y="301"/>
                  </a:cubicBezTo>
                  <a:cubicBezTo>
                    <a:pt x="98" y="305"/>
                    <a:pt x="98" y="305"/>
                    <a:pt x="98" y="305"/>
                  </a:cubicBezTo>
                  <a:cubicBezTo>
                    <a:pt x="98" y="251"/>
                    <a:pt x="102" y="180"/>
                    <a:pt x="105" y="95"/>
                  </a:cubicBezTo>
                  <a:cubicBezTo>
                    <a:pt x="105" y="95"/>
                    <a:pt x="123" y="229"/>
                    <a:pt x="126" y="304"/>
                  </a:cubicBezTo>
                  <a:cubicBezTo>
                    <a:pt x="223" y="303"/>
                    <a:pt x="223" y="303"/>
                    <a:pt x="223" y="303"/>
                  </a:cubicBezTo>
                  <a:cubicBezTo>
                    <a:pt x="223" y="303"/>
                    <a:pt x="212" y="45"/>
                    <a:pt x="209" y="12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8" name="Freeform 112"/>
            <p:cNvSpPr>
              <a:spLocks/>
            </p:cNvSpPr>
            <p:nvPr/>
          </p:nvSpPr>
          <p:spPr bwMode="auto">
            <a:xfrm>
              <a:off x="5464176" y="2784476"/>
              <a:ext cx="250825" cy="138113"/>
            </a:xfrm>
            <a:custGeom>
              <a:avLst/>
              <a:gdLst>
                <a:gd name="T0" fmla="*/ 0 w 109"/>
                <a:gd name="T1" fmla="*/ 46 h 60"/>
                <a:gd name="T2" fmla="*/ 55 w 109"/>
                <a:gd name="T3" fmla="*/ 59 h 60"/>
                <a:gd name="T4" fmla="*/ 109 w 109"/>
                <a:gd name="T5" fmla="*/ 46 h 60"/>
                <a:gd name="T6" fmla="*/ 55 w 109"/>
                <a:gd name="T7" fmla="*/ 0 h 60"/>
                <a:gd name="T8" fmla="*/ 0 w 109"/>
                <a:gd name="T9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0">
                  <a:moveTo>
                    <a:pt x="0" y="46"/>
                  </a:moveTo>
                  <a:cubicBezTo>
                    <a:pt x="0" y="60"/>
                    <a:pt x="24" y="59"/>
                    <a:pt x="55" y="59"/>
                  </a:cubicBezTo>
                  <a:cubicBezTo>
                    <a:pt x="85" y="59"/>
                    <a:pt x="109" y="60"/>
                    <a:pt x="109" y="46"/>
                  </a:cubicBezTo>
                  <a:cubicBezTo>
                    <a:pt x="109" y="20"/>
                    <a:pt x="85" y="0"/>
                    <a:pt x="55" y="0"/>
                  </a:cubicBezTo>
                  <a:cubicBezTo>
                    <a:pt x="24" y="0"/>
                    <a:pt x="0" y="20"/>
                    <a:pt x="0" y="46"/>
                  </a:cubicBezTo>
                  <a:close/>
                </a:path>
              </a:pathLst>
            </a:custGeom>
            <a:solidFill>
              <a:srgbClr val="2D2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9" name="Freeform 113"/>
            <p:cNvSpPr>
              <a:spLocks/>
            </p:cNvSpPr>
            <p:nvPr/>
          </p:nvSpPr>
          <p:spPr bwMode="auto">
            <a:xfrm>
              <a:off x="5178426" y="2784476"/>
              <a:ext cx="250825" cy="138113"/>
            </a:xfrm>
            <a:custGeom>
              <a:avLst/>
              <a:gdLst>
                <a:gd name="T0" fmla="*/ 109 w 109"/>
                <a:gd name="T1" fmla="*/ 46 h 60"/>
                <a:gd name="T2" fmla="*/ 54 w 109"/>
                <a:gd name="T3" fmla="*/ 59 h 60"/>
                <a:gd name="T4" fmla="*/ 0 w 109"/>
                <a:gd name="T5" fmla="*/ 46 h 60"/>
                <a:gd name="T6" fmla="*/ 54 w 109"/>
                <a:gd name="T7" fmla="*/ 0 h 60"/>
                <a:gd name="T8" fmla="*/ 109 w 109"/>
                <a:gd name="T9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0">
                  <a:moveTo>
                    <a:pt x="109" y="46"/>
                  </a:moveTo>
                  <a:cubicBezTo>
                    <a:pt x="109" y="60"/>
                    <a:pt x="84" y="59"/>
                    <a:pt x="54" y="59"/>
                  </a:cubicBezTo>
                  <a:cubicBezTo>
                    <a:pt x="24" y="59"/>
                    <a:pt x="0" y="60"/>
                    <a:pt x="0" y="46"/>
                  </a:cubicBezTo>
                  <a:cubicBezTo>
                    <a:pt x="0" y="20"/>
                    <a:pt x="24" y="0"/>
                    <a:pt x="54" y="0"/>
                  </a:cubicBezTo>
                  <a:cubicBezTo>
                    <a:pt x="84" y="0"/>
                    <a:pt x="109" y="20"/>
                    <a:pt x="109" y="46"/>
                  </a:cubicBezTo>
                  <a:close/>
                </a:path>
              </a:pathLst>
            </a:custGeom>
            <a:solidFill>
              <a:srgbClr val="2D2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0" name="Freeform 114"/>
            <p:cNvSpPr>
              <a:spLocks/>
            </p:cNvSpPr>
            <p:nvPr/>
          </p:nvSpPr>
          <p:spPr bwMode="auto">
            <a:xfrm>
              <a:off x="5392738" y="1606551"/>
              <a:ext cx="96838" cy="471488"/>
            </a:xfrm>
            <a:custGeom>
              <a:avLst/>
              <a:gdLst>
                <a:gd name="T0" fmla="*/ 45 w 61"/>
                <a:gd name="T1" fmla="*/ 0 h 297"/>
                <a:gd name="T2" fmla="*/ 61 w 61"/>
                <a:gd name="T3" fmla="*/ 242 h 297"/>
                <a:gd name="T4" fmla="*/ 32 w 61"/>
                <a:gd name="T5" fmla="*/ 297 h 297"/>
                <a:gd name="T6" fmla="*/ 0 w 61"/>
                <a:gd name="T7" fmla="*/ 242 h 297"/>
                <a:gd name="T8" fmla="*/ 20 w 61"/>
                <a:gd name="T9" fmla="*/ 0 h 297"/>
                <a:gd name="T10" fmla="*/ 45 w 61"/>
                <a:gd name="T1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297">
                  <a:moveTo>
                    <a:pt x="45" y="0"/>
                  </a:moveTo>
                  <a:lnTo>
                    <a:pt x="61" y="242"/>
                  </a:lnTo>
                  <a:lnTo>
                    <a:pt x="32" y="297"/>
                  </a:lnTo>
                  <a:lnTo>
                    <a:pt x="0" y="242"/>
                  </a:lnTo>
                  <a:lnTo>
                    <a:pt x="20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423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1" name="Freeform 115"/>
            <p:cNvSpPr>
              <a:spLocks/>
            </p:cNvSpPr>
            <p:nvPr/>
          </p:nvSpPr>
          <p:spPr bwMode="auto">
            <a:xfrm>
              <a:off x="5402263" y="1558926"/>
              <a:ext cx="82550" cy="66675"/>
            </a:xfrm>
            <a:custGeom>
              <a:avLst/>
              <a:gdLst>
                <a:gd name="T0" fmla="*/ 10 w 36"/>
                <a:gd name="T1" fmla="*/ 29 h 29"/>
                <a:gd name="T2" fmla="*/ 26 w 36"/>
                <a:gd name="T3" fmla="*/ 29 h 29"/>
                <a:gd name="T4" fmla="*/ 36 w 36"/>
                <a:gd name="T5" fmla="*/ 19 h 29"/>
                <a:gd name="T6" fmla="*/ 36 w 36"/>
                <a:gd name="T7" fmla="*/ 10 h 29"/>
                <a:gd name="T8" fmla="*/ 26 w 36"/>
                <a:gd name="T9" fmla="*/ 0 h 29"/>
                <a:gd name="T10" fmla="*/ 10 w 36"/>
                <a:gd name="T11" fmla="*/ 0 h 29"/>
                <a:gd name="T12" fmla="*/ 0 w 36"/>
                <a:gd name="T13" fmla="*/ 10 h 29"/>
                <a:gd name="T14" fmla="*/ 0 w 36"/>
                <a:gd name="T15" fmla="*/ 19 h 29"/>
                <a:gd name="T16" fmla="*/ 10 w 3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10" y="29"/>
                  </a:moveTo>
                  <a:cubicBezTo>
                    <a:pt x="26" y="29"/>
                    <a:pt x="26" y="29"/>
                    <a:pt x="26" y="29"/>
                  </a:cubicBezTo>
                  <a:cubicBezTo>
                    <a:pt x="32" y="29"/>
                    <a:pt x="36" y="25"/>
                    <a:pt x="36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5"/>
                    <a:pt x="32" y="0"/>
                    <a:pt x="2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5"/>
                    <a:pt x="4" y="29"/>
                    <a:pt x="10" y="29"/>
                  </a:cubicBezTo>
                  <a:close/>
                </a:path>
              </a:pathLst>
            </a:custGeom>
            <a:solidFill>
              <a:srgbClr val="382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2" name="Freeform 116"/>
            <p:cNvSpPr>
              <a:spLocks/>
            </p:cNvSpPr>
            <p:nvPr/>
          </p:nvSpPr>
          <p:spPr bwMode="auto">
            <a:xfrm>
              <a:off x="5316538" y="1530351"/>
              <a:ext cx="254000" cy="144463"/>
            </a:xfrm>
            <a:custGeom>
              <a:avLst/>
              <a:gdLst>
                <a:gd name="T0" fmla="*/ 160 w 160"/>
                <a:gd name="T1" fmla="*/ 5 h 91"/>
                <a:gd name="T2" fmla="*/ 150 w 160"/>
                <a:gd name="T3" fmla="*/ 91 h 91"/>
                <a:gd name="T4" fmla="*/ 80 w 160"/>
                <a:gd name="T5" fmla="*/ 11 h 91"/>
                <a:gd name="T6" fmla="*/ 9 w 160"/>
                <a:gd name="T7" fmla="*/ 88 h 91"/>
                <a:gd name="T8" fmla="*/ 0 w 160"/>
                <a:gd name="T9" fmla="*/ 0 h 91"/>
                <a:gd name="T10" fmla="*/ 160 w 160"/>
                <a:gd name="T11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91">
                  <a:moveTo>
                    <a:pt x="160" y="5"/>
                  </a:moveTo>
                  <a:lnTo>
                    <a:pt x="150" y="91"/>
                  </a:lnTo>
                  <a:lnTo>
                    <a:pt x="80" y="11"/>
                  </a:lnTo>
                  <a:lnTo>
                    <a:pt x="9" y="88"/>
                  </a:lnTo>
                  <a:lnTo>
                    <a:pt x="0" y="0"/>
                  </a:lnTo>
                  <a:lnTo>
                    <a:pt x="160" y="5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3" name="Freeform 117"/>
            <p:cNvSpPr>
              <a:spLocks/>
            </p:cNvSpPr>
            <p:nvPr/>
          </p:nvSpPr>
          <p:spPr bwMode="auto">
            <a:xfrm>
              <a:off x="5057776" y="2085976"/>
              <a:ext cx="153988" cy="293688"/>
            </a:xfrm>
            <a:custGeom>
              <a:avLst/>
              <a:gdLst>
                <a:gd name="T0" fmla="*/ 18 w 67"/>
                <a:gd name="T1" fmla="*/ 0 h 127"/>
                <a:gd name="T2" fmla="*/ 26 w 67"/>
                <a:gd name="T3" fmla="*/ 102 h 127"/>
                <a:gd name="T4" fmla="*/ 61 w 67"/>
                <a:gd name="T5" fmla="*/ 122 h 127"/>
                <a:gd name="T6" fmla="*/ 53 w 67"/>
                <a:gd name="T7" fmla="*/ 91 h 127"/>
                <a:gd name="T8" fmla="*/ 54 w 67"/>
                <a:gd name="T9" fmla="*/ 26 h 127"/>
                <a:gd name="T10" fmla="*/ 18 w 67"/>
                <a:gd name="T1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27">
                  <a:moveTo>
                    <a:pt x="18" y="0"/>
                  </a:moveTo>
                  <a:cubicBezTo>
                    <a:pt x="18" y="0"/>
                    <a:pt x="0" y="70"/>
                    <a:pt x="26" y="102"/>
                  </a:cubicBezTo>
                  <a:cubicBezTo>
                    <a:pt x="48" y="127"/>
                    <a:pt x="55" y="125"/>
                    <a:pt x="61" y="122"/>
                  </a:cubicBezTo>
                  <a:cubicBezTo>
                    <a:pt x="67" y="118"/>
                    <a:pt x="56" y="99"/>
                    <a:pt x="53" y="91"/>
                  </a:cubicBezTo>
                  <a:cubicBezTo>
                    <a:pt x="50" y="82"/>
                    <a:pt x="50" y="43"/>
                    <a:pt x="54" y="26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4" name="Freeform 118"/>
            <p:cNvSpPr>
              <a:spLocks/>
            </p:cNvSpPr>
            <p:nvPr/>
          </p:nvSpPr>
          <p:spPr bwMode="auto">
            <a:xfrm>
              <a:off x="5127626" y="2132013"/>
              <a:ext cx="77788" cy="157163"/>
            </a:xfrm>
            <a:custGeom>
              <a:avLst/>
              <a:gdLst>
                <a:gd name="T0" fmla="*/ 10 w 34"/>
                <a:gd name="T1" fmla="*/ 0 h 68"/>
                <a:gd name="T2" fmla="*/ 10 w 34"/>
                <a:gd name="T3" fmla="*/ 63 h 68"/>
                <a:gd name="T4" fmla="*/ 29 w 34"/>
                <a:gd name="T5" fmla="*/ 5 h 68"/>
                <a:gd name="T6" fmla="*/ 10 w 34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8">
                  <a:moveTo>
                    <a:pt x="10" y="0"/>
                  </a:moveTo>
                  <a:cubicBezTo>
                    <a:pt x="10" y="0"/>
                    <a:pt x="0" y="58"/>
                    <a:pt x="10" y="63"/>
                  </a:cubicBezTo>
                  <a:cubicBezTo>
                    <a:pt x="20" y="68"/>
                    <a:pt x="34" y="44"/>
                    <a:pt x="29" y="5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5" name="Freeform 119"/>
            <p:cNvSpPr>
              <a:spLocks/>
            </p:cNvSpPr>
            <p:nvPr/>
          </p:nvSpPr>
          <p:spPr bwMode="auto">
            <a:xfrm>
              <a:off x="5051426" y="1584326"/>
              <a:ext cx="168275" cy="573088"/>
            </a:xfrm>
            <a:custGeom>
              <a:avLst/>
              <a:gdLst>
                <a:gd name="T0" fmla="*/ 64 w 73"/>
                <a:gd name="T1" fmla="*/ 0 h 248"/>
                <a:gd name="T2" fmla="*/ 0 w 73"/>
                <a:gd name="T3" fmla="*/ 225 h 248"/>
                <a:gd name="T4" fmla="*/ 73 w 73"/>
                <a:gd name="T5" fmla="*/ 247 h 248"/>
                <a:gd name="T6" fmla="*/ 73 w 73"/>
                <a:gd name="T7" fmla="*/ 0 h 248"/>
                <a:gd name="T8" fmla="*/ 64 w 73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48">
                  <a:moveTo>
                    <a:pt x="64" y="0"/>
                  </a:moveTo>
                  <a:cubicBezTo>
                    <a:pt x="64" y="0"/>
                    <a:pt x="13" y="148"/>
                    <a:pt x="0" y="225"/>
                  </a:cubicBezTo>
                  <a:cubicBezTo>
                    <a:pt x="0" y="225"/>
                    <a:pt x="43" y="248"/>
                    <a:pt x="73" y="247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6" name="Freeform 120"/>
            <p:cNvSpPr>
              <a:spLocks/>
            </p:cNvSpPr>
            <p:nvPr/>
          </p:nvSpPr>
          <p:spPr bwMode="auto">
            <a:xfrm>
              <a:off x="5184776" y="1528763"/>
              <a:ext cx="171450" cy="750888"/>
            </a:xfrm>
            <a:custGeom>
              <a:avLst/>
              <a:gdLst>
                <a:gd name="T0" fmla="*/ 51 w 74"/>
                <a:gd name="T1" fmla="*/ 2 h 325"/>
                <a:gd name="T2" fmla="*/ 8 w 74"/>
                <a:gd name="T3" fmla="*/ 19 h 325"/>
                <a:gd name="T4" fmla="*/ 2 w 74"/>
                <a:gd name="T5" fmla="*/ 274 h 325"/>
                <a:gd name="T6" fmla="*/ 1 w 74"/>
                <a:gd name="T7" fmla="*/ 307 h 325"/>
                <a:gd name="T8" fmla="*/ 63 w 74"/>
                <a:gd name="T9" fmla="*/ 312 h 325"/>
                <a:gd name="T10" fmla="*/ 74 w 74"/>
                <a:gd name="T11" fmla="*/ 181 h 325"/>
                <a:gd name="T12" fmla="*/ 55 w 74"/>
                <a:gd name="T13" fmla="*/ 6 h 325"/>
                <a:gd name="T14" fmla="*/ 51 w 74"/>
                <a:gd name="T15" fmla="*/ 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25">
                  <a:moveTo>
                    <a:pt x="51" y="2"/>
                  </a:moveTo>
                  <a:cubicBezTo>
                    <a:pt x="51" y="2"/>
                    <a:pt x="16" y="0"/>
                    <a:pt x="8" y="19"/>
                  </a:cubicBezTo>
                  <a:cubicBezTo>
                    <a:pt x="0" y="37"/>
                    <a:pt x="5" y="156"/>
                    <a:pt x="2" y="274"/>
                  </a:cubicBezTo>
                  <a:cubicBezTo>
                    <a:pt x="1" y="307"/>
                    <a:pt x="1" y="307"/>
                    <a:pt x="1" y="307"/>
                  </a:cubicBezTo>
                  <a:cubicBezTo>
                    <a:pt x="1" y="307"/>
                    <a:pt x="60" y="325"/>
                    <a:pt x="63" y="312"/>
                  </a:cubicBezTo>
                  <a:cubicBezTo>
                    <a:pt x="74" y="267"/>
                    <a:pt x="74" y="181"/>
                    <a:pt x="74" y="181"/>
                  </a:cubicBezTo>
                  <a:cubicBezTo>
                    <a:pt x="55" y="6"/>
                    <a:pt x="55" y="6"/>
                    <a:pt x="55" y="6"/>
                  </a:cubicBezTo>
                  <a:lnTo>
                    <a:pt x="51" y="2"/>
                  </a:lnTo>
                  <a:close/>
                </a:path>
              </a:pathLst>
            </a:custGeom>
            <a:solidFill>
              <a:srgbClr val="634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7" name="Freeform 121"/>
            <p:cNvSpPr>
              <a:spLocks/>
            </p:cNvSpPr>
            <p:nvPr/>
          </p:nvSpPr>
          <p:spPr bwMode="auto">
            <a:xfrm>
              <a:off x="5249863" y="1528763"/>
              <a:ext cx="112713" cy="538163"/>
            </a:xfrm>
            <a:custGeom>
              <a:avLst/>
              <a:gdLst>
                <a:gd name="T0" fmla="*/ 3 w 49"/>
                <a:gd name="T1" fmla="*/ 51 h 233"/>
                <a:gd name="T2" fmla="*/ 24 w 49"/>
                <a:gd name="T3" fmla="*/ 0 h 233"/>
                <a:gd name="T4" fmla="*/ 30 w 49"/>
                <a:gd name="T5" fmla="*/ 9 h 233"/>
                <a:gd name="T6" fmla="*/ 44 w 49"/>
                <a:gd name="T7" fmla="*/ 233 h 233"/>
                <a:gd name="T8" fmla="*/ 9 w 49"/>
                <a:gd name="T9" fmla="*/ 124 h 233"/>
                <a:gd name="T10" fmla="*/ 23 w 49"/>
                <a:gd name="T11" fmla="*/ 80 h 233"/>
                <a:gd name="T12" fmla="*/ 3 w 49"/>
                <a:gd name="T13" fmla="*/ 51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33">
                  <a:moveTo>
                    <a:pt x="3" y="51"/>
                  </a:moveTo>
                  <a:cubicBezTo>
                    <a:pt x="0" y="41"/>
                    <a:pt x="24" y="0"/>
                    <a:pt x="24" y="0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43" y="92"/>
                    <a:pt x="49" y="167"/>
                    <a:pt x="44" y="233"/>
                  </a:cubicBezTo>
                  <a:cubicBezTo>
                    <a:pt x="44" y="233"/>
                    <a:pt x="30" y="163"/>
                    <a:pt x="9" y="124"/>
                  </a:cubicBezTo>
                  <a:cubicBezTo>
                    <a:pt x="7" y="120"/>
                    <a:pt x="25" y="84"/>
                    <a:pt x="23" y="80"/>
                  </a:cubicBezTo>
                  <a:cubicBezTo>
                    <a:pt x="21" y="77"/>
                    <a:pt x="5" y="62"/>
                    <a:pt x="3" y="51"/>
                  </a:cubicBezTo>
                  <a:close/>
                </a:path>
              </a:pathLst>
            </a:custGeom>
            <a:solidFill>
              <a:srgbClr val="7052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8" name="Freeform 122"/>
            <p:cNvSpPr>
              <a:spLocks/>
            </p:cNvSpPr>
            <p:nvPr/>
          </p:nvSpPr>
          <p:spPr bwMode="auto">
            <a:xfrm>
              <a:off x="5662613" y="2085976"/>
              <a:ext cx="153988" cy="293688"/>
            </a:xfrm>
            <a:custGeom>
              <a:avLst/>
              <a:gdLst>
                <a:gd name="T0" fmla="*/ 49 w 67"/>
                <a:gd name="T1" fmla="*/ 0 h 127"/>
                <a:gd name="T2" fmla="*/ 41 w 67"/>
                <a:gd name="T3" fmla="*/ 102 h 127"/>
                <a:gd name="T4" fmla="*/ 6 w 67"/>
                <a:gd name="T5" fmla="*/ 122 h 127"/>
                <a:gd name="T6" fmla="*/ 14 w 67"/>
                <a:gd name="T7" fmla="*/ 91 h 127"/>
                <a:gd name="T8" fmla="*/ 13 w 67"/>
                <a:gd name="T9" fmla="*/ 26 h 127"/>
                <a:gd name="T10" fmla="*/ 49 w 67"/>
                <a:gd name="T1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27">
                  <a:moveTo>
                    <a:pt x="49" y="0"/>
                  </a:moveTo>
                  <a:cubicBezTo>
                    <a:pt x="49" y="0"/>
                    <a:pt x="67" y="70"/>
                    <a:pt x="41" y="102"/>
                  </a:cubicBezTo>
                  <a:cubicBezTo>
                    <a:pt x="19" y="127"/>
                    <a:pt x="12" y="125"/>
                    <a:pt x="6" y="122"/>
                  </a:cubicBezTo>
                  <a:cubicBezTo>
                    <a:pt x="0" y="118"/>
                    <a:pt x="10" y="99"/>
                    <a:pt x="14" y="91"/>
                  </a:cubicBezTo>
                  <a:cubicBezTo>
                    <a:pt x="17" y="82"/>
                    <a:pt x="17" y="43"/>
                    <a:pt x="13" y="26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Freeform 123"/>
            <p:cNvSpPr>
              <a:spLocks/>
            </p:cNvSpPr>
            <p:nvPr/>
          </p:nvSpPr>
          <p:spPr bwMode="auto">
            <a:xfrm>
              <a:off x="5668963" y="2132013"/>
              <a:ext cx="79375" cy="157163"/>
            </a:xfrm>
            <a:custGeom>
              <a:avLst/>
              <a:gdLst>
                <a:gd name="T0" fmla="*/ 24 w 34"/>
                <a:gd name="T1" fmla="*/ 0 h 68"/>
                <a:gd name="T2" fmla="*/ 24 w 34"/>
                <a:gd name="T3" fmla="*/ 63 h 68"/>
                <a:gd name="T4" fmla="*/ 5 w 34"/>
                <a:gd name="T5" fmla="*/ 5 h 68"/>
                <a:gd name="T6" fmla="*/ 24 w 34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8">
                  <a:moveTo>
                    <a:pt x="24" y="0"/>
                  </a:moveTo>
                  <a:cubicBezTo>
                    <a:pt x="24" y="0"/>
                    <a:pt x="34" y="58"/>
                    <a:pt x="24" y="63"/>
                  </a:cubicBezTo>
                  <a:cubicBezTo>
                    <a:pt x="14" y="68"/>
                    <a:pt x="0" y="44"/>
                    <a:pt x="5" y="5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Freeform 124"/>
            <p:cNvSpPr>
              <a:spLocks/>
            </p:cNvSpPr>
            <p:nvPr/>
          </p:nvSpPr>
          <p:spPr bwMode="auto">
            <a:xfrm>
              <a:off x="5654676" y="1584326"/>
              <a:ext cx="166688" cy="573088"/>
            </a:xfrm>
            <a:custGeom>
              <a:avLst/>
              <a:gdLst>
                <a:gd name="T0" fmla="*/ 8 w 72"/>
                <a:gd name="T1" fmla="*/ 0 h 248"/>
                <a:gd name="T2" fmla="*/ 72 w 72"/>
                <a:gd name="T3" fmla="*/ 225 h 248"/>
                <a:gd name="T4" fmla="*/ 0 w 72"/>
                <a:gd name="T5" fmla="*/ 247 h 248"/>
                <a:gd name="T6" fmla="*/ 0 w 72"/>
                <a:gd name="T7" fmla="*/ 0 h 248"/>
                <a:gd name="T8" fmla="*/ 8 w 72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248">
                  <a:moveTo>
                    <a:pt x="8" y="0"/>
                  </a:moveTo>
                  <a:cubicBezTo>
                    <a:pt x="8" y="0"/>
                    <a:pt x="60" y="148"/>
                    <a:pt x="72" y="225"/>
                  </a:cubicBezTo>
                  <a:cubicBezTo>
                    <a:pt x="72" y="225"/>
                    <a:pt x="30" y="248"/>
                    <a:pt x="0" y="24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Freeform 125"/>
            <p:cNvSpPr>
              <a:spLocks/>
            </p:cNvSpPr>
            <p:nvPr/>
          </p:nvSpPr>
          <p:spPr bwMode="auto">
            <a:xfrm>
              <a:off x="5516563" y="1528763"/>
              <a:ext cx="173038" cy="750888"/>
            </a:xfrm>
            <a:custGeom>
              <a:avLst/>
              <a:gdLst>
                <a:gd name="T0" fmla="*/ 24 w 75"/>
                <a:gd name="T1" fmla="*/ 2 h 325"/>
                <a:gd name="T2" fmla="*/ 67 w 75"/>
                <a:gd name="T3" fmla="*/ 19 h 325"/>
                <a:gd name="T4" fmla="*/ 73 w 75"/>
                <a:gd name="T5" fmla="*/ 274 h 325"/>
                <a:gd name="T6" fmla="*/ 73 w 75"/>
                <a:gd name="T7" fmla="*/ 307 h 325"/>
                <a:gd name="T8" fmla="*/ 12 w 75"/>
                <a:gd name="T9" fmla="*/ 312 h 325"/>
                <a:gd name="T10" fmla="*/ 1 w 75"/>
                <a:gd name="T11" fmla="*/ 181 h 325"/>
                <a:gd name="T12" fmla="*/ 20 w 75"/>
                <a:gd name="T13" fmla="*/ 6 h 325"/>
                <a:gd name="T14" fmla="*/ 24 w 75"/>
                <a:gd name="T15" fmla="*/ 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325">
                  <a:moveTo>
                    <a:pt x="24" y="2"/>
                  </a:moveTo>
                  <a:cubicBezTo>
                    <a:pt x="24" y="2"/>
                    <a:pt x="59" y="0"/>
                    <a:pt x="67" y="19"/>
                  </a:cubicBezTo>
                  <a:cubicBezTo>
                    <a:pt x="75" y="37"/>
                    <a:pt x="70" y="156"/>
                    <a:pt x="73" y="274"/>
                  </a:cubicBezTo>
                  <a:cubicBezTo>
                    <a:pt x="73" y="307"/>
                    <a:pt x="73" y="307"/>
                    <a:pt x="73" y="307"/>
                  </a:cubicBezTo>
                  <a:cubicBezTo>
                    <a:pt x="73" y="307"/>
                    <a:pt x="15" y="325"/>
                    <a:pt x="12" y="312"/>
                  </a:cubicBezTo>
                  <a:cubicBezTo>
                    <a:pt x="0" y="267"/>
                    <a:pt x="1" y="181"/>
                    <a:pt x="1" y="181"/>
                  </a:cubicBezTo>
                  <a:cubicBezTo>
                    <a:pt x="20" y="6"/>
                    <a:pt x="20" y="6"/>
                    <a:pt x="20" y="6"/>
                  </a:cubicBezTo>
                  <a:lnTo>
                    <a:pt x="24" y="2"/>
                  </a:lnTo>
                  <a:close/>
                </a:path>
              </a:pathLst>
            </a:custGeom>
            <a:solidFill>
              <a:srgbClr val="634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2" name="Freeform 126"/>
            <p:cNvSpPr>
              <a:spLocks/>
            </p:cNvSpPr>
            <p:nvPr/>
          </p:nvSpPr>
          <p:spPr bwMode="auto">
            <a:xfrm>
              <a:off x="5511801" y="1528763"/>
              <a:ext cx="114300" cy="538163"/>
            </a:xfrm>
            <a:custGeom>
              <a:avLst/>
              <a:gdLst>
                <a:gd name="T0" fmla="*/ 46 w 49"/>
                <a:gd name="T1" fmla="*/ 51 h 233"/>
                <a:gd name="T2" fmla="*/ 25 w 49"/>
                <a:gd name="T3" fmla="*/ 0 h 233"/>
                <a:gd name="T4" fmla="*/ 19 w 49"/>
                <a:gd name="T5" fmla="*/ 9 h 233"/>
                <a:gd name="T6" fmla="*/ 4 w 49"/>
                <a:gd name="T7" fmla="*/ 233 h 233"/>
                <a:gd name="T8" fmla="*/ 40 w 49"/>
                <a:gd name="T9" fmla="*/ 124 h 233"/>
                <a:gd name="T10" fmla="*/ 26 w 49"/>
                <a:gd name="T11" fmla="*/ 80 h 233"/>
                <a:gd name="T12" fmla="*/ 46 w 49"/>
                <a:gd name="T13" fmla="*/ 51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33">
                  <a:moveTo>
                    <a:pt x="46" y="51"/>
                  </a:moveTo>
                  <a:cubicBezTo>
                    <a:pt x="49" y="41"/>
                    <a:pt x="25" y="0"/>
                    <a:pt x="25" y="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5" y="92"/>
                    <a:pt x="0" y="167"/>
                    <a:pt x="4" y="233"/>
                  </a:cubicBezTo>
                  <a:cubicBezTo>
                    <a:pt x="4" y="233"/>
                    <a:pt x="19" y="163"/>
                    <a:pt x="40" y="124"/>
                  </a:cubicBezTo>
                  <a:cubicBezTo>
                    <a:pt x="42" y="120"/>
                    <a:pt x="24" y="84"/>
                    <a:pt x="26" y="80"/>
                  </a:cubicBezTo>
                  <a:cubicBezTo>
                    <a:pt x="28" y="77"/>
                    <a:pt x="44" y="62"/>
                    <a:pt x="46" y="51"/>
                  </a:cubicBezTo>
                  <a:close/>
                </a:path>
              </a:pathLst>
            </a:custGeom>
            <a:solidFill>
              <a:srgbClr val="7052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3" name="Freeform 127"/>
            <p:cNvSpPr>
              <a:spLocks/>
            </p:cNvSpPr>
            <p:nvPr/>
          </p:nvSpPr>
          <p:spPr bwMode="auto">
            <a:xfrm>
              <a:off x="4818063" y="1038226"/>
              <a:ext cx="284163" cy="363538"/>
            </a:xfrm>
            <a:custGeom>
              <a:avLst/>
              <a:gdLst>
                <a:gd name="T0" fmla="*/ 99 w 123"/>
                <a:gd name="T1" fmla="*/ 49 h 157"/>
                <a:gd name="T2" fmla="*/ 37 w 123"/>
                <a:gd name="T3" fmla="*/ 26 h 157"/>
                <a:gd name="T4" fmla="*/ 123 w 123"/>
                <a:gd name="T5" fmla="*/ 157 h 157"/>
                <a:gd name="T6" fmla="*/ 99 w 123"/>
                <a:gd name="T7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99" y="49"/>
                  </a:moveTo>
                  <a:cubicBezTo>
                    <a:pt x="99" y="49"/>
                    <a:pt x="70" y="0"/>
                    <a:pt x="37" y="26"/>
                  </a:cubicBezTo>
                  <a:cubicBezTo>
                    <a:pt x="0" y="56"/>
                    <a:pt x="75" y="157"/>
                    <a:pt x="123" y="157"/>
                  </a:cubicBezTo>
                  <a:lnTo>
                    <a:pt x="99" y="49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4" name="Freeform 128"/>
            <p:cNvSpPr>
              <a:spLocks/>
            </p:cNvSpPr>
            <p:nvPr/>
          </p:nvSpPr>
          <p:spPr bwMode="auto">
            <a:xfrm>
              <a:off x="5753101" y="1038226"/>
              <a:ext cx="282575" cy="363538"/>
            </a:xfrm>
            <a:custGeom>
              <a:avLst/>
              <a:gdLst>
                <a:gd name="T0" fmla="*/ 23 w 123"/>
                <a:gd name="T1" fmla="*/ 49 h 157"/>
                <a:gd name="T2" fmla="*/ 85 w 123"/>
                <a:gd name="T3" fmla="*/ 26 h 157"/>
                <a:gd name="T4" fmla="*/ 0 w 123"/>
                <a:gd name="T5" fmla="*/ 157 h 157"/>
                <a:gd name="T6" fmla="*/ 23 w 123"/>
                <a:gd name="T7" fmla="*/ 4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157">
                  <a:moveTo>
                    <a:pt x="23" y="49"/>
                  </a:moveTo>
                  <a:cubicBezTo>
                    <a:pt x="23" y="49"/>
                    <a:pt x="52" y="0"/>
                    <a:pt x="85" y="26"/>
                  </a:cubicBezTo>
                  <a:cubicBezTo>
                    <a:pt x="123" y="56"/>
                    <a:pt x="48" y="157"/>
                    <a:pt x="0" y="157"/>
                  </a:cubicBezTo>
                  <a:lnTo>
                    <a:pt x="23" y="49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5" name="Freeform 129"/>
            <p:cNvSpPr>
              <a:spLocks/>
            </p:cNvSpPr>
            <p:nvPr/>
          </p:nvSpPr>
          <p:spPr bwMode="auto">
            <a:xfrm>
              <a:off x="5013326" y="942976"/>
              <a:ext cx="827088" cy="631825"/>
            </a:xfrm>
            <a:custGeom>
              <a:avLst/>
              <a:gdLst>
                <a:gd name="T0" fmla="*/ 358 w 358"/>
                <a:gd name="T1" fmla="*/ 147 h 273"/>
                <a:gd name="T2" fmla="*/ 358 w 358"/>
                <a:gd name="T3" fmla="*/ 0 h 273"/>
                <a:gd name="T4" fmla="*/ 0 w 358"/>
                <a:gd name="T5" fmla="*/ 0 h 273"/>
                <a:gd name="T6" fmla="*/ 0 w 358"/>
                <a:gd name="T7" fmla="*/ 147 h 273"/>
                <a:gd name="T8" fmla="*/ 0 w 358"/>
                <a:gd name="T9" fmla="*/ 147 h 273"/>
                <a:gd name="T10" fmla="*/ 179 w 358"/>
                <a:gd name="T11" fmla="*/ 273 h 273"/>
                <a:gd name="T12" fmla="*/ 358 w 358"/>
                <a:gd name="T13" fmla="*/ 14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273">
                  <a:moveTo>
                    <a:pt x="358" y="147"/>
                  </a:moveTo>
                  <a:cubicBezTo>
                    <a:pt x="358" y="0"/>
                    <a:pt x="358" y="0"/>
                    <a:pt x="35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5" y="273"/>
                    <a:pt x="179" y="273"/>
                  </a:cubicBezTo>
                  <a:cubicBezTo>
                    <a:pt x="353" y="273"/>
                    <a:pt x="358" y="147"/>
                    <a:pt x="358" y="147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6" name="Freeform 130"/>
            <p:cNvSpPr>
              <a:spLocks/>
            </p:cNvSpPr>
            <p:nvPr/>
          </p:nvSpPr>
          <p:spPr bwMode="auto">
            <a:xfrm>
              <a:off x="5351463" y="1322388"/>
              <a:ext cx="152400" cy="58738"/>
            </a:xfrm>
            <a:custGeom>
              <a:avLst/>
              <a:gdLst>
                <a:gd name="T0" fmla="*/ 0 w 66"/>
                <a:gd name="T1" fmla="*/ 3 h 25"/>
                <a:gd name="T2" fmla="*/ 33 w 66"/>
                <a:gd name="T3" fmla="*/ 25 h 25"/>
                <a:gd name="T4" fmla="*/ 66 w 66"/>
                <a:gd name="T5" fmla="*/ 0 h 25"/>
                <a:gd name="T6" fmla="*/ 33 w 66"/>
                <a:gd name="T7" fmla="*/ 18 h 25"/>
                <a:gd name="T8" fmla="*/ 0 w 66"/>
                <a:gd name="T9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5">
                  <a:moveTo>
                    <a:pt x="0" y="3"/>
                  </a:moveTo>
                  <a:cubicBezTo>
                    <a:pt x="0" y="3"/>
                    <a:pt x="13" y="25"/>
                    <a:pt x="33" y="25"/>
                  </a:cubicBezTo>
                  <a:cubicBezTo>
                    <a:pt x="53" y="25"/>
                    <a:pt x="66" y="0"/>
                    <a:pt x="66" y="0"/>
                  </a:cubicBezTo>
                  <a:cubicBezTo>
                    <a:pt x="66" y="0"/>
                    <a:pt x="43" y="18"/>
                    <a:pt x="33" y="18"/>
                  </a:cubicBezTo>
                  <a:cubicBezTo>
                    <a:pt x="22" y="18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7" name="Freeform 131"/>
            <p:cNvSpPr>
              <a:spLocks/>
            </p:cNvSpPr>
            <p:nvPr/>
          </p:nvSpPr>
          <p:spPr bwMode="auto">
            <a:xfrm>
              <a:off x="5280026" y="1412876"/>
              <a:ext cx="303213" cy="65088"/>
            </a:xfrm>
            <a:custGeom>
              <a:avLst/>
              <a:gdLst>
                <a:gd name="T0" fmla="*/ 3 w 132"/>
                <a:gd name="T1" fmla="*/ 28 h 28"/>
                <a:gd name="T2" fmla="*/ 0 w 132"/>
                <a:gd name="T3" fmla="*/ 25 h 28"/>
                <a:gd name="T4" fmla="*/ 3 w 132"/>
                <a:gd name="T5" fmla="*/ 21 h 28"/>
                <a:gd name="T6" fmla="*/ 128 w 132"/>
                <a:gd name="T7" fmla="*/ 1 h 28"/>
                <a:gd name="T8" fmla="*/ 132 w 132"/>
                <a:gd name="T9" fmla="*/ 3 h 28"/>
                <a:gd name="T10" fmla="*/ 129 w 132"/>
                <a:gd name="T11" fmla="*/ 7 h 28"/>
                <a:gd name="T12" fmla="*/ 4 w 132"/>
                <a:gd name="T13" fmla="*/ 28 h 28"/>
                <a:gd name="T14" fmla="*/ 3 w 132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28">
                  <a:moveTo>
                    <a:pt x="3" y="28"/>
                  </a:moveTo>
                  <a:cubicBezTo>
                    <a:pt x="2" y="28"/>
                    <a:pt x="1" y="27"/>
                    <a:pt x="0" y="25"/>
                  </a:cubicBezTo>
                  <a:cubicBezTo>
                    <a:pt x="0" y="23"/>
                    <a:pt x="1" y="22"/>
                    <a:pt x="3" y="2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30" y="0"/>
                    <a:pt x="132" y="1"/>
                    <a:pt x="132" y="3"/>
                  </a:cubicBezTo>
                  <a:cubicBezTo>
                    <a:pt x="132" y="5"/>
                    <a:pt x="131" y="6"/>
                    <a:pt x="129" y="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3" y="28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Freeform 132"/>
            <p:cNvSpPr>
              <a:spLocks/>
            </p:cNvSpPr>
            <p:nvPr/>
          </p:nvSpPr>
          <p:spPr bwMode="auto">
            <a:xfrm>
              <a:off x="5588001" y="1363663"/>
              <a:ext cx="49213" cy="65088"/>
            </a:xfrm>
            <a:custGeom>
              <a:avLst/>
              <a:gdLst>
                <a:gd name="T0" fmla="*/ 15 w 21"/>
                <a:gd name="T1" fmla="*/ 28 h 28"/>
                <a:gd name="T2" fmla="*/ 14 w 21"/>
                <a:gd name="T3" fmla="*/ 28 h 28"/>
                <a:gd name="T4" fmla="*/ 12 w 21"/>
                <a:gd name="T5" fmla="*/ 24 h 28"/>
                <a:gd name="T6" fmla="*/ 3 w 21"/>
                <a:gd name="T7" fmla="*/ 6 h 28"/>
                <a:gd name="T8" fmla="*/ 0 w 21"/>
                <a:gd name="T9" fmla="*/ 2 h 28"/>
                <a:gd name="T10" fmla="*/ 4 w 21"/>
                <a:gd name="T11" fmla="*/ 0 h 28"/>
                <a:gd name="T12" fmla="*/ 18 w 21"/>
                <a:gd name="T13" fmla="*/ 25 h 28"/>
                <a:gd name="T14" fmla="*/ 15 w 21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5" y="28"/>
                  </a:moveTo>
                  <a:cubicBezTo>
                    <a:pt x="15" y="28"/>
                    <a:pt x="14" y="28"/>
                    <a:pt x="14" y="28"/>
                  </a:cubicBezTo>
                  <a:cubicBezTo>
                    <a:pt x="12" y="27"/>
                    <a:pt x="11" y="26"/>
                    <a:pt x="12" y="24"/>
                  </a:cubicBezTo>
                  <a:cubicBezTo>
                    <a:pt x="15" y="10"/>
                    <a:pt x="4" y="6"/>
                    <a:pt x="3" y="6"/>
                  </a:cubicBezTo>
                  <a:cubicBezTo>
                    <a:pt x="1" y="6"/>
                    <a:pt x="0" y="4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11" y="2"/>
                    <a:pt x="21" y="9"/>
                    <a:pt x="18" y="25"/>
                  </a:cubicBezTo>
                  <a:cubicBezTo>
                    <a:pt x="18" y="27"/>
                    <a:pt x="16" y="28"/>
                    <a:pt x="15" y="28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Oval 133"/>
            <p:cNvSpPr>
              <a:spLocks noChangeArrowheads="1"/>
            </p:cNvSpPr>
            <p:nvPr/>
          </p:nvSpPr>
          <p:spPr bwMode="auto">
            <a:xfrm>
              <a:off x="5183188" y="1189038"/>
              <a:ext cx="100013" cy="1016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Freeform 134"/>
            <p:cNvSpPr>
              <a:spLocks/>
            </p:cNvSpPr>
            <p:nvPr/>
          </p:nvSpPr>
          <p:spPr bwMode="auto">
            <a:xfrm>
              <a:off x="5203826" y="1195388"/>
              <a:ext cx="47625" cy="33338"/>
            </a:xfrm>
            <a:custGeom>
              <a:avLst/>
              <a:gdLst>
                <a:gd name="T0" fmla="*/ 20 w 21"/>
                <a:gd name="T1" fmla="*/ 5 h 14"/>
                <a:gd name="T2" fmla="*/ 11 w 21"/>
                <a:gd name="T3" fmla="*/ 13 h 14"/>
                <a:gd name="T4" fmla="*/ 0 w 21"/>
                <a:gd name="T5" fmla="*/ 9 h 14"/>
                <a:gd name="T6" fmla="*/ 9 w 21"/>
                <a:gd name="T7" fmla="*/ 1 h 14"/>
                <a:gd name="T8" fmla="*/ 20 w 21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">
                  <a:moveTo>
                    <a:pt x="20" y="5"/>
                  </a:moveTo>
                  <a:cubicBezTo>
                    <a:pt x="21" y="8"/>
                    <a:pt x="17" y="12"/>
                    <a:pt x="11" y="13"/>
                  </a:cubicBezTo>
                  <a:cubicBezTo>
                    <a:pt x="6" y="14"/>
                    <a:pt x="1" y="12"/>
                    <a:pt x="0" y="9"/>
                  </a:cubicBezTo>
                  <a:cubicBezTo>
                    <a:pt x="0" y="6"/>
                    <a:pt x="4" y="2"/>
                    <a:pt x="9" y="1"/>
                  </a:cubicBezTo>
                  <a:cubicBezTo>
                    <a:pt x="14" y="0"/>
                    <a:pt x="19" y="2"/>
                    <a:pt x="2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Oval 135"/>
            <p:cNvSpPr>
              <a:spLocks noChangeArrowheads="1"/>
            </p:cNvSpPr>
            <p:nvPr/>
          </p:nvSpPr>
          <p:spPr bwMode="auto">
            <a:xfrm>
              <a:off x="5557838" y="1189038"/>
              <a:ext cx="101600" cy="1016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2" name="Freeform 136"/>
            <p:cNvSpPr>
              <a:spLocks/>
            </p:cNvSpPr>
            <p:nvPr/>
          </p:nvSpPr>
          <p:spPr bwMode="auto">
            <a:xfrm>
              <a:off x="5576888" y="1195388"/>
              <a:ext cx="49213" cy="33338"/>
            </a:xfrm>
            <a:custGeom>
              <a:avLst/>
              <a:gdLst>
                <a:gd name="T0" fmla="*/ 21 w 21"/>
                <a:gd name="T1" fmla="*/ 5 h 14"/>
                <a:gd name="T2" fmla="*/ 12 w 21"/>
                <a:gd name="T3" fmla="*/ 13 h 14"/>
                <a:gd name="T4" fmla="*/ 1 w 21"/>
                <a:gd name="T5" fmla="*/ 9 h 14"/>
                <a:gd name="T6" fmla="*/ 10 w 21"/>
                <a:gd name="T7" fmla="*/ 1 h 14"/>
                <a:gd name="T8" fmla="*/ 21 w 21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">
                  <a:moveTo>
                    <a:pt x="21" y="5"/>
                  </a:moveTo>
                  <a:cubicBezTo>
                    <a:pt x="21" y="8"/>
                    <a:pt x="17" y="12"/>
                    <a:pt x="12" y="13"/>
                  </a:cubicBezTo>
                  <a:cubicBezTo>
                    <a:pt x="7" y="14"/>
                    <a:pt x="2" y="12"/>
                    <a:pt x="1" y="9"/>
                  </a:cubicBezTo>
                  <a:cubicBezTo>
                    <a:pt x="0" y="6"/>
                    <a:pt x="4" y="2"/>
                    <a:pt x="10" y="1"/>
                  </a:cubicBezTo>
                  <a:cubicBezTo>
                    <a:pt x="15" y="0"/>
                    <a:pt x="20" y="2"/>
                    <a:pt x="21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3" name="Freeform 137"/>
            <p:cNvSpPr>
              <a:spLocks/>
            </p:cNvSpPr>
            <p:nvPr/>
          </p:nvSpPr>
          <p:spPr bwMode="auto">
            <a:xfrm>
              <a:off x="5129213" y="1096963"/>
              <a:ext cx="188913" cy="76200"/>
            </a:xfrm>
            <a:custGeom>
              <a:avLst/>
              <a:gdLst>
                <a:gd name="T0" fmla="*/ 79 w 82"/>
                <a:gd name="T1" fmla="*/ 25 h 33"/>
                <a:gd name="T2" fmla="*/ 82 w 82"/>
                <a:gd name="T3" fmla="*/ 5 h 33"/>
                <a:gd name="T4" fmla="*/ 0 w 82"/>
                <a:gd name="T5" fmla="*/ 16 h 33"/>
                <a:gd name="T6" fmla="*/ 8 w 82"/>
                <a:gd name="T7" fmla="*/ 33 h 33"/>
                <a:gd name="T8" fmla="*/ 79 w 82"/>
                <a:gd name="T9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33">
                  <a:moveTo>
                    <a:pt x="79" y="25"/>
                  </a:moveTo>
                  <a:cubicBezTo>
                    <a:pt x="82" y="5"/>
                    <a:pt x="82" y="5"/>
                    <a:pt x="82" y="5"/>
                  </a:cubicBezTo>
                  <a:cubicBezTo>
                    <a:pt x="82" y="5"/>
                    <a:pt x="32" y="0"/>
                    <a:pt x="0" y="16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46" y="17"/>
                    <a:pt x="79" y="25"/>
                  </a:cubicBez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4" name="Freeform 138"/>
            <p:cNvSpPr>
              <a:spLocks/>
            </p:cNvSpPr>
            <p:nvPr/>
          </p:nvSpPr>
          <p:spPr bwMode="auto">
            <a:xfrm>
              <a:off x="5529263" y="1096963"/>
              <a:ext cx="185738" cy="71438"/>
            </a:xfrm>
            <a:custGeom>
              <a:avLst/>
              <a:gdLst>
                <a:gd name="T0" fmla="*/ 3 w 81"/>
                <a:gd name="T1" fmla="*/ 26 h 31"/>
                <a:gd name="T2" fmla="*/ 0 w 81"/>
                <a:gd name="T3" fmla="*/ 7 h 31"/>
                <a:gd name="T4" fmla="*/ 81 w 81"/>
                <a:gd name="T5" fmla="*/ 15 h 31"/>
                <a:gd name="T6" fmla="*/ 74 w 81"/>
                <a:gd name="T7" fmla="*/ 31 h 31"/>
                <a:gd name="T8" fmla="*/ 3 w 81"/>
                <a:gd name="T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31">
                  <a:moveTo>
                    <a:pt x="3" y="26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49" y="0"/>
                    <a:pt x="81" y="15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4" y="31"/>
                    <a:pt x="35" y="17"/>
                    <a:pt x="3" y="26"/>
                  </a:cubicBez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5" name="Freeform 139"/>
            <p:cNvSpPr>
              <a:spLocks/>
            </p:cNvSpPr>
            <p:nvPr/>
          </p:nvSpPr>
          <p:spPr bwMode="auto">
            <a:xfrm>
              <a:off x="5775326" y="909638"/>
              <a:ext cx="141288" cy="381000"/>
            </a:xfrm>
            <a:custGeom>
              <a:avLst/>
              <a:gdLst>
                <a:gd name="T0" fmla="*/ 53 w 61"/>
                <a:gd name="T1" fmla="*/ 0 h 165"/>
                <a:gd name="T2" fmla="*/ 61 w 61"/>
                <a:gd name="T3" fmla="*/ 75 h 165"/>
                <a:gd name="T4" fmla="*/ 28 w 61"/>
                <a:gd name="T5" fmla="*/ 113 h 165"/>
                <a:gd name="T6" fmla="*/ 28 w 61"/>
                <a:gd name="T7" fmla="*/ 158 h 165"/>
                <a:gd name="T8" fmla="*/ 3 w 61"/>
                <a:gd name="T9" fmla="*/ 165 h 165"/>
                <a:gd name="T10" fmla="*/ 0 w 61"/>
                <a:gd name="T11" fmla="*/ 48 h 165"/>
                <a:gd name="T12" fmla="*/ 53 w 61"/>
                <a:gd name="T1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65">
                  <a:moveTo>
                    <a:pt x="53" y="0"/>
                  </a:moveTo>
                  <a:cubicBezTo>
                    <a:pt x="53" y="0"/>
                    <a:pt x="60" y="51"/>
                    <a:pt x="61" y="75"/>
                  </a:cubicBezTo>
                  <a:cubicBezTo>
                    <a:pt x="61" y="75"/>
                    <a:pt x="30" y="69"/>
                    <a:pt x="28" y="113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53" y="0"/>
                  </a:lnTo>
                  <a:close/>
                </a:path>
              </a:pathLst>
            </a:custGeom>
            <a:solidFill>
              <a:srgbClr val="E28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6" name="Freeform 140"/>
            <p:cNvSpPr>
              <a:spLocks/>
            </p:cNvSpPr>
            <p:nvPr/>
          </p:nvSpPr>
          <p:spPr bwMode="auto">
            <a:xfrm>
              <a:off x="4891088" y="509588"/>
              <a:ext cx="1050925" cy="792163"/>
            </a:xfrm>
            <a:custGeom>
              <a:avLst/>
              <a:gdLst>
                <a:gd name="T0" fmla="*/ 76 w 455"/>
                <a:gd name="T1" fmla="*/ 343 h 343"/>
                <a:gd name="T2" fmla="*/ 53 w 455"/>
                <a:gd name="T3" fmla="*/ 336 h 343"/>
                <a:gd name="T4" fmla="*/ 52 w 455"/>
                <a:gd name="T5" fmla="*/ 309 h 343"/>
                <a:gd name="T6" fmla="*/ 15 w 455"/>
                <a:gd name="T7" fmla="*/ 249 h 343"/>
                <a:gd name="T8" fmla="*/ 15 w 455"/>
                <a:gd name="T9" fmla="*/ 166 h 343"/>
                <a:gd name="T10" fmla="*/ 238 w 455"/>
                <a:gd name="T11" fmla="*/ 3 h 343"/>
                <a:gd name="T12" fmla="*/ 311 w 455"/>
                <a:gd name="T13" fmla="*/ 16 h 343"/>
                <a:gd name="T14" fmla="*/ 398 w 455"/>
                <a:gd name="T15" fmla="*/ 35 h 343"/>
                <a:gd name="T16" fmla="*/ 398 w 455"/>
                <a:gd name="T17" fmla="*/ 63 h 343"/>
                <a:gd name="T18" fmla="*/ 416 w 455"/>
                <a:gd name="T19" fmla="*/ 54 h 343"/>
                <a:gd name="T20" fmla="*/ 401 w 455"/>
                <a:gd name="T21" fmla="*/ 115 h 343"/>
                <a:gd name="T22" fmla="*/ 439 w 455"/>
                <a:gd name="T23" fmla="*/ 99 h 343"/>
                <a:gd name="T24" fmla="*/ 421 w 455"/>
                <a:gd name="T25" fmla="*/ 144 h 343"/>
                <a:gd name="T26" fmla="*/ 450 w 455"/>
                <a:gd name="T27" fmla="*/ 130 h 343"/>
                <a:gd name="T28" fmla="*/ 197 w 455"/>
                <a:gd name="T29" fmla="*/ 224 h 343"/>
                <a:gd name="T30" fmla="*/ 217 w 455"/>
                <a:gd name="T31" fmla="*/ 254 h 343"/>
                <a:gd name="T32" fmla="*/ 79 w 455"/>
                <a:gd name="T33" fmla="*/ 207 h 343"/>
                <a:gd name="T34" fmla="*/ 76 w 455"/>
                <a:gd name="T35" fmla="*/ 343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343">
                  <a:moveTo>
                    <a:pt x="76" y="343"/>
                  </a:moveTo>
                  <a:cubicBezTo>
                    <a:pt x="53" y="336"/>
                    <a:pt x="53" y="336"/>
                    <a:pt x="53" y="336"/>
                  </a:cubicBezTo>
                  <a:cubicBezTo>
                    <a:pt x="52" y="309"/>
                    <a:pt x="52" y="309"/>
                    <a:pt x="52" y="309"/>
                  </a:cubicBezTo>
                  <a:cubicBezTo>
                    <a:pt x="52" y="309"/>
                    <a:pt x="57" y="240"/>
                    <a:pt x="15" y="249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6"/>
                    <a:pt x="0" y="0"/>
                    <a:pt x="238" y="3"/>
                  </a:cubicBezTo>
                  <a:cubicBezTo>
                    <a:pt x="238" y="3"/>
                    <a:pt x="282" y="2"/>
                    <a:pt x="311" y="16"/>
                  </a:cubicBezTo>
                  <a:cubicBezTo>
                    <a:pt x="352" y="35"/>
                    <a:pt x="376" y="74"/>
                    <a:pt x="398" y="35"/>
                  </a:cubicBezTo>
                  <a:cubicBezTo>
                    <a:pt x="398" y="35"/>
                    <a:pt x="410" y="50"/>
                    <a:pt x="398" y="63"/>
                  </a:cubicBezTo>
                  <a:cubicBezTo>
                    <a:pt x="398" y="63"/>
                    <a:pt x="410" y="69"/>
                    <a:pt x="416" y="54"/>
                  </a:cubicBezTo>
                  <a:cubicBezTo>
                    <a:pt x="416" y="54"/>
                    <a:pt x="429" y="105"/>
                    <a:pt x="401" y="115"/>
                  </a:cubicBezTo>
                  <a:cubicBezTo>
                    <a:pt x="401" y="115"/>
                    <a:pt x="425" y="116"/>
                    <a:pt x="439" y="99"/>
                  </a:cubicBezTo>
                  <a:cubicBezTo>
                    <a:pt x="439" y="99"/>
                    <a:pt x="443" y="134"/>
                    <a:pt x="421" y="144"/>
                  </a:cubicBezTo>
                  <a:cubicBezTo>
                    <a:pt x="421" y="144"/>
                    <a:pt x="444" y="142"/>
                    <a:pt x="450" y="130"/>
                  </a:cubicBezTo>
                  <a:cubicBezTo>
                    <a:pt x="450" y="130"/>
                    <a:pt x="455" y="300"/>
                    <a:pt x="197" y="224"/>
                  </a:cubicBezTo>
                  <a:cubicBezTo>
                    <a:pt x="202" y="235"/>
                    <a:pt x="209" y="245"/>
                    <a:pt x="217" y="254"/>
                  </a:cubicBezTo>
                  <a:cubicBezTo>
                    <a:pt x="217" y="254"/>
                    <a:pt x="146" y="250"/>
                    <a:pt x="79" y="207"/>
                  </a:cubicBezTo>
                  <a:lnTo>
                    <a:pt x="76" y="343"/>
                  </a:ln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7" name="组合 656"/>
          <p:cNvGrpSpPr/>
          <p:nvPr/>
        </p:nvGrpSpPr>
        <p:grpSpPr>
          <a:xfrm>
            <a:off x="3625676" y="2124621"/>
            <a:ext cx="1190625" cy="2449513"/>
            <a:chOff x="3317876" y="471488"/>
            <a:chExt cx="1190625" cy="2449513"/>
          </a:xfrm>
        </p:grpSpPr>
        <p:sp>
          <p:nvSpPr>
            <p:cNvPr id="658" name="Rectangle 141"/>
            <p:cNvSpPr>
              <a:spLocks noChangeArrowheads="1"/>
            </p:cNvSpPr>
            <p:nvPr/>
          </p:nvSpPr>
          <p:spPr bwMode="auto">
            <a:xfrm>
              <a:off x="3819526" y="1550988"/>
              <a:ext cx="307975" cy="631825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Freeform 142"/>
            <p:cNvSpPr>
              <a:spLocks/>
            </p:cNvSpPr>
            <p:nvPr/>
          </p:nvSpPr>
          <p:spPr bwMode="auto">
            <a:xfrm>
              <a:off x="3713163" y="2141538"/>
              <a:ext cx="511175" cy="711200"/>
            </a:xfrm>
            <a:custGeom>
              <a:avLst/>
              <a:gdLst>
                <a:gd name="T0" fmla="*/ 13 w 222"/>
                <a:gd name="T1" fmla="*/ 11 h 308"/>
                <a:gd name="T2" fmla="*/ 208 w 222"/>
                <a:gd name="T3" fmla="*/ 11 h 308"/>
                <a:gd name="T4" fmla="*/ 222 w 222"/>
                <a:gd name="T5" fmla="*/ 304 h 308"/>
                <a:gd name="T6" fmla="*/ 133 w 222"/>
                <a:gd name="T7" fmla="*/ 308 h 308"/>
                <a:gd name="T8" fmla="*/ 110 w 222"/>
                <a:gd name="T9" fmla="*/ 89 h 308"/>
                <a:gd name="T10" fmla="*/ 91 w 222"/>
                <a:gd name="T11" fmla="*/ 307 h 308"/>
                <a:gd name="T12" fmla="*/ 0 w 222"/>
                <a:gd name="T13" fmla="*/ 306 h 308"/>
                <a:gd name="T14" fmla="*/ 13 w 222"/>
                <a:gd name="T15" fmla="*/ 11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308">
                  <a:moveTo>
                    <a:pt x="13" y="11"/>
                  </a:moveTo>
                  <a:cubicBezTo>
                    <a:pt x="13" y="11"/>
                    <a:pt x="159" y="0"/>
                    <a:pt x="208" y="11"/>
                  </a:cubicBezTo>
                  <a:cubicBezTo>
                    <a:pt x="222" y="304"/>
                    <a:pt x="222" y="304"/>
                    <a:pt x="222" y="304"/>
                  </a:cubicBezTo>
                  <a:cubicBezTo>
                    <a:pt x="133" y="308"/>
                    <a:pt x="133" y="308"/>
                    <a:pt x="133" y="308"/>
                  </a:cubicBezTo>
                  <a:cubicBezTo>
                    <a:pt x="133" y="258"/>
                    <a:pt x="123" y="164"/>
                    <a:pt x="110" y="89"/>
                  </a:cubicBezTo>
                  <a:cubicBezTo>
                    <a:pt x="110" y="89"/>
                    <a:pt x="93" y="238"/>
                    <a:pt x="91" y="307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306"/>
                    <a:pt x="10" y="42"/>
                    <a:pt x="13" y="11"/>
                  </a:cubicBez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Freeform 143"/>
            <p:cNvSpPr>
              <a:spLocks/>
            </p:cNvSpPr>
            <p:nvPr/>
          </p:nvSpPr>
          <p:spPr bwMode="auto">
            <a:xfrm>
              <a:off x="3700463" y="2790826"/>
              <a:ext cx="236538" cy="130175"/>
            </a:xfrm>
            <a:custGeom>
              <a:avLst/>
              <a:gdLst>
                <a:gd name="T0" fmla="*/ 102 w 102"/>
                <a:gd name="T1" fmla="*/ 43 h 56"/>
                <a:gd name="T2" fmla="*/ 51 w 102"/>
                <a:gd name="T3" fmla="*/ 55 h 56"/>
                <a:gd name="T4" fmla="*/ 0 w 102"/>
                <a:gd name="T5" fmla="*/ 43 h 56"/>
                <a:gd name="T6" fmla="*/ 51 w 102"/>
                <a:gd name="T7" fmla="*/ 0 h 56"/>
                <a:gd name="T8" fmla="*/ 102 w 102"/>
                <a:gd name="T9" fmla="*/ 4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6">
                  <a:moveTo>
                    <a:pt x="102" y="43"/>
                  </a:moveTo>
                  <a:cubicBezTo>
                    <a:pt x="102" y="56"/>
                    <a:pt x="79" y="55"/>
                    <a:pt x="51" y="55"/>
                  </a:cubicBezTo>
                  <a:cubicBezTo>
                    <a:pt x="23" y="55"/>
                    <a:pt x="0" y="56"/>
                    <a:pt x="0" y="43"/>
                  </a:cubicBezTo>
                  <a:cubicBezTo>
                    <a:pt x="0" y="19"/>
                    <a:pt x="23" y="0"/>
                    <a:pt x="51" y="0"/>
                  </a:cubicBezTo>
                  <a:cubicBezTo>
                    <a:pt x="79" y="0"/>
                    <a:pt x="102" y="19"/>
                    <a:pt x="102" y="43"/>
                  </a:cubicBezTo>
                  <a:close/>
                </a:path>
              </a:pathLst>
            </a:custGeom>
            <a:solidFill>
              <a:srgbClr val="2D2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Freeform 144"/>
            <p:cNvSpPr>
              <a:spLocks/>
            </p:cNvSpPr>
            <p:nvPr/>
          </p:nvSpPr>
          <p:spPr bwMode="auto">
            <a:xfrm>
              <a:off x="4008438" y="2790826"/>
              <a:ext cx="233363" cy="130175"/>
            </a:xfrm>
            <a:custGeom>
              <a:avLst/>
              <a:gdLst>
                <a:gd name="T0" fmla="*/ 0 w 101"/>
                <a:gd name="T1" fmla="*/ 43 h 56"/>
                <a:gd name="T2" fmla="*/ 50 w 101"/>
                <a:gd name="T3" fmla="*/ 55 h 56"/>
                <a:gd name="T4" fmla="*/ 101 w 101"/>
                <a:gd name="T5" fmla="*/ 43 h 56"/>
                <a:gd name="T6" fmla="*/ 50 w 101"/>
                <a:gd name="T7" fmla="*/ 0 h 56"/>
                <a:gd name="T8" fmla="*/ 0 w 101"/>
                <a:gd name="T9" fmla="*/ 4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6">
                  <a:moveTo>
                    <a:pt x="0" y="43"/>
                  </a:moveTo>
                  <a:cubicBezTo>
                    <a:pt x="0" y="56"/>
                    <a:pt x="22" y="55"/>
                    <a:pt x="50" y="55"/>
                  </a:cubicBezTo>
                  <a:cubicBezTo>
                    <a:pt x="78" y="55"/>
                    <a:pt x="101" y="56"/>
                    <a:pt x="101" y="43"/>
                  </a:cubicBezTo>
                  <a:cubicBezTo>
                    <a:pt x="101" y="19"/>
                    <a:pt x="78" y="0"/>
                    <a:pt x="50" y="0"/>
                  </a:cubicBezTo>
                  <a:cubicBezTo>
                    <a:pt x="22" y="0"/>
                    <a:pt x="0" y="19"/>
                    <a:pt x="0" y="43"/>
                  </a:cubicBezTo>
                  <a:close/>
                </a:path>
              </a:pathLst>
            </a:custGeom>
            <a:solidFill>
              <a:srgbClr val="2D2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Freeform 145"/>
            <p:cNvSpPr>
              <a:spLocks/>
            </p:cNvSpPr>
            <p:nvPr/>
          </p:nvSpPr>
          <p:spPr bwMode="auto">
            <a:xfrm>
              <a:off x="3857626" y="1606551"/>
              <a:ext cx="227013" cy="615950"/>
            </a:xfrm>
            <a:custGeom>
              <a:avLst/>
              <a:gdLst>
                <a:gd name="T0" fmla="*/ 55 w 143"/>
                <a:gd name="T1" fmla="*/ 0 h 388"/>
                <a:gd name="T2" fmla="*/ 0 w 143"/>
                <a:gd name="T3" fmla="*/ 268 h 388"/>
                <a:gd name="T4" fmla="*/ 69 w 143"/>
                <a:gd name="T5" fmla="*/ 388 h 388"/>
                <a:gd name="T6" fmla="*/ 143 w 143"/>
                <a:gd name="T7" fmla="*/ 268 h 388"/>
                <a:gd name="T8" fmla="*/ 82 w 143"/>
                <a:gd name="T9" fmla="*/ 0 h 388"/>
                <a:gd name="T10" fmla="*/ 55 w 143"/>
                <a:gd name="T11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388">
                  <a:moveTo>
                    <a:pt x="55" y="0"/>
                  </a:moveTo>
                  <a:lnTo>
                    <a:pt x="0" y="268"/>
                  </a:lnTo>
                  <a:lnTo>
                    <a:pt x="69" y="388"/>
                  </a:lnTo>
                  <a:lnTo>
                    <a:pt x="143" y="268"/>
                  </a:lnTo>
                  <a:lnTo>
                    <a:pt x="82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423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Freeform 146"/>
            <p:cNvSpPr>
              <a:spLocks/>
            </p:cNvSpPr>
            <p:nvPr/>
          </p:nvSpPr>
          <p:spPr bwMode="auto">
            <a:xfrm>
              <a:off x="3924301" y="1560513"/>
              <a:ext cx="84138" cy="66675"/>
            </a:xfrm>
            <a:custGeom>
              <a:avLst/>
              <a:gdLst>
                <a:gd name="T0" fmla="*/ 26 w 36"/>
                <a:gd name="T1" fmla="*/ 29 h 29"/>
                <a:gd name="T2" fmla="*/ 10 w 36"/>
                <a:gd name="T3" fmla="*/ 29 h 29"/>
                <a:gd name="T4" fmla="*/ 0 w 36"/>
                <a:gd name="T5" fmla="*/ 19 h 29"/>
                <a:gd name="T6" fmla="*/ 0 w 36"/>
                <a:gd name="T7" fmla="*/ 10 h 29"/>
                <a:gd name="T8" fmla="*/ 10 w 36"/>
                <a:gd name="T9" fmla="*/ 0 h 29"/>
                <a:gd name="T10" fmla="*/ 26 w 36"/>
                <a:gd name="T11" fmla="*/ 0 h 29"/>
                <a:gd name="T12" fmla="*/ 36 w 36"/>
                <a:gd name="T13" fmla="*/ 10 h 29"/>
                <a:gd name="T14" fmla="*/ 36 w 36"/>
                <a:gd name="T15" fmla="*/ 19 h 29"/>
                <a:gd name="T16" fmla="*/ 26 w 3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26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5" y="29"/>
                    <a:pt x="0" y="24"/>
                    <a:pt x="0" y="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2" y="0"/>
                    <a:pt x="36" y="4"/>
                    <a:pt x="36" y="1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24"/>
                    <a:pt x="32" y="29"/>
                    <a:pt x="26" y="29"/>
                  </a:cubicBezTo>
                  <a:close/>
                </a:path>
              </a:pathLst>
            </a:custGeom>
            <a:solidFill>
              <a:srgbClr val="382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Freeform 147"/>
            <p:cNvSpPr>
              <a:spLocks/>
            </p:cNvSpPr>
            <p:nvPr/>
          </p:nvSpPr>
          <p:spPr bwMode="auto">
            <a:xfrm>
              <a:off x="3844926" y="1514476"/>
              <a:ext cx="244475" cy="173038"/>
            </a:xfrm>
            <a:custGeom>
              <a:avLst/>
              <a:gdLst>
                <a:gd name="T0" fmla="*/ 0 w 154"/>
                <a:gd name="T1" fmla="*/ 0 h 109"/>
                <a:gd name="T2" fmla="*/ 7 w 154"/>
                <a:gd name="T3" fmla="*/ 109 h 109"/>
                <a:gd name="T4" fmla="*/ 77 w 154"/>
                <a:gd name="T5" fmla="*/ 29 h 109"/>
                <a:gd name="T6" fmla="*/ 148 w 154"/>
                <a:gd name="T7" fmla="*/ 106 h 109"/>
                <a:gd name="T8" fmla="*/ 154 w 154"/>
                <a:gd name="T9" fmla="*/ 0 h 109"/>
                <a:gd name="T10" fmla="*/ 0 w 154"/>
                <a:gd name="T11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09">
                  <a:moveTo>
                    <a:pt x="0" y="0"/>
                  </a:moveTo>
                  <a:lnTo>
                    <a:pt x="7" y="109"/>
                  </a:lnTo>
                  <a:lnTo>
                    <a:pt x="77" y="29"/>
                  </a:lnTo>
                  <a:lnTo>
                    <a:pt x="148" y="106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Freeform 148"/>
            <p:cNvSpPr>
              <a:spLocks/>
            </p:cNvSpPr>
            <p:nvPr/>
          </p:nvSpPr>
          <p:spPr bwMode="auto">
            <a:xfrm>
              <a:off x="3613151" y="2076451"/>
              <a:ext cx="152400" cy="295275"/>
            </a:xfrm>
            <a:custGeom>
              <a:avLst/>
              <a:gdLst>
                <a:gd name="T0" fmla="*/ 18 w 66"/>
                <a:gd name="T1" fmla="*/ 0 h 128"/>
                <a:gd name="T2" fmla="*/ 26 w 66"/>
                <a:gd name="T3" fmla="*/ 101 h 128"/>
                <a:gd name="T4" fmla="*/ 60 w 66"/>
                <a:gd name="T5" fmla="*/ 121 h 128"/>
                <a:gd name="T6" fmla="*/ 52 w 66"/>
                <a:gd name="T7" fmla="*/ 90 h 128"/>
                <a:gd name="T8" fmla="*/ 52 w 66"/>
                <a:gd name="T9" fmla="*/ 27 h 128"/>
                <a:gd name="T10" fmla="*/ 18 w 66"/>
                <a:gd name="T1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28">
                  <a:moveTo>
                    <a:pt x="18" y="0"/>
                  </a:moveTo>
                  <a:cubicBezTo>
                    <a:pt x="18" y="0"/>
                    <a:pt x="0" y="69"/>
                    <a:pt x="26" y="101"/>
                  </a:cubicBezTo>
                  <a:cubicBezTo>
                    <a:pt x="47" y="128"/>
                    <a:pt x="54" y="125"/>
                    <a:pt x="60" y="121"/>
                  </a:cubicBezTo>
                  <a:cubicBezTo>
                    <a:pt x="66" y="118"/>
                    <a:pt x="55" y="99"/>
                    <a:pt x="52" y="90"/>
                  </a:cubicBezTo>
                  <a:cubicBezTo>
                    <a:pt x="48" y="82"/>
                    <a:pt x="48" y="43"/>
                    <a:pt x="52" y="27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Freeform 149"/>
            <p:cNvSpPr>
              <a:spLocks/>
            </p:cNvSpPr>
            <p:nvPr/>
          </p:nvSpPr>
          <p:spPr bwMode="auto">
            <a:xfrm>
              <a:off x="3679826" y="2125663"/>
              <a:ext cx="79375" cy="153988"/>
            </a:xfrm>
            <a:custGeom>
              <a:avLst/>
              <a:gdLst>
                <a:gd name="T0" fmla="*/ 10 w 34"/>
                <a:gd name="T1" fmla="*/ 0 h 67"/>
                <a:gd name="T2" fmla="*/ 10 w 34"/>
                <a:gd name="T3" fmla="*/ 62 h 67"/>
                <a:gd name="T4" fmla="*/ 29 w 34"/>
                <a:gd name="T5" fmla="*/ 4 h 67"/>
                <a:gd name="T6" fmla="*/ 10 w 34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7">
                  <a:moveTo>
                    <a:pt x="10" y="0"/>
                  </a:moveTo>
                  <a:cubicBezTo>
                    <a:pt x="10" y="0"/>
                    <a:pt x="0" y="57"/>
                    <a:pt x="10" y="62"/>
                  </a:cubicBezTo>
                  <a:cubicBezTo>
                    <a:pt x="19" y="67"/>
                    <a:pt x="34" y="43"/>
                    <a:pt x="29" y="4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Freeform 150"/>
            <p:cNvSpPr>
              <a:spLocks/>
            </p:cNvSpPr>
            <p:nvPr/>
          </p:nvSpPr>
          <p:spPr bwMode="auto">
            <a:xfrm>
              <a:off x="3606801" y="1543051"/>
              <a:ext cx="204788" cy="604838"/>
            </a:xfrm>
            <a:custGeom>
              <a:avLst/>
              <a:gdLst>
                <a:gd name="T0" fmla="*/ 84 w 89"/>
                <a:gd name="T1" fmla="*/ 0 h 262"/>
                <a:gd name="T2" fmla="*/ 0 w 89"/>
                <a:gd name="T3" fmla="*/ 240 h 262"/>
                <a:gd name="T4" fmla="*/ 72 w 89"/>
                <a:gd name="T5" fmla="*/ 261 h 262"/>
                <a:gd name="T6" fmla="*/ 89 w 89"/>
                <a:gd name="T7" fmla="*/ 9 h 262"/>
                <a:gd name="T8" fmla="*/ 84 w 89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62">
                  <a:moveTo>
                    <a:pt x="84" y="0"/>
                  </a:moveTo>
                  <a:cubicBezTo>
                    <a:pt x="59" y="8"/>
                    <a:pt x="15" y="183"/>
                    <a:pt x="0" y="240"/>
                  </a:cubicBezTo>
                  <a:cubicBezTo>
                    <a:pt x="0" y="240"/>
                    <a:pt x="42" y="262"/>
                    <a:pt x="72" y="261"/>
                  </a:cubicBezTo>
                  <a:cubicBezTo>
                    <a:pt x="89" y="9"/>
                    <a:pt x="89" y="9"/>
                    <a:pt x="89" y="9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Freeform 151"/>
            <p:cNvSpPr>
              <a:spLocks/>
            </p:cNvSpPr>
            <p:nvPr/>
          </p:nvSpPr>
          <p:spPr bwMode="auto">
            <a:xfrm>
              <a:off x="3729038" y="1530351"/>
              <a:ext cx="239713" cy="731838"/>
            </a:xfrm>
            <a:custGeom>
              <a:avLst/>
              <a:gdLst>
                <a:gd name="T0" fmla="*/ 51 w 104"/>
                <a:gd name="T1" fmla="*/ 0 h 316"/>
                <a:gd name="T2" fmla="*/ 31 w 104"/>
                <a:gd name="T3" fmla="*/ 5 h 316"/>
                <a:gd name="T4" fmla="*/ 0 w 104"/>
                <a:gd name="T5" fmla="*/ 316 h 316"/>
                <a:gd name="T6" fmla="*/ 100 w 104"/>
                <a:gd name="T7" fmla="*/ 164 h 316"/>
                <a:gd name="T8" fmla="*/ 100 w 104"/>
                <a:gd name="T9" fmla="*/ 112 h 316"/>
                <a:gd name="T10" fmla="*/ 51 w 104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316">
                  <a:moveTo>
                    <a:pt x="51" y="0"/>
                  </a:moveTo>
                  <a:cubicBezTo>
                    <a:pt x="51" y="0"/>
                    <a:pt x="39" y="2"/>
                    <a:pt x="31" y="5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0" y="316"/>
                    <a:pt x="96" y="303"/>
                    <a:pt x="100" y="164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4" y="49"/>
                    <a:pt x="51" y="0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9" name="Freeform 152"/>
            <p:cNvSpPr>
              <a:spLocks/>
            </p:cNvSpPr>
            <p:nvPr/>
          </p:nvSpPr>
          <p:spPr bwMode="auto">
            <a:xfrm>
              <a:off x="3821113" y="1530351"/>
              <a:ext cx="138113" cy="246063"/>
            </a:xfrm>
            <a:custGeom>
              <a:avLst/>
              <a:gdLst>
                <a:gd name="T0" fmla="*/ 6 w 60"/>
                <a:gd name="T1" fmla="*/ 54 h 106"/>
                <a:gd name="T2" fmla="*/ 34 w 60"/>
                <a:gd name="T3" fmla="*/ 54 h 106"/>
                <a:gd name="T4" fmla="*/ 23 w 60"/>
                <a:gd name="T5" fmla="*/ 92 h 106"/>
                <a:gd name="T6" fmla="*/ 60 w 60"/>
                <a:gd name="T7" fmla="*/ 106 h 106"/>
                <a:gd name="T8" fmla="*/ 11 w 60"/>
                <a:gd name="T9" fmla="*/ 0 h 106"/>
                <a:gd name="T10" fmla="*/ 6 w 60"/>
                <a:gd name="T11" fmla="*/ 5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06">
                  <a:moveTo>
                    <a:pt x="6" y="54"/>
                  </a:moveTo>
                  <a:cubicBezTo>
                    <a:pt x="11" y="57"/>
                    <a:pt x="34" y="54"/>
                    <a:pt x="34" y="54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23" y="92"/>
                    <a:pt x="56" y="92"/>
                    <a:pt x="60" y="106"/>
                  </a:cubicBezTo>
                  <a:cubicBezTo>
                    <a:pt x="60" y="89"/>
                    <a:pt x="54" y="40"/>
                    <a:pt x="11" y="0"/>
                  </a:cubicBezTo>
                  <a:cubicBezTo>
                    <a:pt x="11" y="0"/>
                    <a:pt x="0" y="51"/>
                    <a:pt x="6" y="5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0" name="Freeform 153"/>
            <p:cNvSpPr>
              <a:spLocks/>
            </p:cNvSpPr>
            <p:nvPr/>
          </p:nvSpPr>
          <p:spPr bwMode="auto">
            <a:xfrm>
              <a:off x="3613151" y="2076451"/>
              <a:ext cx="152400" cy="295275"/>
            </a:xfrm>
            <a:custGeom>
              <a:avLst/>
              <a:gdLst>
                <a:gd name="T0" fmla="*/ 18 w 66"/>
                <a:gd name="T1" fmla="*/ 0 h 128"/>
                <a:gd name="T2" fmla="*/ 26 w 66"/>
                <a:gd name="T3" fmla="*/ 101 h 128"/>
                <a:gd name="T4" fmla="*/ 60 w 66"/>
                <a:gd name="T5" fmla="*/ 121 h 128"/>
                <a:gd name="T6" fmla="*/ 52 w 66"/>
                <a:gd name="T7" fmla="*/ 90 h 128"/>
                <a:gd name="T8" fmla="*/ 52 w 66"/>
                <a:gd name="T9" fmla="*/ 27 h 128"/>
                <a:gd name="T10" fmla="*/ 18 w 66"/>
                <a:gd name="T1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28">
                  <a:moveTo>
                    <a:pt x="18" y="0"/>
                  </a:moveTo>
                  <a:cubicBezTo>
                    <a:pt x="18" y="0"/>
                    <a:pt x="0" y="69"/>
                    <a:pt x="26" y="101"/>
                  </a:cubicBezTo>
                  <a:cubicBezTo>
                    <a:pt x="47" y="128"/>
                    <a:pt x="54" y="125"/>
                    <a:pt x="60" y="121"/>
                  </a:cubicBezTo>
                  <a:cubicBezTo>
                    <a:pt x="66" y="118"/>
                    <a:pt x="55" y="99"/>
                    <a:pt x="52" y="90"/>
                  </a:cubicBezTo>
                  <a:cubicBezTo>
                    <a:pt x="48" y="82"/>
                    <a:pt x="48" y="43"/>
                    <a:pt x="52" y="27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1" name="Freeform 154"/>
            <p:cNvSpPr>
              <a:spLocks/>
            </p:cNvSpPr>
            <p:nvPr/>
          </p:nvSpPr>
          <p:spPr bwMode="auto">
            <a:xfrm>
              <a:off x="3679826" y="2125663"/>
              <a:ext cx="79375" cy="153988"/>
            </a:xfrm>
            <a:custGeom>
              <a:avLst/>
              <a:gdLst>
                <a:gd name="T0" fmla="*/ 10 w 34"/>
                <a:gd name="T1" fmla="*/ 0 h 67"/>
                <a:gd name="T2" fmla="*/ 10 w 34"/>
                <a:gd name="T3" fmla="*/ 62 h 67"/>
                <a:gd name="T4" fmla="*/ 29 w 34"/>
                <a:gd name="T5" fmla="*/ 4 h 67"/>
                <a:gd name="T6" fmla="*/ 10 w 34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7">
                  <a:moveTo>
                    <a:pt x="10" y="0"/>
                  </a:moveTo>
                  <a:cubicBezTo>
                    <a:pt x="10" y="0"/>
                    <a:pt x="0" y="57"/>
                    <a:pt x="10" y="62"/>
                  </a:cubicBezTo>
                  <a:cubicBezTo>
                    <a:pt x="19" y="67"/>
                    <a:pt x="34" y="43"/>
                    <a:pt x="29" y="4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2" name="Freeform 155"/>
            <p:cNvSpPr>
              <a:spLocks/>
            </p:cNvSpPr>
            <p:nvPr/>
          </p:nvSpPr>
          <p:spPr bwMode="auto">
            <a:xfrm>
              <a:off x="3606801" y="1543051"/>
              <a:ext cx="204788" cy="604838"/>
            </a:xfrm>
            <a:custGeom>
              <a:avLst/>
              <a:gdLst>
                <a:gd name="T0" fmla="*/ 84 w 89"/>
                <a:gd name="T1" fmla="*/ 0 h 262"/>
                <a:gd name="T2" fmla="*/ 0 w 89"/>
                <a:gd name="T3" fmla="*/ 240 h 262"/>
                <a:gd name="T4" fmla="*/ 72 w 89"/>
                <a:gd name="T5" fmla="*/ 261 h 262"/>
                <a:gd name="T6" fmla="*/ 89 w 89"/>
                <a:gd name="T7" fmla="*/ 9 h 262"/>
                <a:gd name="T8" fmla="*/ 84 w 89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62">
                  <a:moveTo>
                    <a:pt x="84" y="0"/>
                  </a:moveTo>
                  <a:cubicBezTo>
                    <a:pt x="59" y="8"/>
                    <a:pt x="15" y="183"/>
                    <a:pt x="0" y="240"/>
                  </a:cubicBezTo>
                  <a:cubicBezTo>
                    <a:pt x="0" y="240"/>
                    <a:pt x="42" y="262"/>
                    <a:pt x="72" y="261"/>
                  </a:cubicBezTo>
                  <a:cubicBezTo>
                    <a:pt x="89" y="9"/>
                    <a:pt x="89" y="9"/>
                    <a:pt x="89" y="9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3" name="Freeform 156"/>
            <p:cNvSpPr>
              <a:spLocks/>
            </p:cNvSpPr>
            <p:nvPr/>
          </p:nvSpPr>
          <p:spPr bwMode="auto">
            <a:xfrm>
              <a:off x="4168776" y="2076451"/>
              <a:ext cx="150813" cy="295275"/>
            </a:xfrm>
            <a:custGeom>
              <a:avLst/>
              <a:gdLst>
                <a:gd name="T0" fmla="*/ 48 w 65"/>
                <a:gd name="T1" fmla="*/ 0 h 128"/>
                <a:gd name="T2" fmla="*/ 40 w 65"/>
                <a:gd name="T3" fmla="*/ 101 h 128"/>
                <a:gd name="T4" fmla="*/ 5 w 65"/>
                <a:gd name="T5" fmla="*/ 121 h 128"/>
                <a:gd name="T6" fmla="*/ 13 w 65"/>
                <a:gd name="T7" fmla="*/ 90 h 128"/>
                <a:gd name="T8" fmla="*/ 13 w 65"/>
                <a:gd name="T9" fmla="*/ 27 h 128"/>
                <a:gd name="T10" fmla="*/ 48 w 65"/>
                <a:gd name="T1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28">
                  <a:moveTo>
                    <a:pt x="48" y="0"/>
                  </a:moveTo>
                  <a:cubicBezTo>
                    <a:pt x="48" y="0"/>
                    <a:pt x="65" y="69"/>
                    <a:pt x="40" y="101"/>
                  </a:cubicBezTo>
                  <a:cubicBezTo>
                    <a:pt x="19" y="128"/>
                    <a:pt x="11" y="125"/>
                    <a:pt x="5" y="121"/>
                  </a:cubicBezTo>
                  <a:cubicBezTo>
                    <a:pt x="0" y="118"/>
                    <a:pt x="10" y="99"/>
                    <a:pt x="13" y="90"/>
                  </a:cubicBezTo>
                  <a:cubicBezTo>
                    <a:pt x="17" y="82"/>
                    <a:pt x="17" y="43"/>
                    <a:pt x="13" y="27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4" name="Freeform 157"/>
            <p:cNvSpPr>
              <a:spLocks/>
            </p:cNvSpPr>
            <p:nvPr/>
          </p:nvSpPr>
          <p:spPr bwMode="auto">
            <a:xfrm>
              <a:off x="4173538" y="2125663"/>
              <a:ext cx="79375" cy="153988"/>
            </a:xfrm>
            <a:custGeom>
              <a:avLst/>
              <a:gdLst>
                <a:gd name="T0" fmla="*/ 24 w 34"/>
                <a:gd name="T1" fmla="*/ 0 h 67"/>
                <a:gd name="T2" fmla="*/ 24 w 34"/>
                <a:gd name="T3" fmla="*/ 62 h 67"/>
                <a:gd name="T4" fmla="*/ 6 w 34"/>
                <a:gd name="T5" fmla="*/ 4 h 67"/>
                <a:gd name="T6" fmla="*/ 24 w 34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7">
                  <a:moveTo>
                    <a:pt x="24" y="0"/>
                  </a:moveTo>
                  <a:cubicBezTo>
                    <a:pt x="24" y="0"/>
                    <a:pt x="34" y="57"/>
                    <a:pt x="24" y="62"/>
                  </a:cubicBezTo>
                  <a:cubicBezTo>
                    <a:pt x="15" y="67"/>
                    <a:pt x="0" y="43"/>
                    <a:pt x="6" y="4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5" name="Freeform 158"/>
            <p:cNvSpPr>
              <a:spLocks/>
            </p:cNvSpPr>
            <p:nvPr/>
          </p:nvSpPr>
          <p:spPr bwMode="auto">
            <a:xfrm>
              <a:off x="4121151" y="1543051"/>
              <a:ext cx="204788" cy="604838"/>
            </a:xfrm>
            <a:custGeom>
              <a:avLst/>
              <a:gdLst>
                <a:gd name="T0" fmla="*/ 5 w 89"/>
                <a:gd name="T1" fmla="*/ 0 h 262"/>
                <a:gd name="T2" fmla="*/ 89 w 89"/>
                <a:gd name="T3" fmla="*/ 240 h 262"/>
                <a:gd name="T4" fmla="*/ 17 w 89"/>
                <a:gd name="T5" fmla="*/ 261 h 262"/>
                <a:gd name="T6" fmla="*/ 0 w 89"/>
                <a:gd name="T7" fmla="*/ 9 h 262"/>
                <a:gd name="T8" fmla="*/ 5 w 89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62">
                  <a:moveTo>
                    <a:pt x="5" y="0"/>
                  </a:moveTo>
                  <a:cubicBezTo>
                    <a:pt x="30" y="8"/>
                    <a:pt x="74" y="183"/>
                    <a:pt x="89" y="240"/>
                  </a:cubicBezTo>
                  <a:cubicBezTo>
                    <a:pt x="89" y="240"/>
                    <a:pt x="47" y="262"/>
                    <a:pt x="17" y="261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6" name="Freeform 159"/>
            <p:cNvSpPr>
              <a:spLocks/>
            </p:cNvSpPr>
            <p:nvPr/>
          </p:nvSpPr>
          <p:spPr bwMode="auto">
            <a:xfrm>
              <a:off x="3729038" y="1530351"/>
              <a:ext cx="239713" cy="731838"/>
            </a:xfrm>
            <a:custGeom>
              <a:avLst/>
              <a:gdLst>
                <a:gd name="T0" fmla="*/ 51 w 104"/>
                <a:gd name="T1" fmla="*/ 0 h 316"/>
                <a:gd name="T2" fmla="*/ 31 w 104"/>
                <a:gd name="T3" fmla="*/ 5 h 316"/>
                <a:gd name="T4" fmla="*/ 0 w 104"/>
                <a:gd name="T5" fmla="*/ 316 h 316"/>
                <a:gd name="T6" fmla="*/ 100 w 104"/>
                <a:gd name="T7" fmla="*/ 164 h 316"/>
                <a:gd name="T8" fmla="*/ 100 w 104"/>
                <a:gd name="T9" fmla="*/ 112 h 316"/>
                <a:gd name="T10" fmla="*/ 51 w 104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316">
                  <a:moveTo>
                    <a:pt x="51" y="0"/>
                  </a:moveTo>
                  <a:cubicBezTo>
                    <a:pt x="51" y="0"/>
                    <a:pt x="39" y="2"/>
                    <a:pt x="31" y="5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0" y="316"/>
                    <a:pt x="96" y="303"/>
                    <a:pt x="100" y="164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4" y="49"/>
                    <a:pt x="51" y="0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7" name="Freeform 160"/>
            <p:cNvSpPr>
              <a:spLocks/>
            </p:cNvSpPr>
            <p:nvPr/>
          </p:nvSpPr>
          <p:spPr bwMode="auto">
            <a:xfrm>
              <a:off x="3963988" y="1530351"/>
              <a:ext cx="239713" cy="731838"/>
            </a:xfrm>
            <a:custGeom>
              <a:avLst/>
              <a:gdLst>
                <a:gd name="T0" fmla="*/ 54 w 104"/>
                <a:gd name="T1" fmla="*/ 0 h 316"/>
                <a:gd name="T2" fmla="*/ 73 w 104"/>
                <a:gd name="T3" fmla="*/ 5 h 316"/>
                <a:gd name="T4" fmla="*/ 104 w 104"/>
                <a:gd name="T5" fmla="*/ 316 h 316"/>
                <a:gd name="T6" fmla="*/ 4 w 104"/>
                <a:gd name="T7" fmla="*/ 164 h 316"/>
                <a:gd name="T8" fmla="*/ 4 w 104"/>
                <a:gd name="T9" fmla="*/ 112 h 316"/>
                <a:gd name="T10" fmla="*/ 54 w 104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316">
                  <a:moveTo>
                    <a:pt x="54" y="0"/>
                  </a:moveTo>
                  <a:cubicBezTo>
                    <a:pt x="54" y="0"/>
                    <a:pt x="65" y="2"/>
                    <a:pt x="73" y="5"/>
                  </a:cubicBezTo>
                  <a:cubicBezTo>
                    <a:pt x="104" y="316"/>
                    <a:pt x="104" y="316"/>
                    <a:pt x="104" y="316"/>
                  </a:cubicBezTo>
                  <a:cubicBezTo>
                    <a:pt x="104" y="316"/>
                    <a:pt x="8" y="303"/>
                    <a:pt x="4" y="164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0" y="49"/>
                    <a:pt x="54" y="0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8" name="Freeform 161"/>
            <p:cNvSpPr>
              <a:spLocks/>
            </p:cNvSpPr>
            <p:nvPr/>
          </p:nvSpPr>
          <p:spPr bwMode="auto">
            <a:xfrm>
              <a:off x="3821113" y="1530351"/>
              <a:ext cx="138113" cy="246063"/>
            </a:xfrm>
            <a:custGeom>
              <a:avLst/>
              <a:gdLst>
                <a:gd name="T0" fmla="*/ 6 w 60"/>
                <a:gd name="T1" fmla="*/ 54 h 106"/>
                <a:gd name="T2" fmla="*/ 34 w 60"/>
                <a:gd name="T3" fmla="*/ 54 h 106"/>
                <a:gd name="T4" fmla="*/ 23 w 60"/>
                <a:gd name="T5" fmla="*/ 92 h 106"/>
                <a:gd name="T6" fmla="*/ 60 w 60"/>
                <a:gd name="T7" fmla="*/ 106 h 106"/>
                <a:gd name="T8" fmla="*/ 11 w 60"/>
                <a:gd name="T9" fmla="*/ 0 h 106"/>
                <a:gd name="T10" fmla="*/ 6 w 60"/>
                <a:gd name="T11" fmla="*/ 5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06">
                  <a:moveTo>
                    <a:pt x="6" y="54"/>
                  </a:moveTo>
                  <a:cubicBezTo>
                    <a:pt x="11" y="57"/>
                    <a:pt x="34" y="54"/>
                    <a:pt x="34" y="54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23" y="92"/>
                    <a:pt x="56" y="92"/>
                    <a:pt x="60" y="106"/>
                  </a:cubicBezTo>
                  <a:cubicBezTo>
                    <a:pt x="60" y="89"/>
                    <a:pt x="54" y="40"/>
                    <a:pt x="11" y="0"/>
                  </a:cubicBezTo>
                  <a:cubicBezTo>
                    <a:pt x="11" y="0"/>
                    <a:pt x="0" y="51"/>
                    <a:pt x="6" y="5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9" name="Freeform 162"/>
            <p:cNvSpPr>
              <a:spLocks/>
            </p:cNvSpPr>
            <p:nvPr/>
          </p:nvSpPr>
          <p:spPr bwMode="auto">
            <a:xfrm>
              <a:off x="3973513" y="1530351"/>
              <a:ext cx="138113" cy="246063"/>
            </a:xfrm>
            <a:custGeom>
              <a:avLst/>
              <a:gdLst>
                <a:gd name="T0" fmla="*/ 54 w 60"/>
                <a:gd name="T1" fmla="*/ 54 h 106"/>
                <a:gd name="T2" fmla="*/ 26 w 60"/>
                <a:gd name="T3" fmla="*/ 54 h 106"/>
                <a:gd name="T4" fmla="*/ 37 w 60"/>
                <a:gd name="T5" fmla="*/ 92 h 106"/>
                <a:gd name="T6" fmla="*/ 0 w 60"/>
                <a:gd name="T7" fmla="*/ 106 h 106"/>
                <a:gd name="T8" fmla="*/ 50 w 60"/>
                <a:gd name="T9" fmla="*/ 0 h 106"/>
                <a:gd name="T10" fmla="*/ 54 w 60"/>
                <a:gd name="T11" fmla="*/ 5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06">
                  <a:moveTo>
                    <a:pt x="54" y="54"/>
                  </a:moveTo>
                  <a:cubicBezTo>
                    <a:pt x="49" y="57"/>
                    <a:pt x="26" y="54"/>
                    <a:pt x="26" y="54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4" y="92"/>
                    <a:pt x="0" y="106"/>
                  </a:cubicBezTo>
                  <a:cubicBezTo>
                    <a:pt x="1" y="89"/>
                    <a:pt x="7" y="40"/>
                    <a:pt x="50" y="0"/>
                  </a:cubicBezTo>
                  <a:cubicBezTo>
                    <a:pt x="50" y="0"/>
                    <a:pt x="60" y="51"/>
                    <a:pt x="54" y="5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0" name="Freeform 163"/>
            <p:cNvSpPr>
              <a:spLocks/>
            </p:cNvSpPr>
            <p:nvPr/>
          </p:nvSpPr>
          <p:spPr bwMode="auto">
            <a:xfrm>
              <a:off x="3425826" y="1054101"/>
              <a:ext cx="187325" cy="287338"/>
            </a:xfrm>
            <a:custGeom>
              <a:avLst/>
              <a:gdLst>
                <a:gd name="T0" fmla="*/ 70 w 81"/>
                <a:gd name="T1" fmla="*/ 28 h 124"/>
                <a:gd name="T2" fmla="*/ 21 w 81"/>
                <a:gd name="T3" fmla="*/ 17 h 124"/>
                <a:gd name="T4" fmla="*/ 81 w 81"/>
                <a:gd name="T5" fmla="*/ 124 h 124"/>
                <a:gd name="T6" fmla="*/ 70 w 81"/>
                <a:gd name="T7" fmla="*/ 2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24">
                  <a:moveTo>
                    <a:pt x="70" y="28"/>
                  </a:moveTo>
                  <a:cubicBezTo>
                    <a:pt x="70" y="28"/>
                    <a:pt x="41" y="0"/>
                    <a:pt x="21" y="17"/>
                  </a:cubicBezTo>
                  <a:cubicBezTo>
                    <a:pt x="0" y="35"/>
                    <a:pt x="22" y="96"/>
                    <a:pt x="81" y="124"/>
                  </a:cubicBezTo>
                  <a:lnTo>
                    <a:pt x="70" y="2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1" name="Freeform 164"/>
            <p:cNvSpPr>
              <a:spLocks/>
            </p:cNvSpPr>
            <p:nvPr/>
          </p:nvSpPr>
          <p:spPr bwMode="auto">
            <a:xfrm>
              <a:off x="4305301" y="1054101"/>
              <a:ext cx="187325" cy="287338"/>
            </a:xfrm>
            <a:custGeom>
              <a:avLst/>
              <a:gdLst>
                <a:gd name="T0" fmla="*/ 11 w 81"/>
                <a:gd name="T1" fmla="*/ 28 h 124"/>
                <a:gd name="T2" fmla="*/ 60 w 81"/>
                <a:gd name="T3" fmla="*/ 17 h 124"/>
                <a:gd name="T4" fmla="*/ 0 w 81"/>
                <a:gd name="T5" fmla="*/ 124 h 124"/>
                <a:gd name="T6" fmla="*/ 11 w 81"/>
                <a:gd name="T7" fmla="*/ 2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24">
                  <a:moveTo>
                    <a:pt x="11" y="28"/>
                  </a:moveTo>
                  <a:cubicBezTo>
                    <a:pt x="11" y="28"/>
                    <a:pt x="40" y="0"/>
                    <a:pt x="60" y="17"/>
                  </a:cubicBezTo>
                  <a:cubicBezTo>
                    <a:pt x="81" y="35"/>
                    <a:pt x="59" y="96"/>
                    <a:pt x="0" y="124"/>
                  </a:cubicBezTo>
                  <a:lnTo>
                    <a:pt x="11" y="2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2" name="Rectangle 165"/>
            <p:cNvSpPr>
              <a:spLocks noChangeArrowheads="1"/>
            </p:cNvSpPr>
            <p:nvPr/>
          </p:nvSpPr>
          <p:spPr bwMode="auto">
            <a:xfrm>
              <a:off x="3567113" y="844551"/>
              <a:ext cx="787400" cy="427038"/>
            </a:xfrm>
            <a:prstGeom prst="rect">
              <a:avLst/>
            </a:pr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3" name="Freeform 166"/>
            <p:cNvSpPr>
              <a:spLocks/>
            </p:cNvSpPr>
            <p:nvPr/>
          </p:nvSpPr>
          <p:spPr bwMode="auto">
            <a:xfrm>
              <a:off x="3567113" y="1236663"/>
              <a:ext cx="787400" cy="312738"/>
            </a:xfrm>
            <a:custGeom>
              <a:avLst/>
              <a:gdLst>
                <a:gd name="T0" fmla="*/ 170 w 341"/>
                <a:gd name="T1" fmla="*/ 0 h 135"/>
                <a:gd name="T2" fmla="*/ 0 w 341"/>
                <a:gd name="T3" fmla="*/ 15 h 135"/>
                <a:gd name="T4" fmla="*/ 170 w 341"/>
                <a:gd name="T5" fmla="*/ 135 h 135"/>
                <a:gd name="T6" fmla="*/ 341 w 341"/>
                <a:gd name="T7" fmla="*/ 15 h 135"/>
                <a:gd name="T8" fmla="*/ 170 w 341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35">
                  <a:moveTo>
                    <a:pt x="170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2" y="135"/>
                    <a:pt x="170" y="135"/>
                  </a:cubicBezTo>
                  <a:cubicBezTo>
                    <a:pt x="339" y="135"/>
                    <a:pt x="341" y="15"/>
                    <a:pt x="341" y="15"/>
                  </a:cubicBezTo>
                  <a:lnTo>
                    <a:pt x="170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4" name="Oval 167"/>
            <p:cNvSpPr>
              <a:spLocks noChangeArrowheads="1"/>
            </p:cNvSpPr>
            <p:nvPr/>
          </p:nvSpPr>
          <p:spPr bwMode="auto">
            <a:xfrm>
              <a:off x="3671888" y="1135063"/>
              <a:ext cx="98425" cy="1016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5" name="Freeform 168"/>
            <p:cNvSpPr>
              <a:spLocks/>
            </p:cNvSpPr>
            <p:nvPr/>
          </p:nvSpPr>
          <p:spPr bwMode="auto">
            <a:xfrm>
              <a:off x="3689351" y="1143001"/>
              <a:ext cx="46038" cy="30163"/>
            </a:xfrm>
            <a:custGeom>
              <a:avLst/>
              <a:gdLst>
                <a:gd name="T0" fmla="*/ 20 w 20"/>
                <a:gd name="T1" fmla="*/ 5 h 13"/>
                <a:gd name="T2" fmla="*/ 11 w 20"/>
                <a:gd name="T3" fmla="*/ 12 h 13"/>
                <a:gd name="T4" fmla="*/ 0 w 20"/>
                <a:gd name="T5" fmla="*/ 8 h 13"/>
                <a:gd name="T6" fmla="*/ 9 w 20"/>
                <a:gd name="T7" fmla="*/ 1 h 13"/>
                <a:gd name="T8" fmla="*/ 20 w 20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20" y="5"/>
                  </a:moveTo>
                  <a:cubicBezTo>
                    <a:pt x="20" y="8"/>
                    <a:pt x="17" y="11"/>
                    <a:pt x="11" y="12"/>
                  </a:cubicBezTo>
                  <a:cubicBezTo>
                    <a:pt x="6" y="13"/>
                    <a:pt x="1" y="12"/>
                    <a:pt x="0" y="8"/>
                  </a:cubicBezTo>
                  <a:cubicBezTo>
                    <a:pt x="0" y="5"/>
                    <a:pt x="4" y="2"/>
                    <a:pt x="9" y="1"/>
                  </a:cubicBezTo>
                  <a:cubicBezTo>
                    <a:pt x="14" y="0"/>
                    <a:pt x="19" y="1"/>
                    <a:pt x="2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6" name="Oval 169"/>
            <p:cNvSpPr>
              <a:spLocks noChangeArrowheads="1"/>
            </p:cNvSpPr>
            <p:nvPr/>
          </p:nvSpPr>
          <p:spPr bwMode="auto">
            <a:xfrm>
              <a:off x="4116388" y="1135063"/>
              <a:ext cx="100013" cy="1016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7" name="Freeform 170"/>
            <p:cNvSpPr>
              <a:spLocks/>
            </p:cNvSpPr>
            <p:nvPr/>
          </p:nvSpPr>
          <p:spPr bwMode="auto">
            <a:xfrm>
              <a:off x="4135438" y="1143001"/>
              <a:ext cx="47625" cy="30163"/>
            </a:xfrm>
            <a:custGeom>
              <a:avLst/>
              <a:gdLst>
                <a:gd name="T0" fmla="*/ 20 w 21"/>
                <a:gd name="T1" fmla="*/ 5 h 13"/>
                <a:gd name="T2" fmla="*/ 12 w 21"/>
                <a:gd name="T3" fmla="*/ 12 h 13"/>
                <a:gd name="T4" fmla="*/ 1 w 21"/>
                <a:gd name="T5" fmla="*/ 8 h 13"/>
                <a:gd name="T6" fmla="*/ 9 w 21"/>
                <a:gd name="T7" fmla="*/ 1 h 13"/>
                <a:gd name="T8" fmla="*/ 20 w 21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20" y="5"/>
                  </a:moveTo>
                  <a:cubicBezTo>
                    <a:pt x="21" y="8"/>
                    <a:pt x="17" y="11"/>
                    <a:pt x="12" y="12"/>
                  </a:cubicBezTo>
                  <a:cubicBezTo>
                    <a:pt x="6" y="13"/>
                    <a:pt x="2" y="12"/>
                    <a:pt x="1" y="8"/>
                  </a:cubicBezTo>
                  <a:cubicBezTo>
                    <a:pt x="0" y="5"/>
                    <a:pt x="4" y="2"/>
                    <a:pt x="9" y="1"/>
                  </a:cubicBezTo>
                  <a:cubicBezTo>
                    <a:pt x="15" y="0"/>
                    <a:pt x="20" y="1"/>
                    <a:pt x="2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8" name="Freeform 171"/>
            <p:cNvSpPr>
              <a:spLocks/>
            </p:cNvSpPr>
            <p:nvPr/>
          </p:nvSpPr>
          <p:spPr bwMode="auto">
            <a:xfrm>
              <a:off x="3659188" y="1047751"/>
              <a:ext cx="157163" cy="52388"/>
            </a:xfrm>
            <a:custGeom>
              <a:avLst/>
              <a:gdLst>
                <a:gd name="T0" fmla="*/ 99 w 99"/>
                <a:gd name="T1" fmla="*/ 4 h 33"/>
                <a:gd name="T2" fmla="*/ 99 w 99"/>
                <a:gd name="T3" fmla="*/ 31 h 33"/>
                <a:gd name="T4" fmla="*/ 2 w 99"/>
                <a:gd name="T5" fmla="*/ 33 h 33"/>
                <a:gd name="T6" fmla="*/ 0 w 99"/>
                <a:gd name="T7" fmla="*/ 0 h 33"/>
                <a:gd name="T8" fmla="*/ 99 w 99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33">
                  <a:moveTo>
                    <a:pt x="99" y="4"/>
                  </a:moveTo>
                  <a:lnTo>
                    <a:pt x="99" y="31"/>
                  </a:lnTo>
                  <a:lnTo>
                    <a:pt x="2" y="33"/>
                  </a:lnTo>
                  <a:lnTo>
                    <a:pt x="0" y="0"/>
                  </a:lnTo>
                  <a:lnTo>
                    <a:pt x="99" y="4"/>
                  </a:ln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9" name="Freeform 172"/>
            <p:cNvSpPr>
              <a:spLocks/>
            </p:cNvSpPr>
            <p:nvPr/>
          </p:nvSpPr>
          <p:spPr bwMode="auto">
            <a:xfrm>
              <a:off x="4089401" y="1047751"/>
              <a:ext cx="155575" cy="52388"/>
            </a:xfrm>
            <a:custGeom>
              <a:avLst/>
              <a:gdLst>
                <a:gd name="T0" fmla="*/ 98 w 98"/>
                <a:gd name="T1" fmla="*/ 4 h 33"/>
                <a:gd name="T2" fmla="*/ 98 w 98"/>
                <a:gd name="T3" fmla="*/ 31 h 33"/>
                <a:gd name="T4" fmla="*/ 2 w 98"/>
                <a:gd name="T5" fmla="*/ 33 h 33"/>
                <a:gd name="T6" fmla="*/ 0 w 98"/>
                <a:gd name="T7" fmla="*/ 0 h 33"/>
                <a:gd name="T8" fmla="*/ 98 w 98"/>
                <a:gd name="T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33">
                  <a:moveTo>
                    <a:pt x="98" y="4"/>
                  </a:moveTo>
                  <a:lnTo>
                    <a:pt x="98" y="31"/>
                  </a:lnTo>
                  <a:lnTo>
                    <a:pt x="2" y="33"/>
                  </a:lnTo>
                  <a:lnTo>
                    <a:pt x="0" y="0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0" name="Freeform 173"/>
            <p:cNvSpPr>
              <a:spLocks/>
            </p:cNvSpPr>
            <p:nvPr/>
          </p:nvSpPr>
          <p:spPr bwMode="auto">
            <a:xfrm>
              <a:off x="3876676" y="1311276"/>
              <a:ext cx="182563" cy="55563"/>
            </a:xfrm>
            <a:custGeom>
              <a:avLst/>
              <a:gdLst>
                <a:gd name="T0" fmla="*/ 0 w 79"/>
                <a:gd name="T1" fmla="*/ 2 h 24"/>
                <a:gd name="T2" fmla="*/ 40 w 79"/>
                <a:gd name="T3" fmla="*/ 24 h 24"/>
                <a:gd name="T4" fmla="*/ 79 w 79"/>
                <a:gd name="T5" fmla="*/ 0 h 24"/>
                <a:gd name="T6" fmla="*/ 39 w 79"/>
                <a:gd name="T7" fmla="*/ 17 h 24"/>
                <a:gd name="T8" fmla="*/ 0 w 79"/>
                <a:gd name="T9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4">
                  <a:moveTo>
                    <a:pt x="0" y="2"/>
                  </a:moveTo>
                  <a:cubicBezTo>
                    <a:pt x="0" y="2"/>
                    <a:pt x="20" y="24"/>
                    <a:pt x="40" y="24"/>
                  </a:cubicBezTo>
                  <a:cubicBezTo>
                    <a:pt x="60" y="24"/>
                    <a:pt x="79" y="0"/>
                    <a:pt x="79" y="0"/>
                  </a:cubicBezTo>
                  <a:cubicBezTo>
                    <a:pt x="79" y="0"/>
                    <a:pt x="50" y="17"/>
                    <a:pt x="39" y="17"/>
                  </a:cubicBezTo>
                  <a:cubicBezTo>
                    <a:pt x="29" y="17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1" name="Freeform 174"/>
            <p:cNvSpPr>
              <a:spLocks/>
            </p:cNvSpPr>
            <p:nvPr/>
          </p:nvSpPr>
          <p:spPr bwMode="auto">
            <a:xfrm>
              <a:off x="3814763" y="1398588"/>
              <a:ext cx="368300" cy="53975"/>
            </a:xfrm>
            <a:custGeom>
              <a:avLst/>
              <a:gdLst>
                <a:gd name="T0" fmla="*/ 65 w 160"/>
                <a:gd name="T1" fmla="*/ 23 h 23"/>
                <a:gd name="T2" fmla="*/ 2 w 160"/>
                <a:gd name="T3" fmla="*/ 19 h 23"/>
                <a:gd name="T4" fmla="*/ 0 w 160"/>
                <a:gd name="T5" fmla="*/ 17 h 23"/>
                <a:gd name="T6" fmla="*/ 2 w 160"/>
                <a:gd name="T7" fmla="*/ 15 h 23"/>
                <a:gd name="T8" fmla="*/ 82 w 160"/>
                <a:gd name="T9" fmla="*/ 19 h 23"/>
                <a:gd name="T10" fmla="*/ 156 w 160"/>
                <a:gd name="T11" fmla="*/ 2 h 23"/>
                <a:gd name="T12" fmla="*/ 158 w 160"/>
                <a:gd name="T13" fmla="*/ 1 h 23"/>
                <a:gd name="T14" fmla="*/ 160 w 160"/>
                <a:gd name="T15" fmla="*/ 3 h 23"/>
                <a:gd name="T16" fmla="*/ 82 w 160"/>
                <a:gd name="T17" fmla="*/ 23 h 23"/>
                <a:gd name="T18" fmla="*/ 65 w 160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0" h="23">
                  <a:moveTo>
                    <a:pt x="65" y="23"/>
                  </a:moveTo>
                  <a:cubicBezTo>
                    <a:pt x="28" y="23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ubicBezTo>
                    <a:pt x="0" y="15"/>
                    <a:pt x="1" y="15"/>
                    <a:pt x="2" y="15"/>
                  </a:cubicBezTo>
                  <a:cubicBezTo>
                    <a:pt x="3" y="15"/>
                    <a:pt x="38" y="20"/>
                    <a:pt x="82" y="19"/>
                  </a:cubicBezTo>
                  <a:cubicBezTo>
                    <a:pt x="124" y="17"/>
                    <a:pt x="153" y="14"/>
                    <a:pt x="156" y="2"/>
                  </a:cubicBezTo>
                  <a:cubicBezTo>
                    <a:pt x="156" y="1"/>
                    <a:pt x="157" y="0"/>
                    <a:pt x="158" y="1"/>
                  </a:cubicBezTo>
                  <a:cubicBezTo>
                    <a:pt x="159" y="1"/>
                    <a:pt x="160" y="2"/>
                    <a:pt x="160" y="3"/>
                  </a:cubicBezTo>
                  <a:cubicBezTo>
                    <a:pt x="157" y="17"/>
                    <a:pt x="129" y="21"/>
                    <a:pt x="82" y="23"/>
                  </a:cubicBezTo>
                  <a:cubicBezTo>
                    <a:pt x="76" y="23"/>
                    <a:pt x="70" y="23"/>
                    <a:pt x="65" y="23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2" name="Freeform 175"/>
            <p:cNvSpPr>
              <a:spLocks/>
            </p:cNvSpPr>
            <p:nvPr/>
          </p:nvSpPr>
          <p:spPr bwMode="auto">
            <a:xfrm>
              <a:off x="4167188" y="1362076"/>
              <a:ext cx="50800" cy="31750"/>
            </a:xfrm>
            <a:custGeom>
              <a:avLst/>
              <a:gdLst>
                <a:gd name="T0" fmla="*/ 20 w 22"/>
                <a:gd name="T1" fmla="*/ 14 h 14"/>
                <a:gd name="T2" fmla="*/ 18 w 22"/>
                <a:gd name="T3" fmla="*/ 13 h 14"/>
                <a:gd name="T4" fmla="*/ 11 w 22"/>
                <a:gd name="T5" fmla="*/ 6 h 14"/>
                <a:gd name="T6" fmla="*/ 4 w 22"/>
                <a:gd name="T7" fmla="*/ 8 h 14"/>
                <a:gd name="T8" fmla="*/ 1 w 22"/>
                <a:gd name="T9" fmla="*/ 8 h 14"/>
                <a:gd name="T10" fmla="*/ 1 w 22"/>
                <a:gd name="T11" fmla="*/ 5 h 14"/>
                <a:gd name="T12" fmla="*/ 12 w 22"/>
                <a:gd name="T13" fmla="*/ 2 h 14"/>
                <a:gd name="T14" fmla="*/ 21 w 22"/>
                <a:gd name="T15" fmla="*/ 11 h 14"/>
                <a:gd name="T16" fmla="*/ 20 w 22"/>
                <a:gd name="T17" fmla="*/ 14 h 14"/>
                <a:gd name="T18" fmla="*/ 20 w 22"/>
                <a:gd name="T1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4">
                  <a:moveTo>
                    <a:pt x="20" y="14"/>
                  </a:moveTo>
                  <a:cubicBezTo>
                    <a:pt x="19" y="14"/>
                    <a:pt x="18" y="13"/>
                    <a:pt x="18" y="13"/>
                  </a:cubicBezTo>
                  <a:cubicBezTo>
                    <a:pt x="16" y="9"/>
                    <a:pt x="14" y="6"/>
                    <a:pt x="11" y="6"/>
                  </a:cubicBezTo>
                  <a:cubicBezTo>
                    <a:pt x="8" y="5"/>
                    <a:pt x="4" y="8"/>
                    <a:pt x="4" y="8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6" y="0"/>
                    <a:pt x="12" y="2"/>
                  </a:cubicBezTo>
                  <a:cubicBezTo>
                    <a:pt x="16" y="3"/>
                    <a:pt x="19" y="6"/>
                    <a:pt x="21" y="11"/>
                  </a:cubicBezTo>
                  <a:cubicBezTo>
                    <a:pt x="22" y="12"/>
                    <a:pt x="21" y="13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3" name="Freeform 176"/>
            <p:cNvSpPr>
              <a:spLocks/>
            </p:cNvSpPr>
            <p:nvPr/>
          </p:nvSpPr>
          <p:spPr bwMode="auto">
            <a:xfrm>
              <a:off x="3317876" y="471488"/>
              <a:ext cx="1190625" cy="661988"/>
            </a:xfrm>
            <a:custGeom>
              <a:avLst/>
              <a:gdLst>
                <a:gd name="T0" fmla="*/ 330 w 516"/>
                <a:gd name="T1" fmla="*/ 162 h 286"/>
                <a:gd name="T2" fmla="*/ 176 w 516"/>
                <a:gd name="T3" fmla="*/ 261 h 286"/>
                <a:gd name="T4" fmla="*/ 181 w 516"/>
                <a:gd name="T5" fmla="*/ 247 h 286"/>
                <a:gd name="T6" fmla="*/ 119 w 516"/>
                <a:gd name="T7" fmla="*/ 280 h 286"/>
                <a:gd name="T8" fmla="*/ 128 w 516"/>
                <a:gd name="T9" fmla="*/ 256 h 286"/>
                <a:gd name="T10" fmla="*/ 40 w 516"/>
                <a:gd name="T11" fmla="*/ 280 h 286"/>
                <a:gd name="T12" fmla="*/ 275 w 516"/>
                <a:gd name="T13" fmla="*/ 19 h 286"/>
                <a:gd name="T14" fmla="*/ 478 w 516"/>
                <a:gd name="T15" fmla="*/ 264 h 286"/>
                <a:gd name="T16" fmla="*/ 449 w 516"/>
                <a:gd name="T17" fmla="*/ 286 h 286"/>
                <a:gd name="T18" fmla="*/ 449 w 516"/>
                <a:gd name="T19" fmla="*/ 248 h 286"/>
                <a:gd name="T20" fmla="*/ 330 w 516"/>
                <a:gd name="T21" fmla="*/ 162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6" h="286">
                  <a:moveTo>
                    <a:pt x="330" y="162"/>
                  </a:moveTo>
                  <a:cubicBezTo>
                    <a:pt x="330" y="162"/>
                    <a:pt x="267" y="255"/>
                    <a:pt x="176" y="261"/>
                  </a:cubicBezTo>
                  <a:cubicBezTo>
                    <a:pt x="176" y="261"/>
                    <a:pt x="176" y="254"/>
                    <a:pt x="181" y="247"/>
                  </a:cubicBezTo>
                  <a:cubicBezTo>
                    <a:pt x="181" y="247"/>
                    <a:pt x="145" y="279"/>
                    <a:pt x="119" y="280"/>
                  </a:cubicBezTo>
                  <a:cubicBezTo>
                    <a:pt x="119" y="280"/>
                    <a:pt x="118" y="269"/>
                    <a:pt x="128" y="256"/>
                  </a:cubicBezTo>
                  <a:cubicBezTo>
                    <a:pt x="128" y="256"/>
                    <a:pt x="93" y="285"/>
                    <a:pt x="40" y="280"/>
                  </a:cubicBezTo>
                  <a:cubicBezTo>
                    <a:pt x="40" y="280"/>
                    <a:pt x="0" y="19"/>
                    <a:pt x="275" y="19"/>
                  </a:cubicBezTo>
                  <a:cubicBezTo>
                    <a:pt x="275" y="19"/>
                    <a:pt x="516" y="0"/>
                    <a:pt x="478" y="264"/>
                  </a:cubicBezTo>
                  <a:cubicBezTo>
                    <a:pt x="460" y="262"/>
                    <a:pt x="451" y="271"/>
                    <a:pt x="449" y="286"/>
                  </a:cubicBezTo>
                  <a:cubicBezTo>
                    <a:pt x="449" y="248"/>
                    <a:pt x="449" y="248"/>
                    <a:pt x="449" y="248"/>
                  </a:cubicBezTo>
                  <a:cubicBezTo>
                    <a:pt x="449" y="248"/>
                    <a:pt x="447" y="158"/>
                    <a:pt x="330" y="162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4" name="Freeform 177"/>
            <p:cNvSpPr>
              <a:spLocks/>
            </p:cNvSpPr>
            <p:nvPr/>
          </p:nvSpPr>
          <p:spPr bwMode="auto">
            <a:xfrm>
              <a:off x="4079876" y="719138"/>
              <a:ext cx="71438" cy="130175"/>
            </a:xfrm>
            <a:custGeom>
              <a:avLst/>
              <a:gdLst>
                <a:gd name="T0" fmla="*/ 19 w 31"/>
                <a:gd name="T1" fmla="*/ 56 h 56"/>
                <a:gd name="T2" fmla="*/ 19 w 31"/>
                <a:gd name="T3" fmla="*/ 56 h 56"/>
                <a:gd name="T4" fmla="*/ 12 w 31"/>
                <a:gd name="T5" fmla="*/ 0 h 56"/>
                <a:gd name="T6" fmla="*/ 0 w 31"/>
                <a:gd name="T7" fmla="*/ 55 h 56"/>
                <a:gd name="T8" fmla="*/ 19 w 31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6">
                  <a:moveTo>
                    <a:pt x="19" y="5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31" y="26"/>
                    <a:pt x="12" y="0"/>
                    <a:pt x="12" y="0"/>
                  </a:cubicBezTo>
                  <a:cubicBezTo>
                    <a:pt x="14" y="31"/>
                    <a:pt x="0" y="55"/>
                    <a:pt x="0" y="55"/>
                  </a:cubicBezTo>
                  <a:cubicBezTo>
                    <a:pt x="6" y="55"/>
                    <a:pt x="13" y="55"/>
                    <a:pt x="19" y="56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95" name="组合 694"/>
          <p:cNvGrpSpPr/>
          <p:nvPr/>
        </p:nvGrpSpPr>
        <p:grpSpPr>
          <a:xfrm>
            <a:off x="2211213" y="2169071"/>
            <a:ext cx="1068388" cy="2406651"/>
            <a:chOff x="1903413" y="515938"/>
            <a:chExt cx="1068388" cy="2406651"/>
          </a:xfrm>
        </p:grpSpPr>
        <p:sp>
          <p:nvSpPr>
            <p:cNvPr id="696" name="Freeform 178"/>
            <p:cNvSpPr>
              <a:spLocks/>
            </p:cNvSpPr>
            <p:nvPr/>
          </p:nvSpPr>
          <p:spPr bwMode="auto">
            <a:xfrm>
              <a:off x="2667001" y="2092326"/>
              <a:ext cx="155575" cy="288925"/>
            </a:xfrm>
            <a:custGeom>
              <a:avLst/>
              <a:gdLst>
                <a:gd name="T0" fmla="*/ 48 w 67"/>
                <a:gd name="T1" fmla="*/ 0 h 125"/>
                <a:gd name="T2" fmla="*/ 40 w 67"/>
                <a:gd name="T3" fmla="*/ 101 h 125"/>
                <a:gd name="T4" fmla="*/ 6 w 67"/>
                <a:gd name="T5" fmla="*/ 121 h 125"/>
                <a:gd name="T6" fmla="*/ 14 w 67"/>
                <a:gd name="T7" fmla="*/ 90 h 125"/>
                <a:gd name="T8" fmla="*/ 13 w 67"/>
                <a:gd name="T9" fmla="*/ 26 h 125"/>
                <a:gd name="T10" fmla="*/ 48 w 67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25">
                  <a:moveTo>
                    <a:pt x="48" y="0"/>
                  </a:moveTo>
                  <a:cubicBezTo>
                    <a:pt x="48" y="0"/>
                    <a:pt x="67" y="69"/>
                    <a:pt x="40" y="101"/>
                  </a:cubicBezTo>
                  <a:cubicBezTo>
                    <a:pt x="19" y="125"/>
                    <a:pt x="12" y="124"/>
                    <a:pt x="6" y="121"/>
                  </a:cubicBezTo>
                  <a:cubicBezTo>
                    <a:pt x="0" y="117"/>
                    <a:pt x="11" y="98"/>
                    <a:pt x="14" y="90"/>
                  </a:cubicBezTo>
                  <a:cubicBezTo>
                    <a:pt x="17" y="81"/>
                    <a:pt x="17" y="42"/>
                    <a:pt x="13" y="26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7" name="Freeform 179"/>
            <p:cNvSpPr>
              <a:spLocks/>
            </p:cNvSpPr>
            <p:nvPr/>
          </p:nvSpPr>
          <p:spPr bwMode="auto">
            <a:xfrm>
              <a:off x="2674938" y="2138363"/>
              <a:ext cx="77788" cy="155575"/>
            </a:xfrm>
            <a:custGeom>
              <a:avLst/>
              <a:gdLst>
                <a:gd name="T0" fmla="*/ 24 w 34"/>
                <a:gd name="T1" fmla="*/ 0 h 67"/>
                <a:gd name="T2" fmla="*/ 24 w 34"/>
                <a:gd name="T3" fmla="*/ 62 h 67"/>
                <a:gd name="T4" fmla="*/ 5 w 34"/>
                <a:gd name="T5" fmla="*/ 4 h 67"/>
                <a:gd name="T6" fmla="*/ 24 w 34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7">
                  <a:moveTo>
                    <a:pt x="24" y="0"/>
                  </a:moveTo>
                  <a:cubicBezTo>
                    <a:pt x="24" y="0"/>
                    <a:pt x="34" y="57"/>
                    <a:pt x="24" y="62"/>
                  </a:cubicBezTo>
                  <a:cubicBezTo>
                    <a:pt x="14" y="67"/>
                    <a:pt x="0" y="43"/>
                    <a:pt x="5" y="4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8" name="Rectangle 180"/>
            <p:cNvSpPr>
              <a:spLocks noChangeArrowheads="1"/>
            </p:cNvSpPr>
            <p:nvPr/>
          </p:nvSpPr>
          <p:spPr bwMode="auto">
            <a:xfrm>
              <a:off x="2279651" y="1547813"/>
              <a:ext cx="323850" cy="630238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9" name="Freeform 181"/>
            <p:cNvSpPr>
              <a:spLocks/>
            </p:cNvSpPr>
            <p:nvPr/>
          </p:nvSpPr>
          <p:spPr bwMode="auto">
            <a:xfrm>
              <a:off x="2181226" y="2141538"/>
              <a:ext cx="544513" cy="709613"/>
            </a:xfrm>
            <a:custGeom>
              <a:avLst/>
              <a:gdLst>
                <a:gd name="T0" fmla="*/ 11 w 236"/>
                <a:gd name="T1" fmla="*/ 11 h 307"/>
                <a:gd name="T2" fmla="*/ 219 w 236"/>
                <a:gd name="T3" fmla="*/ 11 h 307"/>
                <a:gd name="T4" fmla="*/ 236 w 236"/>
                <a:gd name="T5" fmla="*/ 303 h 307"/>
                <a:gd name="T6" fmla="*/ 142 w 236"/>
                <a:gd name="T7" fmla="*/ 307 h 307"/>
                <a:gd name="T8" fmla="*/ 117 w 236"/>
                <a:gd name="T9" fmla="*/ 99 h 307"/>
                <a:gd name="T10" fmla="*/ 97 w 236"/>
                <a:gd name="T11" fmla="*/ 306 h 307"/>
                <a:gd name="T12" fmla="*/ 0 w 236"/>
                <a:gd name="T13" fmla="*/ 304 h 307"/>
                <a:gd name="T14" fmla="*/ 11 w 236"/>
                <a:gd name="T15" fmla="*/ 1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307">
                  <a:moveTo>
                    <a:pt x="11" y="11"/>
                  </a:moveTo>
                  <a:cubicBezTo>
                    <a:pt x="11" y="11"/>
                    <a:pt x="166" y="0"/>
                    <a:pt x="219" y="11"/>
                  </a:cubicBezTo>
                  <a:cubicBezTo>
                    <a:pt x="236" y="303"/>
                    <a:pt x="236" y="303"/>
                    <a:pt x="236" y="303"/>
                  </a:cubicBezTo>
                  <a:cubicBezTo>
                    <a:pt x="142" y="307"/>
                    <a:pt x="142" y="307"/>
                    <a:pt x="142" y="307"/>
                  </a:cubicBezTo>
                  <a:cubicBezTo>
                    <a:pt x="141" y="254"/>
                    <a:pt x="130" y="179"/>
                    <a:pt x="117" y="99"/>
                  </a:cubicBezTo>
                  <a:cubicBezTo>
                    <a:pt x="117" y="99"/>
                    <a:pt x="99" y="232"/>
                    <a:pt x="97" y="30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04"/>
                    <a:pt x="9" y="44"/>
                    <a:pt x="11" y="11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0" name="Freeform 182"/>
            <p:cNvSpPr>
              <a:spLocks/>
            </p:cNvSpPr>
            <p:nvPr/>
          </p:nvSpPr>
          <p:spPr bwMode="auto">
            <a:xfrm>
              <a:off x="2168526" y="2784476"/>
              <a:ext cx="249238" cy="138113"/>
            </a:xfrm>
            <a:custGeom>
              <a:avLst/>
              <a:gdLst>
                <a:gd name="T0" fmla="*/ 108 w 108"/>
                <a:gd name="T1" fmla="*/ 46 h 60"/>
                <a:gd name="T2" fmla="*/ 54 w 108"/>
                <a:gd name="T3" fmla="*/ 59 h 60"/>
                <a:gd name="T4" fmla="*/ 0 w 108"/>
                <a:gd name="T5" fmla="*/ 46 h 60"/>
                <a:gd name="T6" fmla="*/ 54 w 108"/>
                <a:gd name="T7" fmla="*/ 0 h 60"/>
                <a:gd name="T8" fmla="*/ 108 w 108"/>
                <a:gd name="T9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0">
                  <a:moveTo>
                    <a:pt x="108" y="46"/>
                  </a:moveTo>
                  <a:cubicBezTo>
                    <a:pt x="108" y="60"/>
                    <a:pt x="84" y="59"/>
                    <a:pt x="54" y="59"/>
                  </a:cubicBezTo>
                  <a:cubicBezTo>
                    <a:pt x="24" y="59"/>
                    <a:pt x="0" y="60"/>
                    <a:pt x="0" y="46"/>
                  </a:cubicBezTo>
                  <a:cubicBezTo>
                    <a:pt x="0" y="20"/>
                    <a:pt x="24" y="0"/>
                    <a:pt x="54" y="0"/>
                  </a:cubicBezTo>
                  <a:cubicBezTo>
                    <a:pt x="84" y="0"/>
                    <a:pt x="108" y="20"/>
                    <a:pt x="108" y="46"/>
                  </a:cubicBezTo>
                  <a:close/>
                </a:path>
              </a:pathLst>
            </a:custGeom>
            <a:solidFill>
              <a:srgbClr val="2D2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1" name="Freeform 183"/>
            <p:cNvSpPr>
              <a:spLocks/>
            </p:cNvSpPr>
            <p:nvPr/>
          </p:nvSpPr>
          <p:spPr bwMode="auto">
            <a:xfrm>
              <a:off x="2493963" y="2784476"/>
              <a:ext cx="249238" cy="138113"/>
            </a:xfrm>
            <a:custGeom>
              <a:avLst/>
              <a:gdLst>
                <a:gd name="T0" fmla="*/ 0 w 108"/>
                <a:gd name="T1" fmla="*/ 46 h 60"/>
                <a:gd name="T2" fmla="*/ 54 w 108"/>
                <a:gd name="T3" fmla="*/ 59 h 60"/>
                <a:gd name="T4" fmla="*/ 108 w 108"/>
                <a:gd name="T5" fmla="*/ 46 h 60"/>
                <a:gd name="T6" fmla="*/ 54 w 108"/>
                <a:gd name="T7" fmla="*/ 0 h 60"/>
                <a:gd name="T8" fmla="*/ 0 w 108"/>
                <a:gd name="T9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0">
                  <a:moveTo>
                    <a:pt x="0" y="46"/>
                  </a:moveTo>
                  <a:cubicBezTo>
                    <a:pt x="0" y="60"/>
                    <a:pt x="24" y="59"/>
                    <a:pt x="54" y="59"/>
                  </a:cubicBezTo>
                  <a:cubicBezTo>
                    <a:pt x="83" y="59"/>
                    <a:pt x="108" y="60"/>
                    <a:pt x="108" y="46"/>
                  </a:cubicBezTo>
                  <a:cubicBezTo>
                    <a:pt x="108" y="20"/>
                    <a:pt x="83" y="0"/>
                    <a:pt x="54" y="0"/>
                  </a:cubicBezTo>
                  <a:cubicBezTo>
                    <a:pt x="24" y="0"/>
                    <a:pt x="0" y="20"/>
                    <a:pt x="0" y="46"/>
                  </a:cubicBezTo>
                  <a:close/>
                </a:path>
              </a:pathLst>
            </a:custGeom>
            <a:solidFill>
              <a:srgbClr val="2D2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2" name="Freeform 184"/>
            <p:cNvSpPr>
              <a:spLocks/>
            </p:cNvSpPr>
            <p:nvPr/>
          </p:nvSpPr>
          <p:spPr bwMode="auto">
            <a:xfrm>
              <a:off x="2330451" y="1619251"/>
              <a:ext cx="217488" cy="511175"/>
            </a:xfrm>
            <a:custGeom>
              <a:avLst/>
              <a:gdLst>
                <a:gd name="T0" fmla="*/ 55 w 137"/>
                <a:gd name="T1" fmla="*/ 0 h 322"/>
                <a:gd name="T2" fmla="*/ 0 w 137"/>
                <a:gd name="T3" fmla="*/ 230 h 322"/>
                <a:gd name="T4" fmla="*/ 64 w 137"/>
                <a:gd name="T5" fmla="*/ 322 h 322"/>
                <a:gd name="T6" fmla="*/ 137 w 137"/>
                <a:gd name="T7" fmla="*/ 237 h 322"/>
                <a:gd name="T8" fmla="*/ 80 w 137"/>
                <a:gd name="T9" fmla="*/ 0 h 322"/>
                <a:gd name="T10" fmla="*/ 55 w 137"/>
                <a:gd name="T11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322">
                  <a:moveTo>
                    <a:pt x="55" y="0"/>
                  </a:moveTo>
                  <a:lnTo>
                    <a:pt x="0" y="230"/>
                  </a:lnTo>
                  <a:lnTo>
                    <a:pt x="64" y="322"/>
                  </a:lnTo>
                  <a:lnTo>
                    <a:pt x="137" y="237"/>
                  </a:lnTo>
                  <a:lnTo>
                    <a:pt x="80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423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3" name="Freeform 185"/>
            <p:cNvSpPr>
              <a:spLocks/>
            </p:cNvSpPr>
            <p:nvPr/>
          </p:nvSpPr>
          <p:spPr bwMode="auto">
            <a:xfrm>
              <a:off x="2397126" y="1570038"/>
              <a:ext cx="84138" cy="66675"/>
            </a:xfrm>
            <a:custGeom>
              <a:avLst/>
              <a:gdLst>
                <a:gd name="T0" fmla="*/ 26 w 36"/>
                <a:gd name="T1" fmla="*/ 29 h 29"/>
                <a:gd name="T2" fmla="*/ 10 w 36"/>
                <a:gd name="T3" fmla="*/ 29 h 29"/>
                <a:gd name="T4" fmla="*/ 0 w 36"/>
                <a:gd name="T5" fmla="*/ 19 h 29"/>
                <a:gd name="T6" fmla="*/ 0 w 36"/>
                <a:gd name="T7" fmla="*/ 10 h 29"/>
                <a:gd name="T8" fmla="*/ 10 w 36"/>
                <a:gd name="T9" fmla="*/ 0 h 29"/>
                <a:gd name="T10" fmla="*/ 26 w 36"/>
                <a:gd name="T11" fmla="*/ 0 h 29"/>
                <a:gd name="T12" fmla="*/ 36 w 36"/>
                <a:gd name="T13" fmla="*/ 10 h 29"/>
                <a:gd name="T14" fmla="*/ 36 w 36"/>
                <a:gd name="T15" fmla="*/ 19 h 29"/>
                <a:gd name="T16" fmla="*/ 26 w 3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26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4" y="29"/>
                    <a:pt x="0" y="25"/>
                    <a:pt x="0" y="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1" y="0"/>
                    <a:pt x="36" y="5"/>
                    <a:pt x="36" y="1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25"/>
                    <a:pt x="31" y="29"/>
                    <a:pt x="26" y="29"/>
                  </a:cubicBezTo>
                  <a:close/>
                </a:path>
              </a:pathLst>
            </a:custGeom>
            <a:solidFill>
              <a:srgbClr val="382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4" name="Freeform 186"/>
            <p:cNvSpPr>
              <a:spLocks/>
            </p:cNvSpPr>
            <p:nvPr/>
          </p:nvSpPr>
          <p:spPr bwMode="auto">
            <a:xfrm>
              <a:off x="2311401" y="1543051"/>
              <a:ext cx="252413" cy="142875"/>
            </a:xfrm>
            <a:custGeom>
              <a:avLst/>
              <a:gdLst>
                <a:gd name="T0" fmla="*/ 0 w 159"/>
                <a:gd name="T1" fmla="*/ 4 h 90"/>
                <a:gd name="T2" fmla="*/ 12 w 159"/>
                <a:gd name="T3" fmla="*/ 90 h 90"/>
                <a:gd name="T4" fmla="*/ 80 w 159"/>
                <a:gd name="T5" fmla="*/ 10 h 90"/>
                <a:gd name="T6" fmla="*/ 152 w 159"/>
                <a:gd name="T7" fmla="*/ 87 h 90"/>
                <a:gd name="T8" fmla="*/ 159 w 159"/>
                <a:gd name="T9" fmla="*/ 0 h 90"/>
                <a:gd name="T10" fmla="*/ 0 w 159"/>
                <a:gd name="T11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90">
                  <a:moveTo>
                    <a:pt x="0" y="4"/>
                  </a:moveTo>
                  <a:lnTo>
                    <a:pt x="12" y="90"/>
                  </a:lnTo>
                  <a:lnTo>
                    <a:pt x="80" y="10"/>
                  </a:lnTo>
                  <a:lnTo>
                    <a:pt x="152" y="87"/>
                  </a:lnTo>
                  <a:lnTo>
                    <a:pt x="15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5" name="Freeform 187"/>
            <p:cNvSpPr>
              <a:spLocks/>
            </p:cNvSpPr>
            <p:nvPr/>
          </p:nvSpPr>
          <p:spPr bwMode="auto">
            <a:xfrm>
              <a:off x="2660651" y="1595438"/>
              <a:ext cx="166688" cy="568325"/>
            </a:xfrm>
            <a:custGeom>
              <a:avLst/>
              <a:gdLst>
                <a:gd name="T0" fmla="*/ 9 w 72"/>
                <a:gd name="T1" fmla="*/ 0 h 246"/>
                <a:gd name="T2" fmla="*/ 72 w 72"/>
                <a:gd name="T3" fmla="*/ 223 h 246"/>
                <a:gd name="T4" fmla="*/ 0 w 72"/>
                <a:gd name="T5" fmla="*/ 245 h 246"/>
                <a:gd name="T6" fmla="*/ 0 w 72"/>
                <a:gd name="T7" fmla="*/ 0 h 246"/>
                <a:gd name="T8" fmla="*/ 9 w 72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246">
                  <a:moveTo>
                    <a:pt x="9" y="0"/>
                  </a:moveTo>
                  <a:cubicBezTo>
                    <a:pt x="9" y="0"/>
                    <a:pt x="60" y="147"/>
                    <a:pt x="72" y="223"/>
                  </a:cubicBezTo>
                  <a:cubicBezTo>
                    <a:pt x="72" y="223"/>
                    <a:pt x="30" y="246"/>
                    <a:pt x="0" y="24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6" name="Freeform 188"/>
            <p:cNvSpPr>
              <a:spLocks/>
            </p:cNvSpPr>
            <p:nvPr/>
          </p:nvSpPr>
          <p:spPr bwMode="auto">
            <a:xfrm>
              <a:off x="2062163" y="1595438"/>
              <a:ext cx="169863" cy="566738"/>
            </a:xfrm>
            <a:custGeom>
              <a:avLst/>
              <a:gdLst>
                <a:gd name="T0" fmla="*/ 64 w 73"/>
                <a:gd name="T1" fmla="*/ 0 h 245"/>
                <a:gd name="T2" fmla="*/ 0 w 73"/>
                <a:gd name="T3" fmla="*/ 135 h 245"/>
                <a:gd name="T4" fmla="*/ 73 w 73"/>
                <a:gd name="T5" fmla="*/ 245 h 245"/>
                <a:gd name="T6" fmla="*/ 73 w 73"/>
                <a:gd name="T7" fmla="*/ 0 h 245"/>
                <a:gd name="T8" fmla="*/ 64 w 73"/>
                <a:gd name="T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45">
                  <a:moveTo>
                    <a:pt x="64" y="0"/>
                  </a:moveTo>
                  <a:cubicBezTo>
                    <a:pt x="64" y="0"/>
                    <a:pt x="12" y="58"/>
                    <a:pt x="0" y="135"/>
                  </a:cubicBezTo>
                  <a:cubicBezTo>
                    <a:pt x="0" y="135"/>
                    <a:pt x="15" y="215"/>
                    <a:pt x="73" y="245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7" name="Freeform 189"/>
            <p:cNvSpPr>
              <a:spLocks/>
            </p:cNvSpPr>
            <p:nvPr/>
          </p:nvSpPr>
          <p:spPr bwMode="auto">
            <a:xfrm>
              <a:off x="2193926" y="1539876"/>
              <a:ext cx="279400" cy="750888"/>
            </a:xfrm>
            <a:custGeom>
              <a:avLst/>
              <a:gdLst>
                <a:gd name="T0" fmla="*/ 51 w 121"/>
                <a:gd name="T1" fmla="*/ 3 h 325"/>
                <a:gd name="T2" fmla="*/ 8 w 121"/>
                <a:gd name="T3" fmla="*/ 19 h 325"/>
                <a:gd name="T4" fmla="*/ 2 w 121"/>
                <a:gd name="T5" fmla="*/ 272 h 325"/>
                <a:gd name="T6" fmla="*/ 2 w 121"/>
                <a:gd name="T7" fmla="*/ 305 h 325"/>
                <a:gd name="T8" fmla="*/ 94 w 121"/>
                <a:gd name="T9" fmla="*/ 300 h 325"/>
                <a:gd name="T10" fmla="*/ 108 w 121"/>
                <a:gd name="T11" fmla="*/ 184 h 325"/>
                <a:gd name="T12" fmla="*/ 54 w 121"/>
                <a:gd name="T13" fmla="*/ 6 h 325"/>
                <a:gd name="T14" fmla="*/ 51 w 121"/>
                <a:gd name="T15" fmla="*/ 3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325">
                  <a:moveTo>
                    <a:pt x="51" y="3"/>
                  </a:moveTo>
                  <a:cubicBezTo>
                    <a:pt x="51" y="3"/>
                    <a:pt x="16" y="0"/>
                    <a:pt x="8" y="19"/>
                  </a:cubicBezTo>
                  <a:cubicBezTo>
                    <a:pt x="0" y="37"/>
                    <a:pt x="5" y="155"/>
                    <a:pt x="2" y="272"/>
                  </a:cubicBezTo>
                  <a:cubicBezTo>
                    <a:pt x="2" y="305"/>
                    <a:pt x="2" y="305"/>
                    <a:pt x="2" y="305"/>
                  </a:cubicBezTo>
                  <a:cubicBezTo>
                    <a:pt x="2" y="305"/>
                    <a:pt x="67" y="325"/>
                    <a:pt x="94" y="300"/>
                  </a:cubicBezTo>
                  <a:cubicBezTo>
                    <a:pt x="121" y="275"/>
                    <a:pt x="108" y="184"/>
                    <a:pt x="108" y="184"/>
                  </a:cubicBezTo>
                  <a:cubicBezTo>
                    <a:pt x="54" y="6"/>
                    <a:pt x="54" y="6"/>
                    <a:pt x="54" y="6"/>
                  </a:cubicBezTo>
                  <a:lnTo>
                    <a:pt x="51" y="3"/>
                  </a:lnTo>
                  <a:close/>
                </a:path>
              </a:pathLst>
            </a:custGeom>
            <a:solidFill>
              <a:srgbClr val="634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8" name="Freeform 190"/>
            <p:cNvSpPr>
              <a:spLocks/>
            </p:cNvSpPr>
            <p:nvPr/>
          </p:nvSpPr>
          <p:spPr bwMode="auto">
            <a:xfrm>
              <a:off x="2425701" y="1965326"/>
              <a:ext cx="20638" cy="198438"/>
            </a:xfrm>
            <a:custGeom>
              <a:avLst/>
              <a:gdLst>
                <a:gd name="T0" fmla="*/ 8 w 9"/>
                <a:gd name="T1" fmla="*/ 0 h 86"/>
                <a:gd name="T2" fmla="*/ 9 w 9"/>
                <a:gd name="T3" fmla="*/ 86 h 86"/>
                <a:gd name="T4" fmla="*/ 1 w 9"/>
                <a:gd name="T5" fmla="*/ 40 h 86"/>
                <a:gd name="T6" fmla="*/ 8 w 9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6">
                  <a:moveTo>
                    <a:pt x="8" y="0"/>
                  </a:moveTo>
                  <a:cubicBezTo>
                    <a:pt x="9" y="86"/>
                    <a:pt x="9" y="86"/>
                    <a:pt x="9" y="86"/>
                  </a:cubicBezTo>
                  <a:cubicBezTo>
                    <a:pt x="9" y="86"/>
                    <a:pt x="0" y="60"/>
                    <a:pt x="1" y="40"/>
                  </a:cubicBezTo>
                  <a:cubicBezTo>
                    <a:pt x="2" y="20"/>
                    <a:pt x="2" y="30"/>
                    <a:pt x="8" y="0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9" name="Freeform 191"/>
            <p:cNvSpPr>
              <a:spLocks/>
            </p:cNvSpPr>
            <p:nvPr/>
          </p:nvSpPr>
          <p:spPr bwMode="auto">
            <a:xfrm>
              <a:off x="2416176" y="1539876"/>
              <a:ext cx="279400" cy="750888"/>
            </a:xfrm>
            <a:custGeom>
              <a:avLst/>
              <a:gdLst>
                <a:gd name="T0" fmla="*/ 70 w 121"/>
                <a:gd name="T1" fmla="*/ 3 h 325"/>
                <a:gd name="T2" fmla="*/ 113 w 121"/>
                <a:gd name="T3" fmla="*/ 19 h 325"/>
                <a:gd name="T4" fmla="*/ 119 w 121"/>
                <a:gd name="T5" fmla="*/ 272 h 325"/>
                <a:gd name="T6" fmla="*/ 120 w 121"/>
                <a:gd name="T7" fmla="*/ 305 h 325"/>
                <a:gd name="T8" fmla="*/ 27 w 121"/>
                <a:gd name="T9" fmla="*/ 300 h 325"/>
                <a:gd name="T10" fmla="*/ 12 w 121"/>
                <a:gd name="T11" fmla="*/ 184 h 325"/>
                <a:gd name="T12" fmla="*/ 67 w 121"/>
                <a:gd name="T13" fmla="*/ 6 h 325"/>
                <a:gd name="T14" fmla="*/ 70 w 121"/>
                <a:gd name="T15" fmla="*/ 3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325">
                  <a:moveTo>
                    <a:pt x="70" y="3"/>
                  </a:moveTo>
                  <a:cubicBezTo>
                    <a:pt x="70" y="3"/>
                    <a:pt x="105" y="0"/>
                    <a:pt x="113" y="19"/>
                  </a:cubicBezTo>
                  <a:cubicBezTo>
                    <a:pt x="121" y="37"/>
                    <a:pt x="116" y="155"/>
                    <a:pt x="119" y="272"/>
                  </a:cubicBezTo>
                  <a:cubicBezTo>
                    <a:pt x="120" y="305"/>
                    <a:pt x="120" y="305"/>
                    <a:pt x="120" y="305"/>
                  </a:cubicBezTo>
                  <a:cubicBezTo>
                    <a:pt x="120" y="305"/>
                    <a:pt x="54" y="325"/>
                    <a:pt x="27" y="300"/>
                  </a:cubicBezTo>
                  <a:cubicBezTo>
                    <a:pt x="0" y="275"/>
                    <a:pt x="12" y="184"/>
                    <a:pt x="12" y="184"/>
                  </a:cubicBezTo>
                  <a:cubicBezTo>
                    <a:pt x="67" y="6"/>
                    <a:pt x="67" y="6"/>
                    <a:pt x="67" y="6"/>
                  </a:cubicBezTo>
                  <a:lnTo>
                    <a:pt x="70" y="3"/>
                  </a:lnTo>
                  <a:close/>
                </a:path>
              </a:pathLst>
            </a:custGeom>
            <a:solidFill>
              <a:srgbClr val="634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0" name="Freeform 192"/>
            <p:cNvSpPr>
              <a:spLocks/>
            </p:cNvSpPr>
            <p:nvPr/>
          </p:nvSpPr>
          <p:spPr bwMode="auto">
            <a:xfrm>
              <a:off x="2443163" y="1539876"/>
              <a:ext cx="171450" cy="425450"/>
            </a:xfrm>
            <a:custGeom>
              <a:avLst/>
              <a:gdLst>
                <a:gd name="T0" fmla="*/ 72 w 74"/>
                <a:gd name="T1" fmla="*/ 46 h 184"/>
                <a:gd name="T2" fmla="*/ 58 w 74"/>
                <a:gd name="T3" fmla="*/ 0 h 184"/>
                <a:gd name="T4" fmla="*/ 52 w 74"/>
                <a:gd name="T5" fmla="*/ 9 h 184"/>
                <a:gd name="T6" fmla="*/ 0 w 74"/>
                <a:gd name="T7" fmla="*/ 184 h 184"/>
                <a:gd name="T8" fmla="*/ 45 w 74"/>
                <a:gd name="T9" fmla="*/ 101 h 184"/>
                <a:gd name="T10" fmla="*/ 41 w 74"/>
                <a:gd name="T11" fmla="*/ 72 h 184"/>
                <a:gd name="T12" fmla="*/ 72 w 74"/>
                <a:gd name="T13" fmla="*/ 4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84">
                  <a:moveTo>
                    <a:pt x="72" y="46"/>
                  </a:moveTo>
                  <a:cubicBezTo>
                    <a:pt x="74" y="36"/>
                    <a:pt x="58" y="0"/>
                    <a:pt x="58" y="0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25" y="140"/>
                    <a:pt x="45" y="101"/>
                  </a:cubicBezTo>
                  <a:cubicBezTo>
                    <a:pt x="47" y="97"/>
                    <a:pt x="39" y="76"/>
                    <a:pt x="41" y="72"/>
                  </a:cubicBezTo>
                  <a:cubicBezTo>
                    <a:pt x="43" y="68"/>
                    <a:pt x="69" y="56"/>
                    <a:pt x="72" y="46"/>
                  </a:cubicBezTo>
                  <a:close/>
                </a:path>
              </a:pathLst>
            </a:custGeom>
            <a:solidFill>
              <a:srgbClr val="7052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1" name="Freeform 193"/>
            <p:cNvSpPr>
              <a:spLocks/>
            </p:cNvSpPr>
            <p:nvPr/>
          </p:nvSpPr>
          <p:spPr bwMode="auto">
            <a:xfrm>
              <a:off x="2273301" y="1539876"/>
              <a:ext cx="169863" cy="425450"/>
            </a:xfrm>
            <a:custGeom>
              <a:avLst/>
              <a:gdLst>
                <a:gd name="T0" fmla="*/ 2 w 74"/>
                <a:gd name="T1" fmla="*/ 46 h 184"/>
                <a:gd name="T2" fmla="*/ 16 w 74"/>
                <a:gd name="T3" fmla="*/ 0 h 184"/>
                <a:gd name="T4" fmla="*/ 22 w 74"/>
                <a:gd name="T5" fmla="*/ 9 h 184"/>
                <a:gd name="T6" fmla="*/ 74 w 74"/>
                <a:gd name="T7" fmla="*/ 184 h 184"/>
                <a:gd name="T8" fmla="*/ 29 w 74"/>
                <a:gd name="T9" fmla="*/ 101 h 184"/>
                <a:gd name="T10" fmla="*/ 33 w 74"/>
                <a:gd name="T11" fmla="*/ 72 h 184"/>
                <a:gd name="T12" fmla="*/ 2 w 74"/>
                <a:gd name="T13" fmla="*/ 4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84">
                  <a:moveTo>
                    <a:pt x="2" y="46"/>
                  </a:moveTo>
                  <a:cubicBezTo>
                    <a:pt x="0" y="36"/>
                    <a:pt x="16" y="0"/>
                    <a:pt x="16" y="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4" y="184"/>
                    <a:pt x="49" y="140"/>
                    <a:pt x="29" y="101"/>
                  </a:cubicBezTo>
                  <a:cubicBezTo>
                    <a:pt x="27" y="97"/>
                    <a:pt x="35" y="76"/>
                    <a:pt x="33" y="72"/>
                  </a:cubicBezTo>
                  <a:cubicBezTo>
                    <a:pt x="31" y="68"/>
                    <a:pt x="5" y="56"/>
                    <a:pt x="2" y="46"/>
                  </a:cubicBezTo>
                  <a:close/>
                </a:path>
              </a:pathLst>
            </a:custGeom>
            <a:solidFill>
              <a:srgbClr val="7052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2" name="Oval 194"/>
            <p:cNvSpPr>
              <a:spLocks noChangeArrowheads="1"/>
            </p:cNvSpPr>
            <p:nvPr/>
          </p:nvSpPr>
          <p:spPr bwMode="auto">
            <a:xfrm>
              <a:off x="2459038" y="1981201"/>
              <a:ext cx="47625" cy="46038"/>
            </a:xfrm>
            <a:prstGeom prst="ellipse">
              <a:avLst/>
            </a:pr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3" name="Freeform 195"/>
            <p:cNvSpPr>
              <a:spLocks/>
            </p:cNvSpPr>
            <p:nvPr/>
          </p:nvSpPr>
          <p:spPr bwMode="auto">
            <a:xfrm>
              <a:off x="1903413" y="515938"/>
              <a:ext cx="1042988" cy="669925"/>
            </a:xfrm>
            <a:custGeom>
              <a:avLst/>
              <a:gdLst>
                <a:gd name="T0" fmla="*/ 15 w 452"/>
                <a:gd name="T1" fmla="*/ 271 h 290"/>
                <a:gd name="T2" fmla="*/ 25 w 452"/>
                <a:gd name="T3" fmla="*/ 93 h 290"/>
                <a:gd name="T4" fmla="*/ 229 w 452"/>
                <a:gd name="T5" fmla="*/ 0 h 290"/>
                <a:gd name="T6" fmla="*/ 429 w 452"/>
                <a:gd name="T7" fmla="*/ 93 h 290"/>
                <a:gd name="T8" fmla="*/ 440 w 452"/>
                <a:gd name="T9" fmla="*/ 264 h 290"/>
                <a:gd name="T10" fmla="*/ 417 w 452"/>
                <a:gd name="T11" fmla="*/ 290 h 290"/>
                <a:gd name="T12" fmla="*/ 32 w 452"/>
                <a:gd name="T13" fmla="*/ 285 h 290"/>
                <a:gd name="T14" fmla="*/ 15 w 452"/>
                <a:gd name="T15" fmla="*/ 27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2" h="290">
                  <a:moveTo>
                    <a:pt x="15" y="271"/>
                  </a:moveTo>
                  <a:cubicBezTo>
                    <a:pt x="15" y="271"/>
                    <a:pt x="0" y="141"/>
                    <a:pt x="25" y="93"/>
                  </a:cubicBezTo>
                  <a:cubicBezTo>
                    <a:pt x="50" y="46"/>
                    <a:pt x="110" y="0"/>
                    <a:pt x="229" y="0"/>
                  </a:cubicBezTo>
                  <a:cubicBezTo>
                    <a:pt x="347" y="0"/>
                    <a:pt x="407" y="50"/>
                    <a:pt x="429" y="93"/>
                  </a:cubicBezTo>
                  <a:cubicBezTo>
                    <a:pt x="452" y="136"/>
                    <a:pt x="440" y="264"/>
                    <a:pt x="440" y="264"/>
                  </a:cubicBezTo>
                  <a:cubicBezTo>
                    <a:pt x="417" y="290"/>
                    <a:pt x="417" y="290"/>
                    <a:pt x="417" y="290"/>
                  </a:cubicBezTo>
                  <a:cubicBezTo>
                    <a:pt x="32" y="285"/>
                    <a:pt x="32" y="285"/>
                    <a:pt x="32" y="285"/>
                  </a:cubicBezTo>
                  <a:lnTo>
                    <a:pt x="15" y="271"/>
                  </a:lnTo>
                  <a:close/>
                </a:path>
              </a:pathLst>
            </a:custGeom>
            <a:solidFill>
              <a:srgbClr val="4C4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4" name="Freeform 196"/>
            <p:cNvSpPr>
              <a:spLocks/>
            </p:cNvSpPr>
            <p:nvPr/>
          </p:nvSpPr>
          <p:spPr bwMode="auto">
            <a:xfrm>
              <a:off x="2779713" y="1104901"/>
              <a:ext cx="192088" cy="252413"/>
            </a:xfrm>
            <a:custGeom>
              <a:avLst/>
              <a:gdLst>
                <a:gd name="T0" fmla="*/ 16 w 83"/>
                <a:gd name="T1" fmla="*/ 31 h 109"/>
                <a:gd name="T2" fmla="*/ 64 w 83"/>
                <a:gd name="T3" fmla="*/ 12 h 109"/>
                <a:gd name="T4" fmla="*/ 43 w 83"/>
                <a:gd name="T5" fmla="*/ 109 h 109"/>
                <a:gd name="T6" fmla="*/ 16 w 83"/>
                <a:gd name="T7" fmla="*/ 3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09">
                  <a:moveTo>
                    <a:pt x="16" y="31"/>
                  </a:moveTo>
                  <a:cubicBezTo>
                    <a:pt x="16" y="31"/>
                    <a:pt x="46" y="0"/>
                    <a:pt x="64" y="12"/>
                  </a:cubicBezTo>
                  <a:cubicBezTo>
                    <a:pt x="83" y="24"/>
                    <a:pt x="72" y="83"/>
                    <a:pt x="43" y="109"/>
                  </a:cubicBezTo>
                  <a:cubicBezTo>
                    <a:pt x="43" y="109"/>
                    <a:pt x="0" y="78"/>
                    <a:pt x="16" y="31"/>
                  </a:cubicBez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5" name="Freeform 197"/>
            <p:cNvSpPr>
              <a:spLocks/>
            </p:cNvSpPr>
            <p:nvPr/>
          </p:nvSpPr>
          <p:spPr bwMode="auto">
            <a:xfrm>
              <a:off x="1906588" y="1104901"/>
              <a:ext cx="188913" cy="252413"/>
            </a:xfrm>
            <a:custGeom>
              <a:avLst/>
              <a:gdLst>
                <a:gd name="T0" fmla="*/ 67 w 82"/>
                <a:gd name="T1" fmla="*/ 31 h 109"/>
                <a:gd name="T2" fmla="*/ 18 w 82"/>
                <a:gd name="T3" fmla="*/ 12 h 109"/>
                <a:gd name="T4" fmla="*/ 40 w 82"/>
                <a:gd name="T5" fmla="*/ 109 h 109"/>
                <a:gd name="T6" fmla="*/ 67 w 82"/>
                <a:gd name="T7" fmla="*/ 3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09">
                  <a:moveTo>
                    <a:pt x="67" y="31"/>
                  </a:moveTo>
                  <a:cubicBezTo>
                    <a:pt x="67" y="31"/>
                    <a:pt x="36" y="0"/>
                    <a:pt x="18" y="12"/>
                  </a:cubicBezTo>
                  <a:cubicBezTo>
                    <a:pt x="0" y="24"/>
                    <a:pt x="11" y="83"/>
                    <a:pt x="40" y="109"/>
                  </a:cubicBezTo>
                  <a:cubicBezTo>
                    <a:pt x="40" y="109"/>
                    <a:pt x="82" y="78"/>
                    <a:pt x="67" y="31"/>
                  </a:cubicBez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6" name="Freeform 198"/>
            <p:cNvSpPr>
              <a:spLocks/>
            </p:cNvSpPr>
            <p:nvPr/>
          </p:nvSpPr>
          <p:spPr bwMode="auto">
            <a:xfrm>
              <a:off x="2025651" y="815976"/>
              <a:ext cx="822325" cy="577850"/>
            </a:xfrm>
            <a:custGeom>
              <a:avLst/>
              <a:gdLst>
                <a:gd name="T0" fmla="*/ 518 w 518"/>
                <a:gd name="T1" fmla="*/ 364 h 364"/>
                <a:gd name="T2" fmla="*/ 0 w 518"/>
                <a:gd name="T3" fmla="*/ 364 h 364"/>
                <a:gd name="T4" fmla="*/ 0 w 518"/>
                <a:gd name="T5" fmla="*/ 110 h 364"/>
                <a:gd name="T6" fmla="*/ 38 w 518"/>
                <a:gd name="T7" fmla="*/ 0 h 364"/>
                <a:gd name="T8" fmla="*/ 481 w 518"/>
                <a:gd name="T9" fmla="*/ 0 h 364"/>
                <a:gd name="T10" fmla="*/ 518 w 518"/>
                <a:gd name="T11" fmla="*/ 112 h 364"/>
                <a:gd name="T12" fmla="*/ 518 w 518"/>
                <a:gd name="T13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8" h="364">
                  <a:moveTo>
                    <a:pt x="518" y="364"/>
                  </a:moveTo>
                  <a:lnTo>
                    <a:pt x="0" y="364"/>
                  </a:lnTo>
                  <a:lnTo>
                    <a:pt x="0" y="110"/>
                  </a:lnTo>
                  <a:lnTo>
                    <a:pt x="38" y="0"/>
                  </a:lnTo>
                  <a:lnTo>
                    <a:pt x="481" y="0"/>
                  </a:lnTo>
                  <a:lnTo>
                    <a:pt x="518" y="112"/>
                  </a:lnTo>
                  <a:lnTo>
                    <a:pt x="518" y="364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" name="Freeform 199"/>
            <p:cNvSpPr>
              <a:spLocks/>
            </p:cNvSpPr>
            <p:nvPr/>
          </p:nvSpPr>
          <p:spPr bwMode="auto">
            <a:xfrm>
              <a:off x="1958976" y="1203326"/>
              <a:ext cx="962025" cy="369888"/>
            </a:xfrm>
            <a:custGeom>
              <a:avLst/>
              <a:gdLst>
                <a:gd name="T0" fmla="*/ 212 w 417"/>
                <a:gd name="T1" fmla="*/ 32 h 160"/>
                <a:gd name="T2" fmla="*/ 205 w 417"/>
                <a:gd name="T3" fmla="*/ 32 h 160"/>
                <a:gd name="T4" fmla="*/ 3 w 417"/>
                <a:gd name="T5" fmla="*/ 80 h 160"/>
                <a:gd name="T6" fmla="*/ 205 w 417"/>
                <a:gd name="T7" fmla="*/ 159 h 160"/>
                <a:gd name="T8" fmla="*/ 212 w 417"/>
                <a:gd name="T9" fmla="*/ 159 h 160"/>
                <a:gd name="T10" fmla="*/ 414 w 417"/>
                <a:gd name="T11" fmla="*/ 80 h 160"/>
                <a:gd name="T12" fmla="*/ 212 w 417"/>
                <a:gd name="T13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160">
                  <a:moveTo>
                    <a:pt x="212" y="32"/>
                  </a:moveTo>
                  <a:cubicBezTo>
                    <a:pt x="205" y="32"/>
                    <a:pt x="205" y="32"/>
                    <a:pt x="205" y="32"/>
                  </a:cubicBezTo>
                  <a:cubicBezTo>
                    <a:pt x="196" y="31"/>
                    <a:pt x="0" y="1"/>
                    <a:pt x="3" y="80"/>
                  </a:cubicBezTo>
                  <a:cubicBezTo>
                    <a:pt x="6" y="160"/>
                    <a:pt x="205" y="159"/>
                    <a:pt x="205" y="159"/>
                  </a:cubicBezTo>
                  <a:cubicBezTo>
                    <a:pt x="212" y="159"/>
                    <a:pt x="212" y="159"/>
                    <a:pt x="212" y="159"/>
                  </a:cubicBezTo>
                  <a:cubicBezTo>
                    <a:pt x="212" y="159"/>
                    <a:pt x="411" y="160"/>
                    <a:pt x="414" y="80"/>
                  </a:cubicBezTo>
                  <a:cubicBezTo>
                    <a:pt x="417" y="0"/>
                    <a:pt x="212" y="32"/>
                    <a:pt x="212" y="32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" name="Freeform 200"/>
            <p:cNvSpPr>
              <a:spLocks/>
            </p:cNvSpPr>
            <p:nvPr/>
          </p:nvSpPr>
          <p:spPr bwMode="auto">
            <a:xfrm>
              <a:off x="2005013" y="727076"/>
              <a:ext cx="842963" cy="266700"/>
            </a:xfrm>
            <a:custGeom>
              <a:avLst/>
              <a:gdLst>
                <a:gd name="T0" fmla="*/ 9 w 365"/>
                <a:gd name="T1" fmla="*/ 114 h 116"/>
                <a:gd name="T2" fmla="*/ 100 w 365"/>
                <a:gd name="T3" fmla="*/ 1 h 116"/>
                <a:gd name="T4" fmla="*/ 185 w 365"/>
                <a:gd name="T5" fmla="*/ 20 h 116"/>
                <a:gd name="T6" fmla="*/ 266 w 365"/>
                <a:gd name="T7" fmla="*/ 1 h 116"/>
                <a:gd name="T8" fmla="*/ 365 w 365"/>
                <a:gd name="T9" fmla="*/ 116 h 116"/>
                <a:gd name="T10" fmla="*/ 185 w 365"/>
                <a:gd name="T11" fmla="*/ 101 h 116"/>
                <a:gd name="T12" fmla="*/ 9 w 365"/>
                <a:gd name="T13" fmla="*/ 11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116">
                  <a:moveTo>
                    <a:pt x="9" y="114"/>
                  </a:moveTo>
                  <a:cubicBezTo>
                    <a:pt x="9" y="114"/>
                    <a:pt x="0" y="5"/>
                    <a:pt x="100" y="1"/>
                  </a:cubicBezTo>
                  <a:cubicBezTo>
                    <a:pt x="132" y="0"/>
                    <a:pt x="144" y="20"/>
                    <a:pt x="185" y="20"/>
                  </a:cubicBezTo>
                  <a:cubicBezTo>
                    <a:pt x="228" y="20"/>
                    <a:pt x="233" y="1"/>
                    <a:pt x="266" y="1"/>
                  </a:cubicBezTo>
                  <a:cubicBezTo>
                    <a:pt x="283" y="1"/>
                    <a:pt x="363" y="0"/>
                    <a:pt x="365" y="116"/>
                  </a:cubicBezTo>
                  <a:cubicBezTo>
                    <a:pt x="365" y="116"/>
                    <a:pt x="290" y="16"/>
                    <a:pt x="185" y="101"/>
                  </a:cubicBezTo>
                  <a:cubicBezTo>
                    <a:pt x="185" y="101"/>
                    <a:pt x="77" y="9"/>
                    <a:pt x="9" y="114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9" name="Freeform 201"/>
            <p:cNvSpPr>
              <a:spLocks/>
            </p:cNvSpPr>
            <p:nvPr/>
          </p:nvSpPr>
          <p:spPr bwMode="auto">
            <a:xfrm>
              <a:off x="2354263" y="1246188"/>
              <a:ext cx="158750" cy="74613"/>
            </a:xfrm>
            <a:custGeom>
              <a:avLst/>
              <a:gdLst>
                <a:gd name="T0" fmla="*/ 0 w 69"/>
                <a:gd name="T1" fmla="*/ 32 h 32"/>
                <a:gd name="T2" fmla="*/ 35 w 69"/>
                <a:gd name="T3" fmla="*/ 8 h 32"/>
                <a:gd name="T4" fmla="*/ 69 w 69"/>
                <a:gd name="T5" fmla="*/ 32 h 32"/>
                <a:gd name="T6" fmla="*/ 35 w 69"/>
                <a:gd name="T7" fmla="*/ 0 h 32"/>
                <a:gd name="T8" fmla="*/ 0 w 69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2">
                  <a:moveTo>
                    <a:pt x="0" y="32"/>
                  </a:moveTo>
                  <a:cubicBezTo>
                    <a:pt x="0" y="32"/>
                    <a:pt x="16" y="7"/>
                    <a:pt x="35" y="8"/>
                  </a:cubicBezTo>
                  <a:cubicBezTo>
                    <a:pt x="55" y="9"/>
                    <a:pt x="69" y="32"/>
                    <a:pt x="69" y="32"/>
                  </a:cubicBezTo>
                  <a:cubicBezTo>
                    <a:pt x="69" y="32"/>
                    <a:pt x="56" y="0"/>
                    <a:pt x="35" y="0"/>
                  </a:cubicBezTo>
                  <a:cubicBezTo>
                    <a:pt x="13" y="0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0" name="Freeform 202"/>
            <p:cNvSpPr>
              <a:spLocks/>
            </p:cNvSpPr>
            <p:nvPr/>
          </p:nvSpPr>
          <p:spPr bwMode="auto">
            <a:xfrm>
              <a:off x="2079626" y="1376363"/>
              <a:ext cx="698500" cy="107950"/>
            </a:xfrm>
            <a:custGeom>
              <a:avLst/>
              <a:gdLst>
                <a:gd name="T0" fmla="*/ 159 w 303"/>
                <a:gd name="T1" fmla="*/ 42 h 47"/>
                <a:gd name="T2" fmla="*/ 127 w 303"/>
                <a:gd name="T3" fmla="*/ 41 h 47"/>
                <a:gd name="T4" fmla="*/ 39 w 303"/>
                <a:gd name="T5" fmla="*/ 24 h 47"/>
                <a:gd name="T6" fmla="*/ 1 w 303"/>
                <a:gd name="T7" fmla="*/ 6 h 47"/>
                <a:gd name="T8" fmla="*/ 1 w 303"/>
                <a:gd name="T9" fmla="*/ 2 h 47"/>
                <a:gd name="T10" fmla="*/ 5 w 303"/>
                <a:gd name="T11" fmla="*/ 1 h 47"/>
                <a:gd name="T12" fmla="*/ 5 w 303"/>
                <a:gd name="T13" fmla="*/ 1 h 47"/>
                <a:gd name="T14" fmla="*/ 41 w 303"/>
                <a:gd name="T15" fmla="*/ 18 h 47"/>
                <a:gd name="T16" fmla="*/ 245 w 303"/>
                <a:gd name="T17" fmla="*/ 25 h 47"/>
                <a:gd name="T18" fmla="*/ 298 w 303"/>
                <a:gd name="T19" fmla="*/ 1 h 47"/>
                <a:gd name="T20" fmla="*/ 302 w 303"/>
                <a:gd name="T21" fmla="*/ 2 h 47"/>
                <a:gd name="T22" fmla="*/ 301 w 303"/>
                <a:gd name="T23" fmla="*/ 7 h 47"/>
                <a:gd name="T24" fmla="*/ 247 w 303"/>
                <a:gd name="T25" fmla="*/ 31 h 47"/>
                <a:gd name="T26" fmla="*/ 159 w 303"/>
                <a:gd name="T27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47">
                  <a:moveTo>
                    <a:pt x="159" y="42"/>
                  </a:moveTo>
                  <a:cubicBezTo>
                    <a:pt x="148" y="42"/>
                    <a:pt x="138" y="41"/>
                    <a:pt x="127" y="41"/>
                  </a:cubicBezTo>
                  <a:cubicBezTo>
                    <a:pt x="97" y="38"/>
                    <a:pt x="68" y="33"/>
                    <a:pt x="39" y="24"/>
                  </a:cubicBezTo>
                  <a:cubicBezTo>
                    <a:pt x="14" y="16"/>
                    <a:pt x="2" y="7"/>
                    <a:pt x="1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4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17" y="11"/>
                    <a:pt x="41" y="18"/>
                  </a:cubicBezTo>
                  <a:cubicBezTo>
                    <a:pt x="81" y="30"/>
                    <a:pt x="160" y="47"/>
                    <a:pt x="245" y="25"/>
                  </a:cubicBezTo>
                  <a:cubicBezTo>
                    <a:pt x="263" y="21"/>
                    <a:pt x="298" y="1"/>
                    <a:pt x="298" y="1"/>
                  </a:cubicBezTo>
                  <a:cubicBezTo>
                    <a:pt x="300" y="0"/>
                    <a:pt x="302" y="1"/>
                    <a:pt x="302" y="2"/>
                  </a:cubicBezTo>
                  <a:cubicBezTo>
                    <a:pt x="303" y="4"/>
                    <a:pt x="303" y="6"/>
                    <a:pt x="301" y="7"/>
                  </a:cubicBezTo>
                  <a:cubicBezTo>
                    <a:pt x="300" y="7"/>
                    <a:pt x="265" y="26"/>
                    <a:pt x="247" y="31"/>
                  </a:cubicBezTo>
                  <a:cubicBezTo>
                    <a:pt x="219" y="38"/>
                    <a:pt x="189" y="42"/>
                    <a:pt x="159" y="4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1" name="Freeform 203"/>
            <p:cNvSpPr>
              <a:spLocks/>
            </p:cNvSpPr>
            <p:nvPr/>
          </p:nvSpPr>
          <p:spPr bwMode="auto">
            <a:xfrm>
              <a:off x="2736851" y="1338263"/>
              <a:ext cx="73025" cy="74613"/>
            </a:xfrm>
            <a:custGeom>
              <a:avLst/>
              <a:gdLst>
                <a:gd name="T0" fmla="*/ 25 w 32"/>
                <a:gd name="T1" fmla="*/ 32 h 32"/>
                <a:gd name="T2" fmla="*/ 23 w 32"/>
                <a:gd name="T3" fmla="*/ 32 h 32"/>
                <a:gd name="T4" fmla="*/ 22 w 32"/>
                <a:gd name="T5" fmla="*/ 28 h 32"/>
                <a:gd name="T6" fmla="*/ 21 w 32"/>
                <a:gd name="T7" fmla="*/ 13 h 32"/>
                <a:gd name="T8" fmla="*/ 5 w 32"/>
                <a:gd name="T9" fmla="*/ 11 h 32"/>
                <a:gd name="T10" fmla="*/ 0 w 32"/>
                <a:gd name="T11" fmla="*/ 10 h 32"/>
                <a:gd name="T12" fmla="*/ 2 w 32"/>
                <a:gd name="T13" fmla="*/ 6 h 32"/>
                <a:gd name="T14" fmla="*/ 25 w 32"/>
                <a:gd name="T15" fmla="*/ 9 h 32"/>
                <a:gd name="T16" fmla="*/ 27 w 32"/>
                <a:gd name="T17" fmla="*/ 31 h 32"/>
                <a:gd name="T18" fmla="*/ 25 w 32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25" y="32"/>
                  </a:moveTo>
                  <a:cubicBezTo>
                    <a:pt x="24" y="32"/>
                    <a:pt x="23" y="32"/>
                    <a:pt x="23" y="32"/>
                  </a:cubicBezTo>
                  <a:cubicBezTo>
                    <a:pt x="21" y="31"/>
                    <a:pt x="21" y="29"/>
                    <a:pt x="22" y="28"/>
                  </a:cubicBezTo>
                  <a:cubicBezTo>
                    <a:pt x="22" y="27"/>
                    <a:pt x="27" y="20"/>
                    <a:pt x="21" y="13"/>
                  </a:cubicBezTo>
                  <a:cubicBezTo>
                    <a:pt x="15" y="6"/>
                    <a:pt x="5" y="11"/>
                    <a:pt x="5" y="11"/>
                  </a:cubicBezTo>
                  <a:cubicBezTo>
                    <a:pt x="3" y="12"/>
                    <a:pt x="1" y="11"/>
                    <a:pt x="0" y="10"/>
                  </a:cubicBezTo>
                  <a:cubicBezTo>
                    <a:pt x="0" y="8"/>
                    <a:pt x="0" y="6"/>
                    <a:pt x="2" y="6"/>
                  </a:cubicBezTo>
                  <a:cubicBezTo>
                    <a:pt x="7" y="3"/>
                    <a:pt x="18" y="0"/>
                    <a:pt x="25" y="9"/>
                  </a:cubicBezTo>
                  <a:cubicBezTo>
                    <a:pt x="32" y="17"/>
                    <a:pt x="30" y="27"/>
                    <a:pt x="27" y="31"/>
                  </a:cubicBezTo>
                  <a:cubicBezTo>
                    <a:pt x="27" y="32"/>
                    <a:pt x="26" y="32"/>
                    <a:pt x="25" y="3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2" name="Freeform 204"/>
            <p:cNvSpPr>
              <a:spLocks/>
            </p:cNvSpPr>
            <p:nvPr/>
          </p:nvSpPr>
          <p:spPr bwMode="auto">
            <a:xfrm>
              <a:off x="2106613" y="1189038"/>
              <a:ext cx="187325" cy="25400"/>
            </a:xfrm>
            <a:custGeom>
              <a:avLst/>
              <a:gdLst>
                <a:gd name="T0" fmla="*/ 2 w 81"/>
                <a:gd name="T1" fmla="*/ 11 h 11"/>
                <a:gd name="T2" fmla="*/ 0 w 81"/>
                <a:gd name="T3" fmla="*/ 9 h 11"/>
                <a:gd name="T4" fmla="*/ 2 w 81"/>
                <a:gd name="T5" fmla="*/ 7 h 11"/>
                <a:gd name="T6" fmla="*/ 79 w 81"/>
                <a:gd name="T7" fmla="*/ 5 h 11"/>
                <a:gd name="T8" fmla="*/ 81 w 81"/>
                <a:gd name="T9" fmla="*/ 7 h 11"/>
                <a:gd name="T10" fmla="*/ 78 w 81"/>
                <a:gd name="T11" fmla="*/ 9 h 11"/>
                <a:gd name="T12" fmla="*/ 3 w 81"/>
                <a:gd name="T13" fmla="*/ 11 h 11"/>
                <a:gd name="T14" fmla="*/ 2 w 81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11">
                  <a:moveTo>
                    <a:pt x="2" y="11"/>
                  </a:move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1" y="7"/>
                    <a:pt x="2" y="7"/>
                  </a:cubicBezTo>
                  <a:cubicBezTo>
                    <a:pt x="4" y="7"/>
                    <a:pt x="52" y="0"/>
                    <a:pt x="79" y="5"/>
                  </a:cubicBezTo>
                  <a:cubicBezTo>
                    <a:pt x="80" y="5"/>
                    <a:pt x="81" y="6"/>
                    <a:pt x="81" y="7"/>
                  </a:cubicBezTo>
                  <a:cubicBezTo>
                    <a:pt x="81" y="8"/>
                    <a:pt x="79" y="9"/>
                    <a:pt x="78" y="9"/>
                  </a:cubicBezTo>
                  <a:cubicBezTo>
                    <a:pt x="51" y="4"/>
                    <a:pt x="3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3" name="Freeform 206"/>
            <p:cNvSpPr>
              <a:spLocks/>
            </p:cNvSpPr>
            <p:nvPr/>
          </p:nvSpPr>
          <p:spPr bwMode="auto">
            <a:xfrm>
              <a:off x="2573338" y="1189038"/>
              <a:ext cx="185738" cy="25400"/>
            </a:xfrm>
            <a:custGeom>
              <a:avLst/>
              <a:gdLst>
                <a:gd name="T0" fmla="*/ 79 w 81"/>
                <a:gd name="T1" fmla="*/ 11 h 11"/>
                <a:gd name="T2" fmla="*/ 78 w 81"/>
                <a:gd name="T3" fmla="*/ 11 h 11"/>
                <a:gd name="T4" fmla="*/ 3 w 81"/>
                <a:gd name="T5" fmla="*/ 9 h 11"/>
                <a:gd name="T6" fmla="*/ 0 w 81"/>
                <a:gd name="T7" fmla="*/ 7 h 11"/>
                <a:gd name="T8" fmla="*/ 2 w 81"/>
                <a:gd name="T9" fmla="*/ 5 h 11"/>
                <a:gd name="T10" fmla="*/ 79 w 81"/>
                <a:gd name="T11" fmla="*/ 7 h 11"/>
                <a:gd name="T12" fmla="*/ 81 w 81"/>
                <a:gd name="T13" fmla="*/ 9 h 11"/>
                <a:gd name="T14" fmla="*/ 79 w 81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11">
                  <a:moveTo>
                    <a:pt x="79" y="11"/>
                  </a:moveTo>
                  <a:cubicBezTo>
                    <a:pt x="79" y="11"/>
                    <a:pt x="78" y="11"/>
                    <a:pt x="78" y="11"/>
                  </a:cubicBezTo>
                  <a:cubicBezTo>
                    <a:pt x="78" y="11"/>
                    <a:pt x="30" y="4"/>
                    <a:pt x="3" y="9"/>
                  </a:cubicBezTo>
                  <a:cubicBezTo>
                    <a:pt x="2" y="9"/>
                    <a:pt x="1" y="8"/>
                    <a:pt x="0" y="7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29" y="0"/>
                    <a:pt x="77" y="7"/>
                    <a:pt x="79" y="7"/>
                  </a:cubicBezTo>
                  <a:cubicBezTo>
                    <a:pt x="80" y="7"/>
                    <a:pt x="81" y="8"/>
                    <a:pt x="81" y="9"/>
                  </a:cubicBezTo>
                  <a:cubicBezTo>
                    <a:pt x="81" y="10"/>
                    <a:pt x="80" y="11"/>
                    <a:pt x="79" y="11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4" name="Freeform 207"/>
            <p:cNvSpPr>
              <a:spLocks/>
            </p:cNvSpPr>
            <p:nvPr/>
          </p:nvSpPr>
          <p:spPr bwMode="auto">
            <a:xfrm>
              <a:off x="2101851" y="1006476"/>
              <a:ext cx="158750" cy="101600"/>
            </a:xfrm>
            <a:custGeom>
              <a:avLst/>
              <a:gdLst>
                <a:gd name="T0" fmla="*/ 64 w 69"/>
                <a:gd name="T1" fmla="*/ 22 h 44"/>
                <a:gd name="T2" fmla="*/ 13 w 69"/>
                <a:gd name="T3" fmla="*/ 43 h 44"/>
                <a:gd name="T4" fmla="*/ 4 w 69"/>
                <a:gd name="T5" fmla="*/ 37 h 44"/>
                <a:gd name="T6" fmla="*/ 2 w 69"/>
                <a:gd name="T7" fmla="*/ 33 h 44"/>
                <a:gd name="T8" fmla="*/ 5 w 69"/>
                <a:gd name="T9" fmla="*/ 23 h 44"/>
                <a:gd name="T10" fmla="*/ 56 w 69"/>
                <a:gd name="T11" fmla="*/ 2 h 44"/>
                <a:gd name="T12" fmla="*/ 65 w 69"/>
                <a:gd name="T13" fmla="*/ 7 h 44"/>
                <a:gd name="T14" fmla="*/ 67 w 69"/>
                <a:gd name="T15" fmla="*/ 12 h 44"/>
                <a:gd name="T16" fmla="*/ 64 w 69"/>
                <a:gd name="T17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44">
                  <a:moveTo>
                    <a:pt x="64" y="22"/>
                  </a:moveTo>
                  <a:cubicBezTo>
                    <a:pt x="13" y="43"/>
                    <a:pt x="13" y="43"/>
                    <a:pt x="13" y="43"/>
                  </a:cubicBezTo>
                  <a:cubicBezTo>
                    <a:pt x="10" y="44"/>
                    <a:pt x="6" y="42"/>
                    <a:pt x="4" y="37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28"/>
                    <a:pt x="2" y="24"/>
                    <a:pt x="5" y="23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0" y="0"/>
                    <a:pt x="64" y="3"/>
                    <a:pt x="65" y="7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9" y="16"/>
                    <a:pt x="68" y="20"/>
                    <a:pt x="64" y="2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5" name="Freeform 208"/>
            <p:cNvSpPr>
              <a:spLocks/>
            </p:cNvSpPr>
            <p:nvPr/>
          </p:nvSpPr>
          <p:spPr bwMode="auto">
            <a:xfrm>
              <a:off x="2614613" y="1006476"/>
              <a:ext cx="157163" cy="101600"/>
            </a:xfrm>
            <a:custGeom>
              <a:avLst/>
              <a:gdLst>
                <a:gd name="T0" fmla="*/ 4 w 68"/>
                <a:gd name="T1" fmla="*/ 22 h 44"/>
                <a:gd name="T2" fmla="*/ 56 w 68"/>
                <a:gd name="T3" fmla="*/ 43 h 44"/>
                <a:gd name="T4" fmla="*/ 65 w 68"/>
                <a:gd name="T5" fmla="*/ 37 h 44"/>
                <a:gd name="T6" fmla="*/ 67 w 68"/>
                <a:gd name="T7" fmla="*/ 33 h 44"/>
                <a:gd name="T8" fmla="*/ 64 w 68"/>
                <a:gd name="T9" fmla="*/ 23 h 44"/>
                <a:gd name="T10" fmla="*/ 12 w 68"/>
                <a:gd name="T11" fmla="*/ 2 h 44"/>
                <a:gd name="T12" fmla="*/ 3 w 68"/>
                <a:gd name="T13" fmla="*/ 7 h 44"/>
                <a:gd name="T14" fmla="*/ 1 w 68"/>
                <a:gd name="T15" fmla="*/ 12 h 44"/>
                <a:gd name="T16" fmla="*/ 4 w 68"/>
                <a:gd name="T17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4">
                  <a:moveTo>
                    <a:pt x="4" y="22"/>
                  </a:moveTo>
                  <a:cubicBezTo>
                    <a:pt x="56" y="43"/>
                    <a:pt x="56" y="43"/>
                    <a:pt x="56" y="43"/>
                  </a:cubicBezTo>
                  <a:cubicBezTo>
                    <a:pt x="59" y="44"/>
                    <a:pt x="63" y="42"/>
                    <a:pt x="65" y="37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8" y="28"/>
                    <a:pt x="67" y="24"/>
                    <a:pt x="64" y="2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9" y="0"/>
                    <a:pt x="5" y="3"/>
                    <a:pt x="3" y="7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6"/>
                    <a:pt x="1" y="20"/>
                    <a:pt x="4" y="2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26" name="组合 725"/>
          <p:cNvGrpSpPr/>
          <p:nvPr/>
        </p:nvGrpSpPr>
        <p:grpSpPr>
          <a:xfrm>
            <a:off x="718963" y="2169071"/>
            <a:ext cx="1131888" cy="2406651"/>
            <a:chOff x="411163" y="515938"/>
            <a:chExt cx="1131888" cy="2406651"/>
          </a:xfrm>
        </p:grpSpPr>
        <p:sp>
          <p:nvSpPr>
            <p:cNvPr id="727" name="Freeform 209"/>
            <p:cNvSpPr>
              <a:spLocks/>
            </p:cNvSpPr>
            <p:nvPr/>
          </p:nvSpPr>
          <p:spPr bwMode="auto">
            <a:xfrm>
              <a:off x="1214438" y="2092326"/>
              <a:ext cx="152400" cy="288925"/>
            </a:xfrm>
            <a:custGeom>
              <a:avLst/>
              <a:gdLst>
                <a:gd name="T0" fmla="*/ 48 w 66"/>
                <a:gd name="T1" fmla="*/ 0 h 125"/>
                <a:gd name="T2" fmla="*/ 40 w 66"/>
                <a:gd name="T3" fmla="*/ 100 h 125"/>
                <a:gd name="T4" fmla="*/ 5 w 66"/>
                <a:gd name="T5" fmla="*/ 121 h 125"/>
                <a:gd name="T6" fmla="*/ 13 w 66"/>
                <a:gd name="T7" fmla="*/ 90 h 125"/>
                <a:gd name="T8" fmla="*/ 13 w 66"/>
                <a:gd name="T9" fmla="*/ 26 h 125"/>
                <a:gd name="T10" fmla="*/ 48 w 66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25">
                  <a:moveTo>
                    <a:pt x="48" y="0"/>
                  </a:moveTo>
                  <a:cubicBezTo>
                    <a:pt x="48" y="0"/>
                    <a:pt x="66" y="69"/>
                    <a:pt x="40" y="100"/>
                  </a:cubicBezTo>
                  <a:cubicBezTo>
                    <a:pt x="19" y="125"/>
                    <a:pt x="11" y="124"/>
                    <a:pt x="5" y="121"/>
                  </a:cubicBezTo>
                  <a:cubicBezTo>
                    <a:pt x="0" y="117"/>
                    <a:pt x="10" y="98"/>
                    <a:pt x="13" y="90"/>
                  </a:cubicBezTo>
                  <a:cubicBezTo>
                    <a:pt x="17" y="81"/>
                    <a:pt x="17" y="42"/>
                    <a:pt x="13" y="26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" name="Freeform 210"/>
            <p:cNvSpPr>
              <a:spLocks/>
            </p:cNvSpPr>
            <p:nvPr/>
          </p:nvSpPr>
          <p:spPr bwMode="auto">
            <a:xfrm>
              <a:off x="1220788" y="2138363"/>
              <a:ext cx="76200" cy="155575"/>
            </a:xfrm>
            <a:custGeom>
              <a:avLst/>
              <a:gdLst>
                <a:gd name="T0" fmla="*/ 24 w 33"/>
                <a:gd name="T1" fmla="*/ 0 h 67"/>
                <a:gd name="T2" fmla="*/ 24 w 33"/>
                <a:gd name="T3" fmla="*/ 62 h 67"/>
                <a:gd name="T4" fmla="*/ 5 w 33"/>
                <a:gd name="T5" fmla="*/ 4 h 67"/>
                <a:gd name="T6" fmla="*/ 24 w 33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7">
                  <a:moveTo>
                    <a:pt x="24" y="0"/>
                  </a:moveTo>
                  <a:cubicBezTo>
                    <a:pt x="24" y="0"/>
                    <a:pt x="33" y="57"/>
                    <a:pt x="24" y="62"/>
                  </a:cubicBezTo>
                  <a:cubicBezTo>
                    <a:pt x="14" y="67"/>
                    <a:pt x="0" y="43"/>
                    <a:pt x="5" y="4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" name="Rectangle 211"/>
            <p:cNvSpPr>
              <a:spLocks noChangeArrowheads="1"/>
            </p:cNvSpPr>
            <p:nvPr/>
          </p:nvSpPr>
          <p:spPr bwMode="auto">
            <a:xfrm>
              <a:off x="825501" y="1547813"/>
              <a:ext cx="323850" cy="630238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0" name="Freeform 212"/>
            <p:cNvSpPr>
              <a:spLocks/>
            </p:cNvSpPr>
            <p:nvPr/>
          </p:nvSpPr>
          <p:spPr bwMode="auto">
            <a:xfrm>
              <a:off x="727076" y="2127251"/>
              <a:ext cx="534988" cy="749300"/>
            </a:xfrm>
            <a:custGeom>
              <a:avLst/>
              <a:gdLst>
                <a:gd name="T0" fmla="*/ 11 w 232"/>
                <a:gd name="T1" fmla="*/ 12 h 324"/>
                <a:gd name="T2" fmla="*/ 218 w 232"/>
                <a:gd name="T3" fmla="*/ 12 h 324"/>
                <a:gd name="T4" fmla="*/ 232 w 232"/>
                <a:gd name="T5" fmla="*/ 308 h 324"/>
                <a:gd name="T6" fmla="*/ 153 w 232"/>
                <a:gd name="T7" fmla="*/ 320 h 324"/>
                <a:gd name="T8" fmla="*/ 136 w 232"/>
                <a:gd name="T9" fmla="*/ 252 h 324"/>
                <a:gd name="T10" fmla="*/ 121 w 232"/>
                <a:gd name="T11" fmla="*/ 104 h 324"/>
                <a:gd name="T12" fmla="*/ 96 w 232"/>
                <a:gd name="T13" fmla="*/ 312 h 324"/>
                <a:gd name="T14" fmla="*/ 0 w 232"/>
                <a:gd name="T15" fmla="*/ 310 h 324"/>
                <a:gd name="T16" fmla="*/ 11 w 232"/>
                <a:gd name="T17" fmla="*/ 12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324">
                  <a:moveTo>
                    <a:pt x="11" y="12"/>
                  </a:moveTo>
                  <a:cubicBezTo>
                    <a:pt x="11" y="12"/>
                    <a:pt x="166" y="0"/>
                    <a:pt x="218" y="12"/>
                  </a:cubicBezTo>
                  <a:cubicBezTo>
                    <a:pt x="218" y="12"/>
                    <a:pt x="209" y="275"/>
                    <a:pt x="232" y="308"/>
                  </a:cubicBezTo>
                  <a:cubicBezTo>
                    <a:pt x="153" y="320"/>
                    <a:pt x="153" y="320"/>
                    <a:pt x="153" y="320"/>
                  </a:cubicBezTo>
                  <a:cubicBezTo>
                    <a:pt x="153" y="320"/>
                    <a:pt x="142" y="324"/>
                    <a:pt x="136" y="252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98" y="238"/>
                    <a:pt x="96" y="312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0"/>
                    <a:pt x="8" y="45"/>
                    <a:pt x="11" y="12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1" name="Freeform 213"/>
            <p:cNvSpPr>
              <a:spLocks/>
            </p:cNvSpPr>
            <p:nvPr/>
          </p:nvSpPr>
          <p:spPr bwMode="auto">
            <a:xfrm>
              <a:off x="1058863" y="2736851"/>
              <a:ext cx="284163" cy="161925"/>
            </a:xfrm>
            <a:custGeom>
              <a:avLst/>
              <a:gdLst>
                <a:gd name="T0" fmla="*/ 7 w 123"/>
                <a:gd name="T1" fmla="*/ 49 h 70"/>
                <a:gd name="T2" fmla="*/ 82 w 123"/>
                <a:gd name="T3" fmla="*/ 15 h 70"/>
                <a:gd name="T4" fmla="*/ 98 w 123"/>
                <a:gd name="T5" fmla="*/ 25 h 70"/>
                <a:gd name="T6" fmla="*/ 78 w 123"/>
                <a:gd name="T7" fmla="*/ 65 h 70"/>
                <a:gd name="T8" fmla="*/ 7 w 123"/>
                <a:gd name="T9" fmla="*/ 4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0">
                  <a:moveTo>
                    <a:pt x="7" y="49"/>
                  </a:moveTo>
                  <a:cubicBezTo>
                    <a:pt x="7" y="49"/>
                    <a:pt x="17" y="0"/>
                    <a:pt x="82" y="15"/>
                  </a:cubicBezTo>
                  <a:cubicBezTo>
                    <a:pt x="82" y="15"/>
                    <a:pt x="90" y="17"/>
                    <a:pt x="98" y="25"/>
                  </a:cubicBezTo>
                  <a:cubicBezTo>
                    <a:pt x="112" y="39"/>
                    <a:pt x="123" y="64"/>
                    <a:pt x="78" y="65"/>
                  </a:cubicBezTo>
                  <a:cubicBezTo>
                    <a:pt x="78" y="65"/>
                    <a:pt x="0" y="70"/>
                    <a:pt x="7" y="49"/>
                  </a:cubicBezTo>
                  <a:close/>
                </a:path>
              </a:pathLst>
            </a:custGeom>
            <a:solidFill>
              <a:srgbClr val="2D2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2" name="Freeform 214"/>
            <p:cNvSpPr>
              <a:spLocks/>
            </p:cNvSpPr>
            <p:nvPr/>
          </p:nvSpPr>
          <p:spPr bwMode="auto">
            <a:xfrm>
              <a:off x="715963" y="2784476"/>
              <a:ext cx="246063" cy="138113"/>
            </a:xfrm>
            <a:custGeom>
              <a:avLst/>
              <a:gdLst>
                <a:gd name="T0" fmla="*/ 107 w 107"/>
                <a:gd name="T1" fmla="*/ 46 h 60"/>
                <a:gd name="T2" fmla="*/ 54 w 107"/>
                <a:gd name="T3" fmla="*/ 59 h 60"/>
                <a:gd name="T4" fmla="*/ 0 w 107"/>
                <a:gd name="T5" fmla="*/ 46 h 60"/>
                <a:gd name="T6" fmla="*/ 54 w 107"/>
                <a:gd name="T7" fmla="*/ 0 h 60"/>
                <a:gd name="T8" fmla="*/ 107 w 107"/>
                <a:gd name="T9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60">
                  <a:moveTo>
                    <a:pt x="107" y="46"/>
                  </a:moveTo>
                  <a:cubicBezTo>
                    <a:pt x="107" y="60"/>
                    <a:pt x="83" y="59"/>
                    <a:pt x="54" y="59"/>
                  </a:cubicBezTo>
                  <a:cubicBezTo>
                    <a:pt x="24" y="59"/>
                    <a:pt x="0" y="60"/>
                    <a:pt x="0" y="46"/>
                  </a:cubicBezTo>
                  <a:cubicBezTo>
                    <a:pt x="0" y="20"/>
                    <a:pt x="24" y="0"/>
                    <a:pt x="54" y="0"/>
                  </a:cubicBezTo>
                  <a:cubicBezTo>
                    <a:pt x="83" y="0"/>
                    <a:pt x="107" y="20"/>
                    <a:pt x="107" y="46"/>
                  </a:cubicBezTo>
                  <a:close/>
                </a:path>
              </a:pathLst>
            </a:custGeom>
            <a:solidFill>
              <a:srgbClr val="2D2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3" name="Freeform 215"/>
            <p:cNvSpPr>
              <a:spLocks/>
            </p:cNvSpPr>
            <p:nvPr/>
          </p:nvSpPr>
          <p:spPr bwMode="auto">
            <a:xfrm>
              <a:off x="874713" y="1619251"/>
              <a:ext cx="219075" cy="511175"/>
            </a:xfrm>
            <a:custGeom>
              <a:avLst/>
              <a:gdLst>
                <a:gd name="T0" fmla="*/ 55 w 138"/>
                <a:gd name="T1" fmla="*/ 0 h 322"/>
                <a:gd name="T2" fmla="*/ 0 w 138"/>
                <a:gd name="T3" fmla="*/ 230 h 322"/>
                <a:gd name="T4" fmla="*/ 64 w 138"/>
                <a:gd name="T5" fmla="*/ 322 h 322"/>
                <a:gd name="T6" fmla="*/ 138 w 138"/>
                <a:gd name="T7" fmla="*/ 237 h 322"/>
                <a:gd name="T8" fmla="*/ 81 w 138"/>
                <a:gd name="T9" fmla="*/ 0 h 322"/>
                <a:gd name="T10" fmla="*/ 55 w 138"/>
                <a:gd name="T11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322">
                  <a:moveTo>
                    <a:pt x="55" y="0"/>
                  </a:moveTo>
                  <a:lnTo>
                    <a:pt x="0" y="230"/>
                  </a:lnTo>
                  <a:lnTo>
                    <a:pt x="64" y="322"/>
                  </a:lnTo>
                  <a:lnTo>
                    <a:pt x="138" y="237"/>
                  </a:lnTo>
                  <a:lnTo>
                    <a:pt x="81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423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4" name="Freeform 216"/>
            <p:cNvSpPr>
              <a:spLocks/>
            </p:cNvSpPr>
            <p:nvPr/>
          </p:nvSpPr>
          <p:spPr bwMode="auto">
            <a:xfrm>
              <a:off x="941388" y="1570038"/>
              <a:ext cx="82550" cy="66675"/>
            </a:xfrm>
            <a:custGeom>
              <a:avLst/>
              <a:gdLst>
                <a:gd name="T0" fmla="*/ 26 w 36"/>
                <a:gd name="T1" fmla="*/ 29 h 29"/>
                <a:gd name="T2" fmla="*/ 10 w 36"/>
                <a:gd name="T3" fmla="*/ 29 h 29"/>
                <a:gd name="T4" fmla="*/ 0 w 36"/>
                <a:gd name="T5" fmla="*/ 19 h 29"/>
                <a:gd name="T6" fmla="*/ 0 w 36"/>
                <a:gd name="T7" fmla="*/ 10 h 29"/>
                <a:gd name="T8" fmla="*/ 10 w 36"/>
                <a:gd name="T9" fmla="*/ 0 h 29"/>
                <a:gd name="T10" fmla="*/ 26 w 36"/>
                <a:gd name="T11" fmla="*/ 0 h 29"/>
                <a:gd name="T12" fmla="*/ 36 w 36"/>
                <a:gd name="T13" fmla="*/ 10 h 29"/>
                <a:gd name="T14" fmla="*/ 36 w 36"/>
                <a:gd name="T15" fmla="*/ 19 h 29"/>
                <a:gd name="T16" fmla="*/ 26 w 3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26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5" y="29"/>
                    <a:pt x="0" y="25"/>
                    <a:pt x="0" y="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2" y="0"/>
                    <a:pt x="36" y="5"/>
                    <a:pt x="36" y="1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25"/>
                    <a:pt x="32" y="29"/>
                    <a:pt x="26" y="29"/>
                  </a:cubicBezTo>
                  <a:close/>
                </a:path>
              </a:pathLst>
            </a:custGeom>
            <a:solidFill>
              <a:srgbClr val="382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5" name="Freeform 217"/>
            <p:cNvSpPr>
              <a:spLocks/>
            </p:cNvSpPr>
            <p:nvPr/>
          </p:nvSpPr>
          <p:spPr bwMode="auto">
            <a:xfrm>
              <a:off x="858838" y="1543051"/>
              <a:ext cx="249238" cy="142875"/>
            </a:xfrm>
            <a:custGeom>
              <a:avLst/>
              <a:gdLst>
                <a:gd name="T0" fmla="*/ 0 w 157"/>
                <a:gd name="T1" fmla="*/ 4 h 90"/>
                <a:gd name="T2" fmla="*/ 10 w 157"/>
                <a:gd name="T3" fmla="*/ 90 h 90"/>
                <a:gd name="T4" fmla="*/ 78 w 157"/>
                <a:gd name="T5" fmla="*/ 10 h 90"/>
                <a:gd name="T6" fmla="*/ 149 w 157"/>
                <a:gd name="T7" fmla="*/ 87 h 90"/>
                <a:gd name="T8" fmla="*/ 157 w 157"/>
                <a:gd name="T9" fmla="*/ 0 h 90"/>
                <a:gd name="T10" fmla="*/ 0 w 157"/>
                <a:gd name="T11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" h="90">
                  <a:moveTo>
                    <a:pt x="0" y="4"/>
                  </a:moveTo>
                  <a:lnTo>
                    <a:pt x="10" y="90"/>
                  </a:lnTo>
                  <a:lnTo>
                    <a:pt x="78" y="10"/>
                  </a:lnTo>
                  <a:lnTo>
                    <a:pt x="149" y="87"/>
                  </a:lnTo>
                  <a:lnTo>
                    <a:pt x="157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6" name="Freeform 218"/>
            <p:cNvSpPr>
              <a:spLocks/>
            </p:cNvSpPr>
            <p:nvPr/>
          </p:nvSpPr>
          <p:spPr bwMode="auto">
            <a:xfrm>
              <a:off x="1204913" y="1595438"/>
              <a:ext cx="165100" cy="568325"/>
            </a:xfrm>
            <a:custGeom>
              <a:avLst/>
              <a:gdLst>
                <a:gd name="T0" fmla="*/ 9 w 72"/>
                <a:gd name="T1" fmla="*/ 0 h 246"/>
                <a:gd name="T2" fmla="*/ 72 w 72"/>
                <a:gd name="T3" fmla="*/ 223 h 246"/>
                <a:gd name="T4" fmla="*/ 0 w 72"/>
                <a:gd name="T5" fmla="*/ 244 h 246"/>
                <a:gd name="T6" fmla="*/ 0 w 72"/>
                <a:gd name="T7" fmla="*/ 0 h 246"/>
                <a:gd name="T8" fmla="*/ 9 w 72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246">
                  <a:moveTo>
                    <a:pt x="9" y="0"/>
                  </a:moveTo>
                  <a:cubicBezTo>
                    <a:pt x="9" y="0"/>
                    <a:pt x="60" y="146"/>
                    <a:pt x="72" y="223"/>
                  </a:cubicBezTo>
                  <a:cubicBezTo>
                    <a:pt x="72" y="223"/>
                    <a:pt x="30" y="246"/>
                    <a:pt x="0" y="24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7" name="Freeform 219"/>
            <p:cNvSpPr>
              <a:spLocks/>
            </p:cNvSpPr>
            <p:nvPr/>
          </p:nvSpPr>
          <p:spPr bwMode="auto">
            <a:xfrm>
              <a:off x="609601" y="1595438"/>
              <a:ext cx="165100" cy="563563"/>
            </a:xfrm>
            <a:custGeom>
              <a:avLst/>
              <a:gdLst>
                <a:gd name="T0" fmla="*/ 63 w 72"/>
                <a:gd name="T1" fmla="*/ 0 h 244"/>
                <a:gd name="T2" fmla="*/ 0 w 72"/>
                <a:gd name="T3" fmla="*/ 135 h 244"/>
                <a:gd name="T4" fmla="*/ 72 w 72"/>
                <a:gd name="T5" fmla="*/ 244 h 244"/>
                <a:gd name="T6" fmla="*/ 72 w 72"/>
                <a:gd name="T7" fmla="*/ 0 h 244"/>
                <a:gd name="T8" fmla="*/ 63 w 72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244">
                  <a:moveTo>
                    <a:pt x="63" y="0"/>
                  </a:moveTo>
                  <a:cubicBezTo>
                    <a:pt x="63" y="0"/>
                    <a:pt x="12" y="58"/>
                    <a:pt x="0" y="135"/>
                  </a:cubicBezTo>
                  <a:cubicBezTo>
                    <a:pt x="0" y="135"/>
                    <a:pt x="15" y="215"/>
                    <a:pt x="72" y="244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8" name="Freeform 220"/>
            <p:cNvSpPr>
              <a:spLocks/>
            </p:cNvSpPr>
            <p:nvPr/>
          </p:nvSpPr>
          <p:spPr bwMode="auto">
            <a:xfrm>
              <a:off x="738188" y="1539876"/>
              <a:ext cx="279400" cy="750888"/>
            </a:xfrm>
            <a:custGeom>
              <a:avLst/>
              <a:gdLst>
                <a:gd name="T0" fmla="*/ 51 w 121"/>
                <a:gd name="T1" fmla="*/ 3 h 325"/>
                <a:gd name="T2" fmla="*/ 8 w 121"/>
                <a:gd name="T3" fmla="*/ 19 h 325"/>
                <a:gd name="T4" fmla="*/ 3 w 121"/>
                <a:gd name="T5" fmla="*/ 272 h 325"/>
                <a:gd name="T6" fmla="*/ 2 w 121"/>
                <a:gd name="T7" fmla="*/ 305 h 325"/>
                <a:gd name="T8" fmla="*/ 94 w 121"/>
                <a:gd name="T9" fmla="*/ 300 h 325"/>
                <a:gd name="T10" fmla="*/ 109 w 121"/>
                <a:gd name="T11" fmla="*/ 157 h 325"/>
                <a:gd name="T12" fmla="*/ 109 w 121"/>
                <a:gd name="T13" fmla="*/ 72 h 325"/>
                <a:gd name="T14" fmla="*/ 55 w 121"/>
                <a:gd name="T15" fmla="*/ 6 h 325"/>
                <a:gd name="T16" fmla="*/ 51 w 121"/>
                <a:gd name="T17" fmla="*/ 3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325">
                  <a:moveTo>
                    <a:pt x="51" y="3"/>
                  </a:moveTo>
                  <a:cubicBezTo>
                    <a:pt x="51" y="3"/>
                    <a:pt x="16" y="0"/>
                    <a:pt x="8" y="19"/>
                  </a:cubicBezTo>
                  <a:cubicBezTo>
                    <a:pt x="0" y="37"/>
                    <a:pt x="5" y="155"/>
                    <a:pt x="3" y="272"/>
                  </a:cubicBezTo>
                  <a:cubicBezTo>
                    <a:pt x="2" y="305"/>
                    <a:pt x="2" y="305"/>
                    <a:pt x="2" y="305"/>
                  </a:cubicBezTo>
                  <a:cubicBezTo>
                    <a:pt x="2" y="305"/>
                    <a:pt x="67" y="325"/>
                    <a:pt x="94" y="300"/>
                  </a:cubicBezTo>
                  <a:cubicBezTo>
                    <a:pt x="121" y="275"/>
                    <a:pt x="108" y="210"/>
                    <a:pt x="109" y="157"/>
                  </a:cubicBezTo>
                  <a:cubicBezTo>
                    <a:pt x="109" y="105"/>
                    <a:pt x="109" y="72"/>
                    <a:pt x="109" y="72"/>
                  </a:cubicBezTo>
                  <a:cubicBezTo>
                    <a:pt x="55" y="6"/>
                    <a:pt x="55" y="6"/>
                    <a:pt x="55" y="6"/>
                  </a:cubicBezTo>
                  <a:lnTo>
                    <a:pt x="51" y="3"/>
                  </a:lnTo>
                  <a:close/>
                </a:path>
              </a:pathLst>
            </a:custGeom>
            <a:solidFill>
              <a:srgbClr val="634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9" name="Freeform 221"/>
            <p:cNvSpPr>
              <a:spLocks/>
            </p:cNvSpPr>
            <p:nvPr/>
          </p:nvSpPr>
          <p:spPr bwMode="auto">
            <a:xfrm>
              <a:off x="814388" y="1539876"/>
              <a:ext cx="176213" cy="166688"/>
            </a:xfrm>
            <a:custGeom>
              <a:avLst/>
              <a:gdLst>
                <a:gd name="T0" fmla="*/ 5 w 76"/>
                <a:gd name="T1" fmla="*/ 46 h 72"/>
                <a:gd name="T2" fmla="*/ 19 w 76"/>
                <a:gd name="T3" fmla="*/ 0 h 72"/>
                <a:gd name="T4" fmla="*/ 25 w 76"/>
                <a:gd name="T5" fmla="*/ 9 h 72"/>
                <a:gd name="T6" fmla="*/ 76 w 76"/>
                <a:gd name="T7" fmla="*/ 72 h 72"/>
                <a:gd name="T8" fmla="*/ 5 w 76"/>
                <a:gd name="T9" fmla="*/ 4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2">
                  <a:moveTo>
                    <a:pt x="5" y="46"/>
                  </a:moveTo>
                  <a:cubicBezTo>
                    <a:pt x="0" y="36"/>
                    <a:pt x="19" y="0"/>
                    <a:pt x="19" y="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10" y="56"/>
                    <a:pt x="5" y="46"/>
                  </a:cubicBezTo>
                  <a:close/>
                </a:path>
              </a:pathLst>
            </a:custGeom>
            <a:solidFill>
              <a:srgbClr val="7052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0" name="Freeform 222"/>
            <p:cNvSpPr>
              <a:spLocks/>
            </p:cNvSpPr>
            <p:nvPr/>
          </p:nvSpPr>
          <p:spPr bwMode="auto">
            <a:xfrm>
              <a:off x="976313" y="1706563"/>
              <a:ext cx="14288" cy="457200"/>
            </a:xfrm>
            <a:custGeom>
              <a:avLst/>
              <a:gdLst>
                <a:gd name="T0" fmla="*/ 6 w 6"/>
                <a:gd name="T1" fmla="*/ 0 h 198"/>
                <a:gd name="T2" fmla="*/ 6 w 6"/>
                <a:gd name="T3" fmla="*/ 198 h 198"/>
                <a:gd name="T4" fmla="*/ 1 w 6"/>
                <a:gd name="T5" fmla="*/ 137 h 198"/>
                <a:gd name="T6" fmla="*/ 6 w 6"/>
                <a:gd name="T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98">
                  <a:moveTo>
                    <a:pt x="6" y="0"/>
                  </a:moveTo>
                  <a:cubicBezTo>
                    <a:pt x="6" y="198"/>
                    <a:pt x="6" y="198"/>
                    <a:pt x="6" y="198"/>
                  </a:cubicBezTo>
                  <a:cubicBezTo>
                    <a:pt x="6" y="198"/>
                    <a:pt x="0" y="187"/>
                    <a:pt x="1" y="137"/>
                  </a:cubicBezTo>
                  <a:cubicBezTo>
                    <a:pt x="2" y="104"/>
                    <a:pt x="0" y="30"/>
                    <a:pt x="6" y="0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1" name="Freeform 223"/>
            <p:cNvSpPr>
              <a:spLocks/>
            </p:cNvSpPr>
            <p:nvPr/>
          </p:nvSpPr>
          <p:spPr bwMode="auto">
            <a:xfrm>
              <a:off x="962026" y="1539876"/>
              <a:ext cx="279400" cy="750888"/>
            </a:xfrm>
            <a:custGeom>
              <a:avLst/>
              <a:gdLst>
                <a:gd name="T0" fmla="*/ 70 w 121"/>
                <a:gd name="T1" fmla="*/ 3 h 325"/>
                <a:gd name="T2" fmla="*/ 113 w 121"/>
                <a:gd name="T3" fmla="*/ 19 h 325"/>
                <a:gd name="T4" fmla="*/ 118 w 121"/>
                <a:gd name="T5" fmla="*/ 272 h 325"/>
                <a:gd name="T6" fmla="*/ 119 w 121"/>
                <a:gd name="T7" fmla="*/ 305 h 325"/>
                <a:gd name="T8" fmla="*/ 27 w 121"/>
                <a:gd name="T9" fmla="*/ 300 h 325"/>
                <a:gd name="T10" fmla="*/ 12 w 121"/>
                <a:gd name="T11" fmla="*/ 157 h 325"/>
                <a:gd name="T12" fmla="*/ 11 w 121"/>
                <a:gd name="T13" fmla="*/ 72 h 325"/>
                <a:gd name="T14" fmla="*/ 66 w 121"/>
                <a:gd name="T15" fmla="*/ 6 h 325"/>
                <a:gd name="T16" fmla="*/ 70 w 121"/>
                <a:gd name="T17" fmla="*/ 3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325">
                  <a:moveTo>
                    <a:pt x="70" y="3"/>
                  </a:moveTo>
                  <a:cubicBezTo>
                    <a:pt x="70" y="3"/>
                    <a:pt x="105" y="0"/>
                    <a:pt x="113" y="19"/>
                  </a:cubicBezTo>
                  <a:cubicBezTo>
                    <a:pt x="121" y="37"/>
                    <a:pt x="115" y="155"/>
                    <a:pt x="118" y="272"/>
                  </a:cubicBezTo>
                  <a:cubicBezTo>
                    <a:pt x="119" y="305"/>
                    <a:pt x="119" y="305"/>
                    <a:pt x="119" y="305"/>
                  </a:cubicBezTo>
                  <a:cubicBezTo>
                    <a:pt x="119" y="305"/>
                    <a:pt x="53" y="325"/>
                    <a:pt x="27" y="300"/>
                  </a:cubicBezTo>
                  <a:cubicBezTo>
                    <a:pt x="0" y="275"/>
                    <a:pt x="13" y="210"/>
                    <a:pt x="12" y="157"/>
                  </a:cubicBezTo>
                  <a:cubicBezTo>
                    <a:pt x="12" y="105"/>
                    <a:pt x="11" y="72"/>
                    <a:pt x="11" y="72"/>
                  </a:cubicBezTo>
                  <a:cubicBezTo>
                    <a:pt x="66" y="6"/>
                    <a:pt x="66" y="6"/>
                    <a:pt x="66" y="6"/>
                  </a:cubicBezTo>
                  <a:lnTo>
                    <a:pt x="70" y="3"/>
                  </a:lnTo>
                  <a:close/>
                </a:path>
              </a:pathLst>
            </a:custGeom>
            <a:solidFill>
              <a:srgbClr val="634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2" name="Freeform 224"/>
            <p:cNvSpPr>
              <a:spLocks/>
            </p:cNvSpPr>
            <p:nvPr/>
          </p:nvSpPr>
          <p:spPr bwMode="auto">
            <a:xfrm>
              <a:off x="987426" y="1539876"/>
              <a:ext cx="177800" cy="166688"/>
            </a:xfrm>
            <a:custGeom>
              <a:avLst/>
              <a:gdLst>
                <a:gd name="T0" fmla="*/ 72 w 77"/>
                <a:gd name="T1" fmla="*/ 46 h 72"/>
                <a:gd name="T2" fmla="*/ 58 w 77"/>
                <a:gd name="T3" fmla="*/ 0 h 72"/>
                <a:gd name="T4" fmla="*/ 52 w 77"/>
                <a:gd name="T5" fmla="*/ 9 h 72"/>
                <a:gd name="T6" fmla="*/ 0 w 77"/>
                <a:gd name="T7" fmla="*/ 72 h 72"/>
                <a:gd name="T8" fmla="*/ 72 w 77"/>
                <a:gd name="T9" fmla="*/ 4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72" y="46"/>
                  </a:moveTo>
                  <a:cubicBezTo>
                    <a:pt x="77" y="36"/>
                    <a:pt x="58" y="0"/>
                    <a:pt x="58" y="0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67" y="56"/>
                    <a:pt x="72" y="46"/>
                  </a:cubicBezTo>
                  <a:close/>
                </a:path>
              </a:pathLst>
            </a:custGeom>
            <a:solidFill>
              <a:srgbClr val="7052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3" name="Oval 225"/>
            <p:cNvSpPr>
              <a:spLocks noChangeArrowheads="1"/>
            </p:cNvSpPr>
            <p:nvPr/>
          </p:nvSpPr>
          <p:spPr bwMode="auto">
            <a:xfrm>
              <a:off x="1003301" y="1773238"/>
              <a:ext cx="49213" cy="46038"/>
            </a:xfrm>
            <a:prstGeom prst="ellipse">
              <a:avLst/>
            </a:pr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4" name="Oval 226"/>
            <p:cNvSpPr>
              <a:spLocks noChangeArrowheads="1"/>
            </p:cNvSpPr>
            <p:nvPr/>
          </p:nvSpPr>
          <p:spPr bwMode="auto">
            <a:xfrm>
              <a:off x="1003301" y="1949451"/>
              <a:ext cx="49213" cy="46038"/>
            </a:xfrm>
            <a:prstGeom prst="ellipse">
              <a:avLst/>
            </a:pr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5" name="Freeform 227"/>
            <p:cNvSpPr>
              <a:spLocks/>
            </p:cNvSpPr>
            <p:nvPr/>
          </p:nvSpPr>
          <p:spPr bwMode="auto">
            <a:xfrm>
              <a:off x="447676" y="515938"/>
              <a:ext cx="1042988" cy="628650"/>
            </a:xfrm>
            <a:custGeom>
              <a:avLst/>
              <a:gdLst>
                <a:gd name="T0" fmla="*/ 11 w 452"/>
                <a:gd name="T1" fmla="*/ 236 h 272"/>
                <a:gd name="T2" fmla="*/ 25 w 452"/>
                <a:gd name="T3" fmla="*/ 93 h 272"/>
                <a:gd name="T4" fmla="*/ 229 w 452"/>
                <a:gd name="T5" fmla="*/ 0 h 272"/>
                <a:gd name="T6" fmla="*/ 430 w 452"/>
                <a:gd name="T7" fmla="*/ 93 h 272"/>
                <a:gd name="T8" fmla="*/ 443 w 452"/>
                <a:gd name="T9" fmla="*/ 233 h 272"/>
                <a:gd name="T10" fmla="*/ 421 w 452"/>
                <a:gd name="T11" fmla="*/ 272 h 272"/>
                <a:gd name="T12" fmla="*/ 23 w 452"/>
                <a:gd name="T13" fmla="*/ 272 h 272"/>
                <a:gd name="T14" fmla="*/ 11 w 452"/>
                <a:gd name="T15" fmla="*/ 2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2" h="272">
                  <a:moveTo>
                    <a:pt x="11" y="236"/>
                  </a:moveTo>
                  <a:cubicBezTo>
                    <a:pt x="11" y="236"/>
                    <a:pt x="0" y="141"/>
                    <a:pt x="25" y="93"/>
                  </a:cubicBezTo>
                  <a:cubicBezTo>
                    <a:pt x="50" y="46"/>
                    <a:pt x="110" y="0"/>
                    <a:pt x="229" y="0"/>
                  </a:cubicBezTo>
                  <a:cubicBezTo>
                    <a:pt x="348" y="0"/>
                    <a:pt x="407" y="50"/>
                    <a:pt x="430" y="93"/>
                  </a:cubicBezTo>
                  <a:cubicBezTo>
                    <a:pt x="452" y="136"/>
                    <a:pt x="443" y="233"/>
                    <a:pt x="443" y="233"/>
                  </a:cubicBezTo>
                  <a:cubicBezTo>
                    <a:pt x="421" y="272"/>
                    <a:pt x="421" y="272"/>
                    <a:pt x="421" y="272"/>
                  </a:cubicBezTo>
                  <a:cubicBezTo>
                    <a:pt x="23" y="272"/>
                    <a:pt x="23" y="272"/>
                    <a:pt x="23" y="272"/>
                  </a:cubicBezTo>
                  <a:lnTo>
                    <a:pt x="11" y="236"/>
                  </a:lnTo>
                  <a:close/>
                </a:path>
              </a:pathLst>
            </a:custGeom>
            <a:solidFill>
              <a:srgbClr val="4C4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6" name="Freeform 228"/>
            <p:cNvSpPr>
              <a:spLocks/>
            </p:cNvSpPr>
            <p:nvPr/>
          </p:nvSpPr>
          <p:spPr bwMode="auto">
            <a:xfrm>
              <a:off x="411163" y="1008063"/>
              <a:ext cx="190500" cy="347663"/>
            </a:xfrm>
            <a:custGeom>
              <a:avLst/>
              <a:gdLst>
                <a:gd name="T0" fmla="*/ 75 w 83"/>
                <a:gd name="T1" fmla="*/ 36 h 150"/>
                <a:gd name="T2" fmla="*/ 22 w 83"/>
                <a:gd name="T3" fmla="*/ 27 h 150"/>
                <a:gd name="T4" fmla="*/ 83 w 83"/>
                <a:gd name="T5" fmla="*/ 150 h 150"/>
                <a:gd name="T6" fmla="*/ 75 w 83"/>
                <a:gd name="T7" fmla="*/ 3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0">
                  <a:moveTo>
                    <a:pt x="75" y="36"/>
                  </a:moveTo>
                  <a:cubicBezTo>
                    <a:pt x="75" y="36"/>
                    <a:pt x="44" y="0"/>
                    <a:pt x="22" y="27"/>
                  </a:cubicBezTo>
                  <a:cubicBezTo>
                    <a:pt x="0" y="54"/>
                    <a:pt x="52" y="142"/>
                    <a:pt x="83" y="150"/>
                  </a:cubicBezTo>
                  <a:lnTo>
                    <a:pt x="75" y="36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7" name="Freeform 229"/>
            <p:cNvSpPr>
              <a:spLocks/>
            </p:cNvSpPr>
            <p:nvPr/>
          </p:nvSpPr>
          <p:spPr bwMode="auto">
            <a:xfrm>
              <a:off x="1349376" y="1008063"/>
              <a:ext cx="193675" cy="347663"/>
            </a:xfrm>
            <a:custGeom>
              <a:avLst/>
              <a:gdLst>
                <a:gd name="T0" fmla="*/ 8 w 84"/>
                <a:gd name="T1" fmla="*/ 36 h 150"/>
                <a:gd name="T2" fmla="*/ 61 w 84"/>
                <a:gd name="T3" fmla="*/ 27 h 150"/>
                <a:gd name="T4" fmla="*/ 0 w 84"/>
                <a:gd name="T5" fmla="*/ 150 h 150"/>
                <a:gd name="T6" fmla="*/ 8 w 84"/>
                <a:gd name="T7" fmla="*/ 3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150">
                  <a:moveTo>
                    <a:pt x="8" y="36"/>
                  </a:moveTo>
                  <a:cubicBezTo>
                    <a:pt x="8" y="36"/>
                    <a:pt x="39" y="0"/>
                    <a:pt x="61" y="27"/>
                  </a:cubicBezTo>
                  <a:cubicBezTo>
                    <a:pt x="84" y="54"/>
                    <a:pt x="32" y="142"/>
                    <a:pt x="0" y="150"/>
                  </a:cubicBezTo>
                  <a:lnTo>
                    <a:pt x="8" y="36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8" name="Freeform 230"/>
            <p:cNvSpPr>
              <a:spLocks/>
            </p:cNvSpPr>
            <p:nvPr/>
          </p:nvSpPr>
          <p:spPr bwMode="auto">
            <a:xfrm>
              <a:off x="554038" y="819151"/>
              <a:ext cx="841375" cy="750888"/>
            </a:xfrm>
            <a:custGeom>
              <a:avLst/>
              <a:gdLst>
                <a:gd name="T0" fmla="*/ 359 w 365"/>
                <a:gd name="T1" fmla="*/ 212 h 325"/>
                <a:gd name="T2" fmla="*/ 182 w 365"/>
                <a:gd name="T3" fmla="*/ 325 h 325"/>
                <a:gd name="T4" fmla="*/ 6 w 365"/>
                <a:gd name="T5" fmla="*/ 212 h 325"/>
                <a:gd name="T6" fmla="*/ 6 w 365"/>
                <a:gd name="T7" fmla="*/ 54 h 325"/>
                <a:gd name="T8" fmla="*/ 207 w 365"/>
                <a:gd name="T9" fmla="*/ 5 h 325"/>
                <a:gd name="T10" fmla="*/ 359 w 365"/>
                <a:gd name="T11" fmla="*/ 58 h 325"/>
                <a:gd name="T12" fmla="*/ 359 w 365"/>
                <a:gd name="T13" fmla="*/ 21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325">
                  <a:moveTo>
                    <a:pt x="359" y="212"/>
                  </a:moveTo>
                  <a:cubicBezTo>
                    <a:pt x="359" y="212"/>
                    <a:pt x="365" y="325"/>
                    <a:pt x="182" y="325"/>
                  </a:cubicBezTo>
                  <a:cubicBezTo>
                    <a:pt x="0" y="325"/>
                    <a:pt x="6" y="212"/>
                    <a:pt x="6" y="212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4"/>
                    <a:pt x="79" y="0"/>
                    <a:pt x="207" y="5"/>
                  </a:cubicBezTo>
                  <a:cubicBezTo>
                    <a:pt x="321" y="9"/>
                    <a:pt x="359" y="58"/>
                    <a:pt x="359" y="58"/>
                  </a:cubicBezTo>
                  <a:lnTo>
                    <a:pt x="359" y="212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9" name="Oval 231"/>
            <p:cNvSpPr>
              <a:spLocks noChangeArrowheads="1"/>
            </p:cNvSpPr>
            <p:nvPr/>
          </p:nvSpPr>
          <p:spPr bwMode="auto">
            <a:xfrm>
              <a:off x="698501" y="1108076"/>
              <a:ext cx="119063" cy="12065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0" name="Freeform 232"/>
            <p:cNvSpPr>
              <a:spLocks/>
            </p:cNvSpPr>
            <p:nvPr/>
          </p:nvSpPr>
          <p:spPr bwMode="auto">
            <a:xfrm>
              <a:off x="722313" y="1114426"/>
              <a:ext cx="46038" cy="33338"/>
            </a:xfrm>
            <a:custGeom>
              <a:avLst/>
              <a:gdLst>
                <a:gd name="T0" fmla="*/ 20 w 20"/>
                <a:gd name="T1" fmla="*/ 5 h 14"/>
                <a:gd name="T2" fmla="*/ 11 w 20"/>
                <a:gd name="T3" fmla="*/ 13 h 14"/>
                <a:gd name="T4" fmla="*/ 0 w 20"/>
                <a:gd name="T5" fmla="*/ 9 h 14"/>
                <a:gd name="T6" fmla="*/ 9 w 20"/>
                <a:gd name="T7" fmla="*/ 1 h 14"/>
                <a:gd name="T8" fmla="*/ 20 w 20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4">
                  <a:moveTo>
                    <a:pt x="20" y="5"/>
                  </a:moveTo>
                  <a:cubicBezTo>
                    <a:pt x="20" y="8"/>
                    <a:pt x="16" y="11"/>
                    <a:pt x="11" y="13"/>
                  </a:cubicBezTo>
                  <a:cubicBezTo>
                    <a:pt x="6" y="14"/>
                    <a:pt x="1" y="12"/>
                    <a:pt x="0" y="9"/>
                  </a:cubicBezTo>
                  <a:cubicBezTo>
                    <a:pt x="0" y="6"/>
                    <a:pt x="3" y="2"/>
                    <a:pt x="9" y="1"/>
                  </a:cubicBezTo>
                  <a:cubicBezTo>
                    <a:pt x="14" y="0"/>
                    <a:pt x="19" y="2"/>
                    <a:pt x="2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1" name="Oval 233"/>
            <p:cNvSpPr>
              <a:spLocks noChangeArrowheads="1"/>
            </p:cNvSpPr>
            <p:nvPr/>
          </p:nvSpPr>
          <p:spPr bwMode="auto">
            <a:xfrm>
              <a:off x="1146176" y="1108076"/>
              <a:ext cx="120650" cy="12065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2" name="Freeform 234"/>
            <p:cNvSpPr>
              <a:spLocks/>
            </p:cNvSpPr>
            <p:nvPr/>
          </p:nvSpPr>
          <p:spPr bwMode="auto">
            <a:xfrm>
              <a:off x="1169988" y="1114426"/>
              <a:ext cx="49213" cy="33338"/>
            </a:xfrm>
            <a:custGeom>
              <a:avLst/>
              <a:gdLst>
                <a:gd name="T0" fmla="*/ 20 w 21"/>
                <a:gd name="T1" fmla="*/ 5 h 14"/>
                <a:gd name="T2" fmla="*/ 12 w 21"/>
                <a:gd name="T3" fmla="*/ 13 h 14"/>
                <a:gd name="T4" fmla="*/ 1 w 21"/>
                <a:gd name="T5" fmla="*/ 9 h 14"/>
                <a:gd name="T6" fmla="*/ 10 w 21"/>
                <a:gd name="T7" fmla="*/ 1 h 14"/>
                <a:gd name="T8" fmla="*/ 20 w 21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">
                  <a:moveTo>
                    <a:pt x="20" y="5"/>
                  </a:moveTo>
                  <a:cubicBezTo>
                    <a:pt x="21" y="8"/>
                    <a:pt x="17" y="11"/>
                    <a:pt x="12" y="13"/>
                  </a:cubicBezTo>
                  <a:cubicBezTo>
                    <a:pt x="6" y="14"/>
                    <a:pt x="2" y="12"/>
                    <a:pt x="1" y="9"/>
                  </a:cubicBezTo>
                  <a:cubicBezTo>
                    <a:pt x="0" y="6"/>
                    <a:pt x="4" y="2"/>
                    <a:pt x="10" y="1"/>
                  </a:cubicBezTo>
                  <a:cubicBezTo>
                    <a:pt x="15" y="0"/>
                    <a:pt x="20" y="2"/>
                    <a:pt x="2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3" name="Freeform 235"/>
            <p:cNvSpPr>
              <a:spLocks/>
            </p:cNvSpPr>
            <p:nvPr/>
          </p:nvSpPr>
          <p:spPr bwMode="auto">
            <a:xfrm>
              <a:off x="676276" y="1022351"/>
              <a:ext cx="158750" cy="69850"/>
            </a:xfrm>
            <a:custGeom>
              <a:avLst/>
              <a:gdLst>
                <a:gd name="T0" fmla="*/ 61 w 69"/>
                <a:gd name="T1" fmla="*/ 29 h 30"/>
                <a:gd name="T2" fmla="*/ 6 w 69"/>
                <a:gd name="T3" fmla="*/ 22 h 30"/>
                <a:gd name="T4" fmla="*/ 0 w 69"/>
                <a:gd name="T5" fmla="*/ 13 h 30"/>
                <a:gd name="T6" fmla="*/ 1 w 69"/>
                <a:gd name="T7" fmla="*/ 8 h 30"/>
                <a:gd name="T8" fmla="*/ 9 w 69"/>
                <a:gd name="T9" fmla="*/ 1 h 30"/>
                <a:gd name="T10" fmla="*/ 63 w 69"/>
                <a:gd name="T11" fmla="*/ 8 h 30"/>
                <a:gd name="T12" fmla="*/ 69 w 69"/>
                <a:gd name="T13" fmla="*/ 17 h 30"/>
                <a:gd name="T14" fmla="*/ 68 w 69"/>
                <a:gd name="T15" fmla="*/ 22 h 30"/>
                <a:gd name="T16" fmla="*/ 61 w 69"/>
                <a:gd name="T1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0">
                  <a:moveTo>
                    <a:pt x="61" y="29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2" y="22"/>
                    <a:pt x="0" y="18"/>
                    <a:pt x="0" y="1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4"/>
                    <a:pt x="5" y="0"/>
                    <a:pt x="9" y="1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9" y="13"/>
                    <a:pt x="69" y="17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27"/>
                    <a:pt x="64" y="30"/>
                    <a:pt x="61" y="29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4" name="Freeform 236"/>
            <p:cNvSpPr>
              <a:spLocks/>
            </p:cNvSpPr>
            <p:nvPr/>
          </p:nvSpPr>
          <p:spPr bwMode="auto">
            <a:xfrm>
              <a:off x="1130301" y="1022351"/>
              <a:ext cx="161925" cy="69850"/>
            </a:xfrm>
            <a:custGeom>
              <a:avLst/>
              <a:gdLst>
                <a:gd name="T0" fmla="*/ 9 w 70"/>
                <a:gd name="T1" fmla="*/ 30 h 30"/>
                <a:gd name="T2" fmla="*/ 64 w 70"/>
                <a:gd name="T3" fmla="*/ 22 h 30"/>
                <a:gd name="T4" fmla="*/ 69 w 70"/>
                <a:gd name="T5" fmla="*/ 13 h 30"/>
                <a:gd name="T6" fmla="*/ 68 w 70"/>
                <a:gd name="T7" fmla="*/ 8 h 30"/>
                <a:gd name="T8" fmla="*/ 61 w 70"/>
                <a:gd name="T9" fmla="*/ 0 h 30"/>
                <a:gd name="T10" fmla="*/ 6 w 70"/>
                <a:gd name="T11" fmla="*/ 9 h 30"/>
                <a:gd name="T12" fmla="*/ 1 w 70"/>
                <a:gd name="T13" fmla="*/ 18 h 30"/>
                <a:gd name="T14" fmla="*/ 2 w 70"/>
                <a:gd name="T15" fmla="*/ 23 h 30"/>
                <a:gd name="T16" fmla="*/ 9 w 70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0">
                  <a:moveTo>
                    <a:pt x="9" y="30"/>
                  </a:moveTo>
                  <a:cubicBezTo>
                    <a:pt x="64" y="22"/>
                    <a:pt x="64" y="22"/>
                    <a:pt x="64" y="22"/>
                  </a:cubicBezTo>
                  <a:cubicBezTo>
                    <a:pt x="67" y="21"/>
                    <a:pt x="70" y="17"/>
                    <a:pt x="69" y="13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3"/>
                    <a:pt x="64" y="0"/>
                    <a:pt x="61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2" y="9"/>
                    <a:pt x="0" y="13"/>
                    <a:pt x="1" y="18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7"/>
                    <a:pt x="6" y="30"/>
                    <a:pt x="9" y="3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5" name="Freeform 237"/>
            <p:cNvSpPr>
              <a:spLocks/>
            </p:cNvSpPr>
            <p:nvPr/>
          </p:nvSpPr>
          <p:spPr bwMode="auto">
            <a:xfrm>
              <a:off x="858838" y="1300163"/>
              <a:ext cx="220663" cy="42863"/>
            </a:xfrm>
            <a:custGeom>
              <a:avLst/>
              <a:gdLst>
                <a:gd name="T0" fmla="*/ 0 w 96"/>
                <a:gd name="T1" fmla="*/ 5 h 19"/>
                <a:gd name="T2" fmla="*/ 47 w 96"/>
                <a:gd name="T3" fmla="*/ 18 h 19"/>
                <a:gd name="T4" fmla="*/ 96 w 96"/>
                <a:gd name="T5" fmla="*/ 0 h 19"/>
                <a:gd name="T6" fmla="*/ 23 w 96"/>
                <a:gd name="T7" fmla="*/ 12 h 19"/>
                <a:gd name="T8" fmla="*/ 0 w 96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9">
                  <a:moveTo>
                    <a:pt x="0" y="5"/>
                  </a:moveTo>
                  <a:cubicBezTo>
                    <a:pt x="0" y="5"/>
                    <a:pt x="16" y="19"/>
                    <a:pt x="47" y="18"/>
                  </a:cubicBezTo>
                  <a:cubicBezTo>
                    <a:pt x="78" y="17"/>
                    <a:pt x="86" y="17"/>
                    <a:pt x="96" y="0"/>
                  </a:cubicBezTo>
                  <a:cubicBezTo>
                    <a:pt x="96" y="0"/>
                    <a:pt x="81" y="19"/>
                    <a:pt x="23" y="12"/>
                  </a:cubicBezTo>
                  <a:cubicBezTo>
                    <a:pt x="15" y="11"/>
                    <a:pt x="7" y="8"/>
                    <a:pt x="0" y="5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6" name="Freeform 238"/>
            <p:cNvSpPr>
              <a:spLocks/>
            </p:cNvSpPr>
            <p:nvPr/>
          </p:nvSpPr>
          <p:spPr bwMode="auto">
            <a:xfrm>
              <a:off x="823913" y="1411288"/>
              <a:ext cx="355600" cy="57150"/>
            </a:xfrm>
            <a:custGeom>
              <a:avLst/>
              <a:gdLst>
                <a:gd name="T0" fmla="*/ 42 w 154"/>
                <a:gd name="T1" fmla="*/ 25 h 25"/>
                <a:gd name="T2" fmla="*/ 2 w 154"/>
                <a:gd name="T3" fmla="*/ 19 h 25"/>
                <a:gd name="T4" fmla="*/ 1 w 154"/>
                <a:gd name="T5" fmla="*/ 16 h 25"/>
                <a:gd name="T6" fmla="*/ 4 w 154"/>
                <a:gd name="T7" fmla="*/ 16 h 25"/>
                <a:gd name="T8" fmla="*/ 75 w 154"/>
                <a:gd name="T9" fmla="*/ 19 h 25"/>
                <a:gd name="T10" fmla="*/ 150 w 154"/>
                <a:gd name="T11" fmla="*/ 1 h 25"/>
                <a:gd name="T12" fmla="*/ 153 w 154"/>
                <a:gd name="T13" fmla="*/ 0 h 25"/>
                <a:gd name="T14" fmla="*/ 154 w 154"/>
                <a:gd name="T15" fmla="*/ 3 h 25"/>
                <a:gd name="T16" fmla="*/ 76 w 154"/>
                <a:gd name="T17" fmla="*/ 23 h 25"/>
                <a:gd name="T18" fmla="*/ 42 w 154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25">
                  <a:moveTo>
                    <a:pt x="42" y="25"/>
                  </a:moveTo>
                  <a:cubicBezTo>
                    <a:pt x="13" y="25"/>
                    <a:pt x="2" y="20"/>
                    <a:pt x="2" y="19"/>
                  </a:cubicBezTo>
                  <a:cubicBezTo>
                    <a:pt x="1" y="19"/>
                    <a:pt x="0" y="17"/>
                    <a:pt x="1" y="16"/>
                  </a:cubicBezTo>
                  <a:cubicBezTo>
                    <a:pt x="1" y="15"/>
                    <a:pt x="3" y="15"/>
                    <a:pt x="4" y="16"/>
                  </a:cubicBezTo>
                  <a:cubicBezTo>
                    <a:pt x="4" y="16"/>
                    <a:pt x="23" y="25"/>
                    <a:pt x="75" y="19"/>
                  </a:cubicBezTo>
                  <a:cubicBezTo>
                    <a:pt x="127" y="13"/>
                    <a:pt x="146" y="9"/>
                    <a:pt x="150" y="1"/>
                  </a:cubicBezTo>
                  <a:cubicBezTo>
                    <a:pt x="150" y="0"/>
                    <a:pt x="152" y="0"/>
                    <a:pt x="153" y="0"/>
                  </a:cubicBezTo>
                  <a:cubicBezTo>
                    <a:pt x="154" y="1"/>
                    <a:pt x="154" y="2"/>
                    <a:pt x="154" y="3"/>
                  </a:cubicBezTo>
                  <a:cubicBezTo>
                    <a:pt x="149" y="13"/>
                    <a:pt x="131" y="17"/>
                    <a:pt x="76" y="23"/>
                  </a:cubicBezTo>
                  <a:cubicBezTo>
                    <a:pt x="63" y="24"/>
                    <a:pt x="51" y="25"/>
                    <a:pt x="42" y="25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7" name="Freeform 239"/>
            <p:cNvSpPr>
              <a:spLocks/>
            </p:cNvSpPr>
            <p:nvPr/>
          </p:nvSpPr>
          <p:spPr bwMode="auto">
            <a:xfrm>
              <a:off x="1158876" y="1377951"/>
              <a:ext cx="47625" cy="30163"/>
            </a:xfrm>
            <a:custGeom>
              <a:avLst/>
              <a:gdLst>
                <a:gd name="T0" fmla="*/ 19 w 21"/>
                <a:gd name="T1" fmla="*/ 13 h 13"/>
                <a:gd name="T2" fmla="*/ 17 w 21"/>
                <a:gd name="T3" fmla="*/ 11 h 13"/>
                <a:gd name="T4" fmla="*/ 11 w 21"/>
                <a:gd name="T5" fmla="*/ 6 h 13"/>
                <a:gd name="T6" fmla="*/ 4 w 21"/>
                <a:gd name="T7" fmla="*/ 8 h 13"/>
                <a:gd name="T8" fmla="*/ 2 w 21"/>
                <a:gd name="T9" fmla="*/ 9 h 13"/>
                <a:gd name="T10" fmla="*/ 1 w 21"/>
                <a:gd name="T11" fmla="*/ 6 h 13"/>
                <a:gd name="T12" fmla="*/ 12 w 21"/>
                <a:gd name="T13" fmla="*/ 2 h 13"/>
                <a:gd name="T14" fmla="*/ 21 w 21"/>
                <a:gd name="T15" fmla="*/ 11 h 13"/>
                <a:gd name="T16" fmla="*/ 19 w 21"/>
                <a:gd name="T17" fmla="*/ 13 h 13"/>
                <a:gd name="T18" fmla="*/ 19 w 21"/>
                <a:gd name="T1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3">
                  <a:moveTo>
                    <a:pt x="19" y="13"/>
                  </a:moveTo>
                  <a:cubicBezTo>
                    <a:pt x="18" y="13"/>
                    <a:pt x="17" y="12"/>
                    <a:pt x="17" y="11"/>
                  </a:cubicBezTo>
                  <a:cubicBezTo>
                    <a:pt x="17" y="11"/>
                    <a:pt x="16" y="7"/>
                    <a:pt x="11" y="6"/>
                  </a:cubicBezTo>
                  <a:cubicBezTo>
                    <a:pt x="6" y="5"/>
                    <a:pt x="5" y="8"/>
                    <a:pt x="4" y="8"/>
                  </a:cubicBezTo>
                  <a:cubicBezTo>
                    <a:pt x="4" y="9"/>
                    <a:pt x="3" y="9"/>
                    <a:pt x="2" y="9"/>
                  </a:cubicBezTo>
                  <a:cubicBezTo>
                    <a:pt x="1" y="9"/>
                    <a:pt x="0" y="7"/>
                    <a:pt x="1" y="6"/>
                  </a:cubicBezTo>
                  <a:cubicBezTo>
                    <a:pt x="2" y="4"/>
                    <a:pt x="5" y="0"/>
                    <a:pt x="12" y="2"/>
                  </a:cubicBezTo>
                  <a:cubicBezTo>
                    <a:pt x="20" y="4"/>
                    <a:pt x="21" y="11"/>
                    <a:pt x="21" y="11"/>
                  </a:cubicBezTo>
                  <a:cubicBezTo>
                    <a:pt x="21" y="12"/>
                    <a:pt x="20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8" name="Freeform 240"/>
            <p:cNvSpPr>
              <a:spLocks/>
            </p:cNvSpPr>
            <p:nvPr/>
          </p:nvSpPr>
          <p:spPr bwMode="auto">
            <a:xfrm>
              <a:off x="568326" y="612776"/>
              <a:ext cx="844550" cy="339725"/>
            </a:xfrm>
            <a:custGeom>
              <a:avLst/>
              <a:gdLst>
                <a:gd name="T0" fmla="*/ 0 w 366"/>
                <a:gd name="T1" fmla="*/ 143 h 147"/>
                <a:gd name="T2" fmla="*/ 178 w 366"/>
                <a:gd name="T3" fmla="*/ 139 h 147"/>
                <a:gd name="T4" fmla="*/ 353 w 366"/>
                <a:gd name="T5" fmla="*/ 147 h 147"/>
                <a:gd name="T6" fmla="*/ 366 w 366"/>
                <a:gd name="T7" fmla="*/ 99 h 147"/>
                <a:gd name="T8" fmla="*/ 327 w 366"/>
                <a:gd name="T9" fmla="*/ 100 h 147"/>
                <a:gd name="T10" fmla="*/ 357 w 366"/>
                <a:gd name="T11" fmla="*/ 52 h 147"/>
                <a:gd name="T12" fmla="*/ 290 w 366"/>
                <a:gd name="T13" fmla="*/ 48 h 147"/>
                <a:gd name="T14" fmla="*/ 302 w 366"/>
                <a:gd name="T15" fmla="*/ 7 h 147"/>
                <a:gd name="T16" fmla="*/ 201 w 366"/>
                <a:gd name="T17" fmla="*/ 35 h 147"/>
                <a:gd name="T18" fmla="*/ 213 w 366"/>
                <a:gd name="T19" fmla="*/ 7 h 147"/>
                <a:gd name="T20" fmla="*/ 72 w 366"/>
                <a:gd name="T21" fmla="*/ 76 h 147"/>
                <a:gd name="T22" fmla="*/ 81 w 366"/>
                <a:gd name="T23" fmla="*/ 39 h 147"/>
                <a:gd name="T24" fmla="*/ 0 w 366"/>
                <a:gd name="T25" fmla="*/ 1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6" h="147">
                  <a:moveTo>
                    <a:pt x="0" y="143"/>
                  </a:moveTo>
                  <a:cubicBezTo>
                    <a:pt x="119" y="87"/>
                    <a:pt x="178" y="139"/>
                    <a:pt x="178" y="139"/>
                  </a:cubicBezTo>
                  <a:cubicBezTo>
                    <a:pt x="248" y="99"/>
                    <a:pt x="353" y="147"/>
                    <a:pt x="353" y="147"/>
                  </a:cubicBezTo>
                  <a:cubicBezTo>
                    <a:pt x="343" y="129"/>
                    <a:pt x="366" y="99"/>
                    <a:pt x="366" y="99"/>
                  </a:cubicBezTo>
                  <a:cubicBezTo>
                    <a:pt x="351" y="93"/>
                    <a:pt x="327" y="100"/>
                    <a:pt x="327" y="100"/>
                  </a:cubicBezTo>
                  <a:cubicBezTo>
                    <a:pt x="320" y="81"/>
                    <a:pt x="357" y="52"/>
                    <a:pt x="357" y="52"/>
                  </a:cubicBezTo>
                  <a:cubicBezTo>
                    <a:pt x="308" y="41"/>
                    <a:pt x="290" y="48"/>
                    <a:pt x="290" y="48"/>
                  </a:cubicBezTo>
                  <a:cubicBezTo>
                    <a:pt x="287" y="35"/>
                    <a:pt x="302" y="7"/>
                    <a:pt x="302" y="7"/>
                  </a:cubicBezTo>
                  <a:cubicBezTo>
                    <a:pt x="258" y="0"/>
                    <a:pt x="201" y="35"/>
                    <a:pt x="201" y="35"/>
                  </a:cubicBezTo>
                  <a:cubicBezTo>
                    <a:pt x="201" y="23"/>
                    <a:pt x="213" y="7"/>
                    <a:pt x="213" y="7"/>
                  </a:cubicBezTo>
                  <a:cubicBezTo>
                    <a:pt x="134" y="15"/>
                    <a:pt x="72" y="76"/>
                    <a:pt x="72" y="76"/>
                  </a:cubicBezTo>
                  <a:cubicBezTo>
                    <a:pt x="70" y="64"/>
                    <a:pt x="81" y="39"/>
                    <a:pt x="81" y="39"/>
                  </a:cubicBezTo>
                  <a:cubicBezTo>
                    <a:pt x="6" y="68"/>
                    <a:pt x="0" y="143"/>
                    <a:pt x="0" y="14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59" name="组合 758"/>
          <p:cNvGrpSpPr/>
          <p:nvPr/>
        </p:nvGrpSpPr>
        <p:grpSpPr>
          <a:xfrm>
            <a:off x="8274685" y="5541608"/>
            <a:ext cx="1247122" cy="2406078"/>
            <a:chOff x="4937780" y="5829399"/>
            <a:chExt cx="1247122" cy="2406078"/>
          </a:xfrm>
        </p:grpSpPr>
        <p:sp>
          <p:nvSpPr>
            <p:cNvPr id="760" name="Freeform 244"/>
            <p:cNvSpPr>
              <a:spLocks/>
            </p:cNvSpPr>
            <p:nvPr/>
          </p:nvSpPr>
          <p:spPr bwMode="auto">
            <a:xfrm>
              <a:off x="5015725" y="7286079"/>
              <a:ext cx="184002" cy="207002"/>
            </a:xfrm>
            <a:custGeom>
              <a:avLst/>
              <a:gdLst>
                <a:gd name="T0" fmla="*/ 47 w 81"/>
                <a:gd name="T1" fmla="*/ 17 h 91"/>
                <a:gd name="T2" fmla="*/ 49 w 81"/>
                <a:gd name="T3" fmla="*/ 24 h 91"/>
                <a:gd name="T4" fmla="*/ 37 w 81"/>
                <a:gd name="T5" fmla="*/ 48 h 91"/>
                <a:gd name="T6" fmla="*/ 16 w 81"/>
                <a:gd name="T7" fmla="*/ 44 h 91"/>
                <a:gd name="T8" fmla="*/ 32 w 81"/>
                <a:gd name="T9" fmla="*/ 86 h 91"/>
                <a:gd name="T10" fmla="*/ 77 w 81"/>
                <a:gd name="T11" fmla="*/ 62 h 91"/>
                <a:gd name="T12" fmla="*/ 81 w 81"/>
                <a:gd name="T13" fmla="*/ 20 h 91"/>
                <a:gd name="T14" fmla="*/ 78 w 81"/>
                <a:gd name="T15" fmla="*/ 0 h 91"/>
                <a:gd name="T16" fmla="*/ 47 w 81"/>
                <a:gd name="T17" fmla="*/ 1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91">
                  <a:moveTo>
                    <a:pt x="47" y="17"/>
                  </a:moveTo>
                  <a:cubicBezTo>
                    <a:pt x="47" y="17"/>
                    <a:pt x="47" y="22"/>
                    <a:pt x="49" y="24"/>
                  </a:cubicBezTo>
                  <a:cubicBezTo>
                    <a:pt x="49" y="24"/>
                    <a:pt x="34" y="34"/>
                    <a:pt x="37" y="48"/>
                  </a:cubicBezTo>
                  <a:cubicBezTo>
                    <a:pt x="37" y="48"/>
                    <a:pt x="32" y="36"/>
                    <a:pt x="16" y="44"/>
                  </a:cubicBezTo>
                  <a:cubicBezTo>
                    <a:pt x="0" y="52"/>
                    <a:pt x="23" y="84"/>
                    <a:pt x="32" y="86"/>
                  </a:cubicBezTo>
                  <a:cubicBezTo>
                    <a:pt x="42" y="89"/>
                    <a:pt x="74" y="91"/>
                    <a:pt x="77" y="62"/>
                  </a:cubicBezTo>
                  <a:cubicBezTo>
                    <a:pt x="80" y="34"/>
                    <a:pt x="81" y="20"/>
                    <a:pt x="81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47" y="17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1" name="Freeform 245"/>
            <p:cNvSpPr>
              <a:spLocks/>
            </p:cNvSpPr>
            <p:nvPr/>
          </p:nvSpPr>
          <p:spPr bwMode="auto">
            <a:xfrm>
              <a:off x="5097503" y="7366580"/>
              <a:ext cx="11500" cy="62612"/>
            </a:xfrm>
            <a:custGeom>
              <a:avLst/>
              <a:gdLst>
                <a:gd name="T0" fmla="*/ 1 w 5"/>
                <a:gd name="T1" fmla="*/ 13 h 28"/>
                <a:gd name="T2" fmla="*/ 3 w 5"/>
                <a:gd name="T3" fmla="*/ 0 h 28"/>
                <a:gd name="T4" fmla="*/ 3 w 5"/>
                <a:gd name="T5" fmla="*/ 28 h 28"/>
                <a:gd name="T6" fmla="*/ 1 w 5"/>
                <a:gd name="T7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8">
                  <a:moveTo>
                    <a:pt x="1" y="13"/>
                  </a:moveTo>
                  <a:cubicBezTo>
                    <a:pt x="0" y="8"/>
                    <a:pt x="1" y="4"/>
                    <a:pt x="3" y="0"/>
                  </a:cubicBezTo>
                  <a:cubicBezTo>
                    <a:pt x="5" y="13"/>
                    <a:pt x="3" y="28"/>
                    <a:pt x="3" y="28"/>
                  </a:cubicBezTo>
                  <a:cubicBezTo>
                    <a:pt x="1" y="24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2" name="Freeform 246"/>
            <p:cNvSpPr>
              <a:spLocks/>
            </p:cNvSpPr>
            <p:nvPr/>
          </p:nvSpPr>
          <p:spPr bwMode="auto">
            <a:xfrm>
              <a:off x="5984289" y="6958965"/>
              <a:ext cx="116279" cy="94556"/>
            </a:xfrm>
            <a:custGeom>
              <a:avLst/>
              <a:gdLst>
                <a:gd name="T0" fmla="*/ 26 w 51"/>
                <a:gd name="T1" fmla="*/ 42 h 42"/>
                <a:gd name="T2" fmla="*/ 36 w 51"/>
                <a:gd name="T3" fmla="*/ 16 h 42"/>
                <a:gd name="T4" fmla="*/ 0 w 51"/>
                <a:gd name="T5" fmla="*/ 26 h 42"/>
                <a:gd name="T6" fmla="*/ 26 w 51"/>
                <a:gd name="T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2">
                  <a:moveTo>
                    <a:pt x="26" y="42"/>
                  </a:moveTo>
                  <a:cubicBezTo>
                    <a:pt x="26" y="42"/>
                    <a:pt x="51" y="32"/>
                    <a:pt x="36" y="16"/>
                  </a:cubicBezTo>
                  <a:cubicBezTo>
                    <a:pt x="21" y="0"/>
                    <a:pt x="0" y="26"/>
                    <a:pt x="0" y="26"/>
                  </a:cubicBezTo>
                  <a:lnTo>
                    <a:pt x="26" y="42"/>
                  </a:ln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3" name="Freeform 247"/>
            <p:cNvSpPr>
              <a:spLocks/>
            </p:cNvSpPr>
            <p:nvPr/>
          </p:nvSpPr>
          <p:spPr bwMode="auto">
            <a:xfrm>
              <a:off x="6077568" y="7134022"/>
              <a:ext cx="95834" cy="72834"/>
            </a:xfrm>
            <a:custGeom>
              <a:avLst/>
              <a:gdLst>
                <a:gd name="T0" fmla="*/ 0 w 42"/>
                <a:gd name="T1" fmla="*/ 9 h 32"/>
                <a:gd name="T2" fmla="*/ 36 w 42"/>
                <a:gd name="T3" fmla="*/ 12 h 32"/>
                <a:gd name="T4" fmla="*/ 8 w 42"/>
                <a:gd name="T5" fmla="*/ 32 h 32"/>
                <a:gd name="T6" fmla="*/ 0 w 42"/>
                <a:gd name="T7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32">
                  <a:moveTo>
                    <a:pt x="0" y="9"/>
                  </a:moveTo>
                  <a:cubicBezTo>
                    <a:pt x="0" y="9"/>
                    <a:pt x="30" y="0"/>
                    <a:pt x="36" y="12"/>
                  </a:cubicBezTo>
                  <a:cubicBezTo>
                    <a:pt x="42" y="24"/>
                    <a:pt x="8" y="32"/>
                    <a:pt x="8" y="32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4" name="Freeform 248"/>
            <p:cNvSpPr>
              <a:spLocks/>
            </p:cNvSpPr>
            <p:nvPr/>
          </p:nvSpPr>
          <p:spPr bwMode="auto">
            <a:xfrm>
              <a:off x="5868010" y="6985799"/>
              <a:ext cx="316892" cy="279836"/>
            </a:xfrm>
            <a:custGeom>
              <a:avLst/>
              <a:gdLst>
                <a:gd name="T0" fmla="*/ 0 w 139"/>
                <a:gd name="T1" fmla="*/ 29 h 123"/>
                <a:gd name="T2" fmla="*/ 29 w 139"/>
                <a:gd name="T3" fmla="*/ 0 h 123"/>
                <a:gd name="T4" fmla="*/ 89 w 139"/>
                <a:gd name="T5" fmla="*/ 33 h 123"/>
                <a:gd name="T6" fmla="*/ 94 w 139"/>
                <a:gd name="T7" fmla="*/ 72 h 123"/>
                <a:gd name="T8" fmla="*/ 116 w 139"/>
                <a:gd name="T9" fmla="*/ 94 h 123"/>
                <a:gd name="T10" fmla="*/ 138 w 139"/>
                <a:gd name="T11" fmla="*/ 102 h 123"/>
                <a:gd name="T12" fmla="*/ 94 w 139"/>
                <a:gd name="T13" fmla="*/ 118 h 123"/>
                <a:gd name="T14" fmla="*/ 51 w 139"/>
                <a:gd name="T15" fmla="*/ 93 h 123"/>
                <a:gd name="T16" fmla="*/ 42 w 139"/>
                <a:gd name="T17" fmla="*/ 74 h 123"/>
                <a:gd name="T18" fmla="*/ 25 w 139"/>
                <a:gd name="T19" fmla="*/ 64 h 123"/>
                <a:gd name="T20" fmla="*/ 0 w 139"/>
                <a:gd name="T21" fmla="*/ 2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23">
                  <a:moveTo>
                    <a:pt x="0" y="29"/>
                  </a:moveTo>
                  <a:cubicBezTo>
                    <a:pt x="0" y="29"/>
                    <a:pt x="7" y="0"/>
                    <a:pt x="29" y="0"/>
                  </a:cubicBezTo>
                  <a:cubicBezTo>
                    <a:pt x="51" y="0"/>
                    <a:pt x="82" y="22"/>
                    <a:pt x="89" y="33"/>
                  </a:cubicBezTo>
                  <a:cubicBezTo>
                    <a:pt x="96" y="45"/>
                    <a:pt x="94" y="62"/>
                    <a:pt x="94" y="72"/>
                  </a:cubicBezTo>
                  <a:cubicBezTo>
                    <a:pt x="95" y="82"/>
                    <a:pt x="102" y="94"/>
                    <a:pt x="116" y="94"/>
                  </a:cubicBezTo>
                  <a:cubicBezTo>
                    <a:pt x="130" y="94"/>
                    <a:pt x="138" y="96"/>
                    <a:pt x="138" y="102"/>
                  </a:cubicBezTo>
                  <a:cubicBezTo>
                    <a:pt x="139" y="108"/>
                    <a:pt x="117" y="123"/>
                    <a:pt x="94" y="118"/>
                  </a:cubicBezTo>
                  <a:cubicBezTo>
                    <a:pt x="73" y="113"/>
                    <a:pt x="57" y="101"/>
                    <a:pt x="51" y="93"/>
                  </a:cubicBezTo>
                  <a:cubicBezTo>
                    <a:pt x="45" y="86"/>
                    <a:pt x="45" y="76"/>
                    <a:pt x="42" y="74"/>
                  </a:cubicBezTo>
                  <a:cubicBezTo>
                    <a:pt x="25" y="64"/>
                    <a:pt x="25" y="64"/>
                    <a:pt x="25" y="64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5" name="Rectangle 249"/>
            <p:cNvSpPr>
              <a:spLocks noChangeArrowheads="1"/>
            </p:cNvSpPr>
            <p:nvPr/>
          </p:nvSpPr>
          <p:spPr bwMode="auto">
            <a:xfrm>
              <a:off x="5261060" y="6677851"/>
              <a:ext cx="306669" cy="595450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6" name="Freeform 250"/>
            <p:cNvSpPr>
              <a:spLocks/>
            </p:cNvSpPr>
            <p:nvPr/>
          </p:nvSpPr>
          <p:spPr bwMode="auto">
            <a:xfrm>
              <a:off x="5088559" y="7381913"/>
              <a:ext cx="638895" cy="769229"/>
            </a:xfrm>
            <a:custGeom>
              <a:avLst/>
              <a:gdLst>
                <a:gd name="T0" fmla="*/ 0 w 500"/>
                <a:gd name="T1" fmla="*/ 602 h 602"/>
                <a:gd name="T2" fmla="*/ 149 w 500"/>
                <a:gd name="T3" fmla="*/ 602 h 602"/>
                <a:gd name="T4" fmla="*/ 260 w 500"/>
                <a:gd name="T5" fmla="*/ 194 h 602"/>
                <a:gd name="T6" fmla="*/ 350 w 500"/>
                <a:gd name="T7" fmla="*/ 602 h 602"/>
                <a:gd name="T8" fmla="*/ 500 w 500"/>
                <a:gd name="T9" fmla="*/ 602 h 602"/>
                <a:gd name="T10" fmla="*/ 439 w 500"/>
                <a:gd name="T11" fmla="*/ 0 h 602"/>
                <a:gd name="T12" fmla="*/ 80 w 500"/>
                <a:gd name="T13" fmla="*/ 0 h 602"/>
                <a:gd name="T14" fmla="*/ 0 w 500"/>
                <a:gd name="T15" fmla="*/ 60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0" h="602">
                  <a:moveTo>
                    <a:pt x="0" y="602"/>
                  </a:moveTo>
                  <a:lnTo>
                    <a:pt x="149" y="602"/>
                  </a:lnTo>
                  <a:lnTo>
                    <a:pt x="260" y="194"/>
                  </a:lnTo>
                  <a:lnTo>
                    <a:pt x="350" y="602"/>
                  </a:lnTo>
                  <a:lnTo>
                    <a:pt x="500" y="602"/>
                  </a:lnTo>
                  <a:lnTo>
                    <a:pt x="439" y="0"/>
                  </a:lnTo>
                  <a:lnTo>
                    <a:pt x="80" y="0"/>
                  </a:lnTo>
                  <a:lnTo>
                    <a:pt x="0" y="602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7" name="Freeform 251"/>
            <p:cNvSpPr>
              <a:spLocks/>
            </p:cNvSpPr>
            <p:nvPr/>
          </p:nvSpPr>
          <p:spPr bwMode="auto">
            <a:xfrm>
              <a:off x="5506396" y="8039975"/>
              <a:ext cx="350114" cy="195502"/>
            </a:xfrm>
            <a:custGeom>
              <a:avLst/>
              <a:gdLst>
                <a:gd name="T0" fmla="*/ 32 w 154"/>
                <a:gd name="T1" fmla="*/ 18 h 86"/>
                <a:gd name="T2" fmla="*/ 35 w 154"/>
                <a:gd name="T3" fmla="*/ 66 h 86"/>
                <a:gd name="T4" fmla="*/ 132 w 154"/>
                <a:gd name="T5" fmla="*/ 44 h 86"/>
                <a:gd name="T6" fmla="*/ 73 w 154"/>
                <a:gd name="T7" fmla="*/ 0 h 86"/>
                <a:gd name="T8" fmla="*/ 32 w 154"/>
                <a:gd name="T9" fmla="*/ 1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86">
                  <a:moveTo>
                    <a:pt x="32" y="18"/>
                  </a:moveTo>
                  <a:cubicBezTo>
                    <a:pt x="11" y="39"/>
                    <a:pt x="0" y="62"/>
                    <a:pt x="35" y="66"/>
                  </a:cubicBezTo>
                  <a:cubicBezTo>
                    <a:pt x="66" y="70"/>
                    <a:pt x="154" y="86"/>
                    <a:pt x="132" y="44"/>
                  </a:cubicBezTo>
                  <a:cubicBezTo>
                    <a:pt x="111" y="3"/>
                    <a:pt x="87" y="0"/>
                    <a:pt x="73" y="0"/>
                  </a:cubicBezTo>
                  <a:cubicBezTo>
                    <a:pt x="60" y="0"/>
                    <a:pt x="43" y="7"/>
                    <a:pt x="32" y="18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8" name="Freeform 252"/>
            <p:cNvSpPr>
              <a:spLocks/>
            </p:cNvSpPr>
            <p:nvPr/>
          </p:nvSpPr>
          <p:spPr bwMode="auto">
            <a:xfrm>
              <a:off x="4955669" y="8039975"/>
              <a:ext cx="351392" cy="195502"/>
            </a:xfrm>
            <a:custGeom>
              <a:avLst/>
              <a:gdLst>
                <a:gd name="T0" fmla="*/ 123 w 154"/>
                <a:gd name="T1" fmla="*/ 18 h 86"/>
                <a:gd name="T2" fmla="*/ 120 w 154"/>
                <a:gd name="T3" fmla="*/ 66 h 86"/>
                <a:gd name="T4" fmla="*/ 22 w 154"/>
                <a:gd name="T5" fmla="*/ 44 h 86"/>
                <a:gd name="T6" fmla="*/ 81 w 154"/>
                <a:gd name="T7" fmla="*/ 0 h 86"/>
                <a:gd name="T8" fmla="*/ 123 w 154"/>
                <a:gd name="T9" fmla="*/ 1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86">
                  <a:moveTo>
                    <a:pt x="123" y="18"/>
                  </a:moveTo>
                  <a:cubicBezTo>
                    <a:pt x="143" y="39"/>
                    <a:pt x="154" y="62"/>
                    <a:pt x="120" y="66"/>
                  </a:cubicBezTo>
                  <a:cubicBezTo>
                    <a:pt x="88" y="70"/>
                    <a:pt x="0" y="86"/>
                    <a:pt x="22" y="44"/>
                  </a:cubicBezTo>
                  <a:cubicBezTo>
                    <a:pt x="43" y="3"/>
                    <a:pt x="67" y="0"/>
                    <a:pt x="81" y="0"/>
                  </a:cubicBezTo>
                  <a:cubicBezTo>
                    <a:pt x="95" y="0"/>
                    <a:pt x="112" y="7"/>
                    <a:pt x="123" y="18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9" name="Freeform 253"/>
            <p:cNvSpPr>
              <a:spLocks/>
            </p:cNvSpPr>
            <p:nvPr/>
          </p:nvSpPr>
          <p:spPr bwMode="auto">
            <a:xfrm>
              <a:off x="5391395" y="6700852"/>
              <a:ext cx="53667" cy="63889"/>
            </a:xfrm>
            <a:custGeom>
              <a:avLst/>
              <a:gdLst>
                <a:gd name="T0" fmla="*/ 18 w 24"/>
                <a:gd name="T1" fmla="*/ 28 h 28"/>
                <a:gd name="T2" fmla="*/ 5 w 24"/>
                <a:gd name="T3" fmla="*/ 28 h 28"/>
                <a:gd name="T4" fmla="*/ 0 w 24"/>
                <a:gd name="T5" fmla="*/ 23 h 28"/>
                <a:gd name="T6" fmla="*/ 0 w 24"/>
                <a:gd name="T7" fmla="*/ 6 h 28"/>
                <a:gd name="T8" fmla="*/ 5 w 24"/>
                <a:gd name="T9" fmla="*/ 0 h 28"/>
                <a:gd name="T10" fmla="*/ 18 w 24"/>
                <a:gd name="T11" fmla="*/ 0 h 28"/>
                <a:gd name="T12" fmla="*/ 24 w 24"/>
                <a:gd name="T13" fmla="*/ 6 h 28"/>
                <a:gd name="T14" fmla="*/ 24 w 24"/>
                <a:gd name="T15" fmla="*/ 23 h 28"/>
                <a:gd name="T16" fmla="*/ 18 w 24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8">
                  <a:moveTo>
                    <a:pt x="18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" y="28"/>
                    <a:pt x="0" y="26"/>
                    <a:pt x="0" y="2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4" y="3"/>
                    <a:pt x="24" y="6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6"/>
                    <a:pt x="21" y="28"/>
                    <a:pt x="18" y="28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0" name="Freeform 254"/>
            <p:cNvSpPr>
              <a:spLocks/>
            </p:cNvSpPr>
            <p:nvPr/>
          </p:nvSpPr>
          <p:spPr bwMode="auto">
            <a:xfrm>
              <a:off x="5342839" y="6758352"/>
              <a:ext cx="150779" cy="443393"/>
            </a:xfrm>
            <a:custGeom>
              <a:avLst/>
              <a:gdLst>
                <a:gd name="T0" fmla="*/ 46 w 118"/>
                <a:gd name="T1" fmla="*/ 0 h 347"/>
                <a:gd name="T2" fmla="*/ 0 w 118"/>
                <a:gd name="T3" fmla="*/ 305 h 347"/>
                <a:gd name="T4" fmla="*/ 61 w 118"/>
                <a:gd name="T5" fmla="*/ 347 h 347"/>
                <a:gd name="T6" fmla="*/ 118 w 118"/>
                <a:gd name="T7" fmla="*/ 303 h 347"/>
                <a:gd name="T8" fmla="*/ 70 w 118"/>
                <a:gd name="T9" fmla="*/ 0 h 347"/>
                <a:gd name="T10" fmla="*/ 46 w 118"/>
                <a:gd name="T11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347">
                  <a:moveTo>
                    <a:pt x="46" y="0"/>
                  </a:moveTo>
                  <a:lnTo>
                    <a:pt x="0" y="305"/>
                  </a:lnTo>
                  <a:lnTo>
                    <a:pt x="61" y="347"/>
                  </a:lnTo>
                  <a:lnTo>
                    <a:pt x="118" y="303"/>
                  </a:lnTo>
                  <a:lnTo>
                    <a:pt x="7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1" name="Freeform 255"/>
            <p:cNvSpPr>
              <a:spLocks/>
            </p:cNvSpPr>
            <p:nvPr/>
          </p:nvSpPr>
          <p:spPr bwMode="auto">
            <a:xfrm>
              <a:off x="5270005" y="6686796"/>
              <a:ext cx="286225" cy="130334"/>
            </a:xfrm>
            <a:custGeom>
              <a:avLst/>
              <a:gdLst>
                <a:gd name="T0" fmla="*/ 0 w 224"/>
                <a:gd name="T1" fmla="*/ 0 h 102"/>
                <a:gd name="T2" fmla="*/ 13 w 224"/>
                <a:gd name="T3" fmla="*/ 102 h 102"/>
                <a:gd name="T4" fmla="*/ 116 w 224"/>
                <a:gd name="T5" fmla="*/ 36 h 102"/>
                <a:gd name="T6" fmla="*/ 219 w 224"/>
                <a:gd name="T7" fmla="*/ 102 h 102"/>
                <a:gd name="T8" fmla="*/ 224 w 224"/>
                <a:gd name="T9" fmla="*/ 0 h 102"/>
                <a:gd name="T10" fmla="*/ 0 w 224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102">
                  <a:moveTo>
                    <a:pt x="0" y="0"/>
                  </a:moveTo>
                  <a:lnTo>
                    <a:pt x="13" y="102"/>
                  </a:lnTo>
                  <a:lnTo>
                    <a:pt x="116" y="36"/>
                  </a:lnTo>
                  <a:lnTo>
                    <a:pt x="219" y="102"/>
                  </a:lnTo>
                  <a:lnTo>
                    <a:pt x="2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2" name="Freeform 256"/>
            <p:cNvSpPr>
              <a:spLocks/>
            </p:cNvSpPr>
            <p:nvPr/>
          </p:nvSpPr>
          <p:spPr bwMode="auto">
            <a:xfrm>
              <a:off x="5024669" y="6686796"/>
              <a:ext cx="939175" cy="744951"/>
            </a:xfrm>
            <a:custGeom>
              <a:avLst/>
              <a:gdLst>
                <a:gd name="T0" fmla="*/ 32 w 413"/>
                <a:gd name="T1" fmla="*/ 83 h 327"/>
                <a:gd name="T2" fmla="*/ 99 w 413"/>
                <a:gd name="T3" fmla="*/ 0 h 327"/>
                <a:gd name="T4" fmla="*/ 103 w 413"/>
                <a:gd name="T5" fmla="*/ 0 h 327"/>
                <a:gd name="T6" fmla="*/ 172 w 413"/>
                <a:gd name="T7" fmla="*/ 137 h 327"/>
                <a:gd name="T8" fmla="*/ 238 w 413"/>
                <a:gd name="T9" fmla="*/ 4 h 327"/>
                <a:gd name="T10" fmla="*/ 297 w 413"/>
                <a:gd name="T11" fmla="*/ 71 h 327"/>
                <a:gd name="T12" fmla="*/ 320 w 413"/>
                <a:gd name="T13" fmla="*/ 194 h 327"/>
                <a:gd name="T14" fmla="*/ 371 w 413"/>
                <a:gd name="T15" fmla="*/ 160 h 327"/>
                <a:gd name="T16" fmla="*/ 413 w 413"/>
                <a:gd name="T17" fmla="*/ 205 h 327"/>
                <a:gd name="T18" fmla="*/ 303 w 413"/>
                <a:gd name="T19" fmla="*/ 281 h 327"/>
                <a:gd name="T20" fmla="*/ 274 w 413"/>
                <a:gd name="T21" fmla="*/ 260 h 327"/>
                <a:gd name="T22" fmla="*/ 275 w 413"/>
                <a:gd name="T23" fmla="*/ 305 h 327"/>
                <a:gd name="T24" fmla="*/ 72 w 413"/>
                <a:gd name="T25" fmla="*/ 305 h 327"/>
                <a:gd name="T26" fmla="*/ 72 w 413"/>
                <a:gd name="T27" fmla="*/ 276 h 327"/>
                <a:gd name="T28" fmla="*/ 42 w 413"/>
                <a:gd name="T29" fmla="*/ 284 h 327"/>
                <a:gd name="T30" fmla="*/ 1 w 413"/>
                <a:gd name="T31" fmla="*/ 171 h 327"/>
                <a:gd name="T32" fmla="*/ 32 w 413"/>
                <a:gd name="T33" fmla="*/ 8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3" h="327">
                  <a:moveTo>
                    <a:pt x="32" y="83"/>
                  </a:moveTo>
                  <a:cubicBezTo>
                    <a:pt x="53" y="43"/>
                    <a:pt x="70" y="0"/>
                    <a:pt x="99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16" y="33"/>
                    <a:pt x="143" y="99"/>
                    <a:pt x="172" y="137"/>
                  </a:cubicBezTo>
                  <a:cubicBezTo>
                    <a:pt x="172" y="137"/>
                    <a:pt x="223" y="73"/>
                    <a:pt x="238" y="4"/>
                  </a:cubicBezTo>
                  <a:cubicBezTo>
                    <a:pt x="250" y="5"/>
                    <a:pt x="285" y="12"/>
                    <a:pt x="297" y="71"/>
                  </a:cubicBezTo>
                  <a:cubicBezTo>
                    <a:pt x="313" y="143"/>
                    <a:pt x="320" y="194"/>
                    <a:pt x="320" y="194"/>
                  </a:cubicBezTo>
                  <a:cubicBezTo>
                    <a:pt x="320" y="194"/>
                    <a:pt x="347" y="157"/>
                    <a:pt x="371" y="160"/>
                  </a:cubicBezTo>
                  <a:cubicBezTo>
                    <a:pt x="413" y="205"/>
                    <a:pt x="413" y="205"/>
                    <a:pt x="413" y="205"/>
                  </a:cubicBezTo>
                  <a:cubicBezTo>
                    <a:pt x="413" y="205"/>
                    <a:pt x="335" y="280"/>
                    <a:pt x="303" y="281"/>
                  </a:cubicBezTo>
                  <a:cubicBezTo>
                    <a:pt x="286" y="281"/>
                    <a:pt x="274" y="260"/>
                    <a:pt x="274" y="260"/>
                  </a:cubicBezTo>
                  <a:cubicBezTo>
                    <a:pt x="274" y="260"/>
                    <a:pt x="275" y="297"/>
                    <a:pt x="275" y="305"/>
                  </a:cubicBezTo>
                  <a:cubicBezTo>
                    <a:pt x="275" y="305"/>
                    <a:pt x="157" y="327"/>
                    <a:pt x="72" y="305"/>
                  </a:cubicBezTo>
                  <a:cubicBezTo>
                    <a:pt x="72" y="276"/>
                    <a:pt x="72" y="276"/>
                    <a:pt x="72" y="276"/>
                  </a:cubicBezTo>
                  <a:cubicBezTo>
                    <a:pt x="42" y="284"/>
                    <a:pt x="42" y="284"/>
                    <a:pt x="42" y="284"/>
                  </a:cubicBezTo>
                  <a:cubicBezTo>
                    <a:pt x="42" y="284"/>
                    <a:pt x="2" y="210"/>
                    <a:pt x="1" y="171"/>
                  </a:cubicBezTo>
                  <a:cubicBezTo>
                    <a:pt x="0" y="152"/>
                    <a:pt x="13" y="119"/>
                    <a:pt x="32" y="83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3" name="Freeform 257"/>
            <p:cNvSpPr>
              <a:spLocks/>
            </p:cNvSpPr>
            <p:nvPr/>
          </p:nvSpPr>
          <p:spPr bwMode="auto">
            <a:xfrm>
              <a:off x="5625230" y="6924465"/>
              <a:ext cx="47278" cy="384615"/>
            </a:xfrm>
            <a:custGeom>
              <a:avLst/>
              <a:gdLst>
                <a:gd name="T0" fmla="*/ 10 w 21"/>
                <a:gd name="T1" fmla="*/ 156 h 169"/>
                <a:gd name="T2" fmla="*/ 0 w 21"/>
                <a:gd name="T3" fmla="*/ 0 h 169"/>
                <a:gd name="T4" fmla="*/ 21 w 21"/>
                <a:gd name="T5" fmla="*/ 169 h 169"/>
                <a:gd name="T6" fmla="*/ 10 w 21"/>
                <a:gd name="T7" fmla="*/ 1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69">
                  <a:moveTo>
                    <a:pt x="10" y="15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" y="169"/>
                    <a:pt x="21" y="169"/>
                    <a:pt x="21" y="169"/>
                  </a:cubicBezTo>
                  <a:cubicBezTo>
                    <a:pt x="14" y="163"/>
                    <a:pt x="10" y="156"/>
                    <a:pt x="10" y="156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4" name="Freeform 258"/>
            <p:cNvSpPr>
              <a:spLocks/>
            </p:cNvSpPr>
            <p:nvPr/>
          </p:nvSpPr>
          <p:spPr bwMode="auto">
            <a:xfrm>
              <a:off x="5167782" y="6916798"/>
              <a:ext cx="20445" cy="403781"/>
            </a:xfrm>
            <a:custGeom>
              <a:avLst/>
              <a:gdLst>
                <a:gd name="T0" fmla="*/ 16 w 16"/>
                <a:gd name="T1" fmla="*/ 0 h 316"/>
                <a:gd name="T2" fmla="*/ 16 w 16"/>
                <a:gd name="T3" fmla="*/ 312 h 316"/>
                <a:gd name="T4" fmla="*/ 0 w 16"/>
                <a:gd name="T5" fmla="*/ 316 h 316"/>
                <a:gd name="T6" fmla="*/ 16 w 16"/>
                <a:gd name="T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16">
                  <a:moveTo>
                    <a:pt x="16" y="0"/>
                  </a:moveTo>
                  <a:lnTo>
                    <a:pt x="16" y="312"/>
                  </a:lnTo>
                  <a:lnTo>
                    <a:pt x="0" y="31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5" name="Oval 259"/>
            <p:cNvSpPr>
              <a:spLocks noChangeArrowheads="1"/>
            </p:cNvSpPr>
            <p:nvPr/>
          </p:nvSpPr>
          <p:spPr bwMode="auto">
            <a:xfrm>
              <a:off x="5392673" y="7067577"/>
              <a:ext cx="48556" cy="48556"/>
            </a:xfrm>
            <a:prstGeom prst="ellipse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6" name="Oval 260"/>
            <p:cNvSpPr>
              <a:spLocks noChangeArrowheads="1"/>
            </p:cNvSpPr>
            <p:nvPr/>
          </p:nvSpPr>
          <p:spPr bwMode="auto">
            <a:xfrm>
              <a:off x="5392673" y="7178745"/>
              <a:ext cx="48556" cy="48556"/>
            </a:xfrm>
            <a:prstGeom prst="ellipse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7" name="Oval 261"/>
            <p:cNvSpPr>
              <a:spLocks noChangeArrowheads="1"/>
            </p:cNvSpPr>
            <p:nvPr/>
          </p:nvSpPr>
          <p:spPr bwMode="auto">
            <a:xfrm>
              <a:off x="5392673" y="7291190"/>
              <a:ext cx="48556" cy="47278"/>
            </a:xfrm>
            <a:prstGeom prst="ellipse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8" name="Freeform 262"/>
            <p:cNvSpPr>
              <a:spLocks/>
            </p:cNvSpPr>
            <p:nvPr/>
          </p:nvSpPr>
          <p:spPr bwMode="auto">
            <a:xfrm>
              <a:off x="5452729" y="6712352"/>
              <a:ext cx="172502" cy="235113"/>
            </a:xfrm>
            <a:custGeom>
              <a:avLst/>
              <a:gdLst>
                <a:gd name="T0" fmla="*/ 0 w 76"/>
                <a:gd name="T1" fmla="*/ 103 h 103"/>
                <a:gd name="T2" fmla="*/ 0 w 76"/>
                <a:gd name="T3" fmla="*/ 103 h 103"/>
                <a:gd name="T4" fmla="*/ 49 w 76"/>
                <a:gd name="T5" fmla="*/ 0 h 103"/>
                <a:gd name="T6" fmla="*/ 49 w 76"/>
                <a:gd name="T7" fmla="*/ 0 h 103"/>
                <a:gd name="T8" fmla="*/ 76 w 76"/>
                <a:gd name="T9" fmla="*/ 50 h 103"/>
                <a:gd name="T10" fmla="*/ 0 w 76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03">
                  <a:moveTo>
                    <a:pt x="0" y="103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16" y="80"/>
                    <a:pt x="38" y="4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76" y="50"/>
                    <a:pt x="76" y="50"/>
                    <a:pt x="76" y="50"/>
                  </a:cubicBezTo>
                  <a:lnTo>
                    <a:pt x="0" y="103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9" name="Freeform 263"/>
            <p:cNvSpPr>
              <a:spLocks/>
            </p:cNvSpPr>
            <p:nvPr/>
          </p:nvSpPr>
          <p:spPr bwMode="auto">
            <a:xfrm>
              <a:off x="5208671" y="6714907"/>
              <a:ext cx="172502" cy="232558"/>
            </a:xfrm>
            <a:custGeom>
              <a:avLst/>
              <a:gdLst>
                <a:gd name="T0" fmla="*/ 27 w 76"/>
                <a:gd name="T1" fmla="*/ 0 h 102"/>
                <a:gd name="T2" fmla="*/ 76 w 76"/>
                <a:gd name="T3" fmla="*/ 102 h 102"/>
                <a:gd name="T4" fmla="*/ 0 w 76"/>
                <a:gd name="T5" fmla="*/ 49 h 102"/>
                <a:gd name="T6" fmla="*/ 27 w 76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02">
                  <a:moveTo>
                    <a:pt x="27" y="0"/>
                  </a:moveTo>
                  <a:cubicBezTo>
                    <a:pt x="38" y="28"/>
                    <a:pt x="56" y="69"/>
                    <a:pt x="76" y="102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0" name="Freeform 264"/>
            <p:cNvSpPr>
              <a:spLocks/>
            </p:cNvSpPr>
            <p:nvPr/>
          </p:nvSpPr>
          <p:spPr bwMode="auto">
            <a:xfrm>
              <a:off x="4937780" y="5829399"/>
              <a:ext cx="1046509" cy="673395"/>
            </a:xfrm>
            <a:custGeom>
              <a:avLst/>
              <a:gdLst>
                <a:gd name="T0" fmla="*/ 364 w 460"/>
                <a:gd name="T1" fmla="*/ 296 h 296"/>
                <a:gd name="T2" fmla="*/ 447 w 460"/>
                <a:gd name="T3" fmla="*/ 175 h 296"/>
                <a:gd name="T4" fmla="*/ 195 w 460"/>
                <a:gd name="T5" fmla="*/ 4 h 296"/>
                <a:gd name="T6" fmla="*/ 109 w 460"/>
                <a:gd name="T7" fmla="*/ 22 h 296"/>
                <a:gd name="T8" fmla="*/ 6 w 460"/>
                <a:gd name="T9" fmla="*/ 130 h 296"/>
                <a:gd name="T10" fmla="*/ 41 w 460"/>
                <a:gd name="T11" fmla="*/ 268 h 296"/>
                <a:gd name="T12" fmla="*/ 364 w 460"/>
                <a:gd name="T13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0" h="296">
                  <a:moveTo>
                    <a:pt x="364" y="296"/>
                  </a:moveTo>
                  <a:cubicBezTo>
                    <a:pt x="364" y="296"/>
                    <a:pt x="460" y="207"/>
                    <a:pt x="447" y="175"/>
                  </a:cubicBezTo>
                  <a:cubicBezTo>
                    <a:pt x="390" y="26"/>
                    <a:pt x="276" y="0"/>
                    <a:pt x="195" y="4"/>
                  </a:cubicBezTo>
                  <a:cubicBezTo>
                    <a:pt x="153" y="6"/>
                    <a:pt x="129" y="12"/>
                    <a:pt x="109" y="22"/>
                  </a:cubicBezTo>
                  <a:cubicBezTo>
                    <a:pt x="76" y="38"/>
                    <a:pt x="12" y="98"/>
                    <a:pt x="6" y="130"/>
                  </a:cubicBezTo>
                  <a:cubicBezTo>
                    <a:pt x="0" y="162"/>
                    <a:pt x="41" y="268"/>
                    <a:pt x="41" y="268"/>
                  </a:cubicBezTo>
                  <a:lnTo>
                    <a:pt x="364" y="296"/>
                  </a:ln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1" name="Freeform 265"/>
            <p:cNvSpPr>
              <a:spLocks/>
            </p:cNvSpPr>
            <p:nvPr/>
          </p:nvSpPr>
          <p:spPr bwMode="auto">
            <a:xfrm>
              <a:off x="5019558" y="5922678"/>
              <a:ext cx="920008" cy="489393"/>
            </a:xfrm>
            <a:custGeom>
              <a:avLst/>
              <a:gdLst>
                <a:gd name="T0" fmla="*/ 26 w 404"/>
                <a:gd name="T1" fmla="*/ 168 h 215"/>
                <a:gd name="T2" fmla="*/ 14 w 404"/>
                <a:gd name="T3" fmla="*/ 82 h 215"/>
                <a:gd name="T4" fmla="*/ 206 w 404"/>
                <a:gd name="T5" fmla="*/ 33 h 215"/>
                <a:gd name="T6" fmla="*/ 367 w 404"/>
                <a:gd name="T7" fmla="*/ 166 h 215"/>
                <a:gd name="T8" fmla="*/ 306 w 404"/>
                <a:gd name="T9" fmla="*/ 215 h 215"/>
                <a:gd name="T10" fmla="*/ 26 w 404"/>
                <a:gd name="T11" fmla="*/ 16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4" h="215">
                  <a:moveTo>
                    <a:pt x="26" y="168"/>
                  </a:moveTo>
                  <a:cubicBezTo>
                    <a:pt x="26" y="168"/>
                    <a:pt x="0" y="125"/>
                    <a:pt x="14" y="82"/>
                  </a:cubicBezTo>
                  <a:cubicBezTo>
                    <a:pt x="26" y="47"/>
                    <a:pt x="83" y="0"/>
                    <a:pt x="206" y="33"/>
                  </a:cubicBezTo>
                  <a:cubicBezTo>
                    <a:pt x="404" y="85"/>
                    <a:pt x="373" y="155"/>
                    <a:pt x="367" y="166"/>
                  </a:cubicBezTo>
                  <a:cubicBezTo>
                    <a:pt x="351" y="192"/>
                    <a:pt x="306" y="215"/>
                    <a:pt x="306" y="215"/>
                  </a:cubicBezTo>
                  <a:lnTo>
                    <a:pt x="26" y="168"/>
                  </a:lnTo>
                  <a:close/>
                </a:path>
              </a:pathLst>
            </a:custGeom>
            <a:solidFill>
              <a:srgbClr val="E08A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2" name="Freeform 266"/>
            <p:cNvSpPr>
              <a:spLocks/>
            </p:cNvSpPr>
            <p:nvPr/>
          </p:nvSpPr>
          <p:spPr bwMode="auto">
            <a:xfrm>
              <a:off x="4969724" y="6391627"/>
              <a:ext cx="191668" cy="200613"/>
            </a:xfrm>
            <a:custGeom>
              <a:avLst/>
              <a:gdLst>
                <a:gd name="T0" fmla="*/ 51 w 84"/>
                <a:gd name="T1" fmla="*/ 16 h 88"/>
                <a:gd name="T2" fmla="*/ 17 w 84"/>
                <a:gd name="T3" fmla="*/ 16 h 88"/>
                <a:gd name="T4" fmla="*/ 84 w 84"/>
                <a:gd name="T5" fmla="*/ 88 h 88"/>
                <a:gd name="T6" fmla="*/ 51 w 84"/>
                <a:gd name="T7" fmla="*/ 1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8">
                  <a:moveTo>
                    <a:pt x="51" y="16"/>
                  </a:moveTo>
                  <a:cubicBezTo>
                    <a:pt x="51" y="16"/>
                    <a:pt x="35" y="0"/>
                    <a:pt x="17" y="16"/>
                  </a:cubicBezTo>
                  <a:cubicBezTo>
                    <a:pt x="0" y="33"/>
                    <a:pt x="24" y="83"/>
                    <a:pt x="84" y="88"/>
                  </a:cubicBezTo>
                  <a:lnTo>
                    <a:pt x="51" y="16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3" name="Freeform 267"/>
            <p:cNvSpPr>
              <a:spLocks/>
            </p:cNvSpPr>
            <p:nvPr/>
          </p:nvSpPr>
          <p:spPr bwMode="auto">
            <a:xfrm>
              <a:off x="5680175" y="6391627"/>
              <a:ext cx="190391" cy="200613"/>
            </a:xfrm>
            <a:custGeom>
              <a:avLst/>
              <a:gdLst>
                <a:gd name="T0" fmla="*/ 33 w 84"/>
                <a:gd name="T1" fmla="*/ 16 h 88"/>
                <a:gd name="T2" fmla="*/ 67 w 84"/>
                <a:gd name="T3" fmla="*/ 16 h 88"/>
                <a:gd name="T4" fmla="*/ 0 w 84"/>
                <a:gd name="T5" fmla="*/ 88 h 88"/>
                <a:gd name="T6" fmla="*/ 33 w 84"/>
                <a:gd name="T7" fmla="*/ 1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8">
                  <a:moveTo>
                    <a:pt x="33" y="16"/>
                  </a:moveTo>
                  <a:cubicBezTo>
                    <a:pt x="33" y="16"/>
                    <a:pt x="50" y="0"/>
                    <a:pt x="67" y="16"/>
                  </a:cubicBezTo>
                  <a:cubicBezTo>
                    <a:pt x="84" y="33"/>
                    <a:pt x="61" y="83"/>
                    <a:pt x="0" y="88"/>
                  </a:cubicBezTo>
                  <a:lnTo>
                    <a:pt x="33" y="16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4" name="Freeform 268"/>
            <p:cNvSpPr>
              <a:spLocks/>
            </p:cNvSpPr>
            <p:nvPr/>
          </p:nvSpPr>
          <p:spPr bwMode="auto">
            <a:xfrm>
              <a:off x="5074503" y="6272792"/>
              <a:ext cx="691284" cy="457449"/>
            </a:xfrm>
            <a:custGeom>
              <a:avLst/>
              <a:gdLst>
                <a:gd name="T0" fmla="*/ 153 w 304"/>
                <a:gd name="T1" fmla="*/ 201 h 201"/>
                <a:gd name="T2" fmla="*/ 150 w 304"/>
                <a:gd name="T3" fmla="*/ 201 h 201"/>
                <a:gd name="T4" fmla="*/ 0 w 304"/>
                <a:gd name="T5" fmla="*/ 50 h 201"/>
                <a:gd name="T6" fmla="*/ 0 w 304"/>
                <a:gd name="T7" fmla="*/ 19 h 201"/>
                <a:gd name="T8" fmla="*/ 18 w 304"/>
                <a:gd name="T9" fmla="*/ 0 h 201"/>
                <a:gd name="T10" fmla="*/ 96 w 304"/>
                <a:gd name="T11" fmla="*/ 0 h 201"/>
                <a:gd name="T12" fmla="*/ 137 w 304"/>
                <a:gd name="T13" fmla="*/ 12 h 201"/>
                <a:gd name="T14" fmla="*/ 142 w 304"/>
                <a:gd name="T15" fmla="*/ 15 h 201"/>
                <a:gd name="T16" fmla="*/ 162 w 304"/>
                <a:gd name="T17" fmla="*/ 15 h 201"/>
                <a:gd name="T18" fmla="*/ 168 w 304"/>
                <a:gd name="T19" fmla="*/ 11 h 201"/>
                <a:gd name="T20" fmla="*/ 209 w 304"/>
                <a:gd name="T21" fmla="*/ 0 h 201"/>
                <a:gd name="T22" fmla="*/ 286 w 304"/>
                <a:gd name="T23" fmla="*/ 0 h 201"/>
                <a:gd name="T24" fmla="*/ 304 w 304"/>
                <a:gd name="T25" fmla="*/ 19 h 201"/>
                <a:gd name="T26" fmla="*/ 304 w 304"/>
                <a:gd name="T27" fmla="*/ 50 h 201"/>
                <a:gd name="T28" fmla="*/ 153 w 304"/>
                <a:gd name="T29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4" h="201">
                  <a:moveTo>
                    <a:pt x="153" y="201"/>
                  </a:moveTo>
                  <a:cubicBezTo>
                    <a:pt x="150" y="201"/>
                    <a:pt x="150" y="201"/>
                    <a:pt x="150" y="201"/>
                  </a:cubicBezTo>
                  <a:cubicBezTo>
                    <a:pt x="67" y="201"/>
                    <a:pt x="0" y="133"/>
                    <a:pt x="0" y="5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10" y="0"/>
                    <a:pt x="125" y="4"/>
                    <a:pt x="137" y="12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8" y="19"/>
                    <a:pt x="156" y="19"/>
                    <a:pt x="162" y="15"/>
                  </a:cubicBezTo>
                  <a:cubicBezTo>
                    <a:pt x="168" y="11"/>
                    <a:pt x="168" y="11"/>
                    <a:pt x="168" y="11"/>
                  </a:cubicBezTo>
                  <a:cubicBezTo>
                    <a:pt x="180" y="4"/>
                    <a:pt x="195" y="0"/>
                    <a:pt x="209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96" y="0"/>
                    <a:pt x="304" y="8"/>
                    <a:pt x="304" y="19"/>
                  </a:cubicBezTo>
                  <a:cubicBezTo>
                    <a:pt x="304" y="50"/>
                    <a:pt x="304" y="50"/>
                    <a:pt x="304" y="50"/>
                  </a:cubicBezTo>
                  <a:cubicBezTo>
                    <a:pt x="304" y="133"/>
                    <a:pt x="237" y="201"/>
                    <a:pt x="153" y="201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5" name="Freeform 269"/>
            <p:cNvSpPr>
              <a:spLocks/>
            </p:cNvSpPr>
            <p:nvPr/>
          </p:nvSpPr>
          <p:spPr bwMode="auto">
            <a:xfrm>
              <a:off x="5379895" y="6520683"/>
              <a:ext cx="58778" cy="40889"/>
            </a:xfrm>
            <a:custGeom>
              <a:avLst/>
              <a:gdLst>
                <a:gd name="T0" fmla="*/ 0 w 26"/>
                <a:gd name="T1" fmla="*/ 18 h 18"/>
                <a:gd name="T2" fmla="*/ 26 w 26"/>
                <a:gd name="T3" fmla="*/ 14 h 18"/>
                <a:gd name="T4" fmla="*/ 0 w 26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8">
                  <a:moveTo>
                    <a:pt x="0" y="18"/>
                  </a:moveTo>
                  <a:cubicBezTo>
                    <a:pt x="0" y="18"/>
                    <a:pt x="6" y="0"/>
                    <a:pt x="26" y="14"/>
                  </a:cubicBezTo>
                  <a:cubicBezTo>
                    <a:pt x="26" y="14"/>
                    <a:pt x="10" y="8"/>
                    <a:pt x="0" y="18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6" name="Freeform 270"/>
            <p:cNvSpPr>
              <a:spLocks/>
            </p:cNvSpPr>
            <p:nvPr/>
          </p:nvSpPr>
          <p:spPr bwMode="auto">
            <a:xfrm>
              <a:off x="5267449" y="6601184"/>
              <a:ext cx="311781" cy="85612"/>
            </a:xfrm>
            <a:custGeom>
              <a:avLst/>
              <a:gdLst>
                <a:gd name="T0" fmla="*/ 67 w 137"/>
                <a:gd name="T1" fmla="*/ 27 h 38"/>
                <a:gd name="T2" fmla="*/ 52 w 137"/>
                <a:gd name="T3" fmla="*/ 26 h 38"/>
                <a:gd name="T4" fmla="*/ 2 w 137"/>
                <a:gd name="T5" fmla="*/ 17 h 38"/>
                <a:gd name="T6" fmla="*/ 0 w 137"/>
                <a:gd name="T7" fmla="*/ 13 h 38"/>
                <a:gd name="T8" fmla="*/ 4 w 137"/>
                <a:gd name="T9" fmla="*/ 11 h 38"/>
                <a:gd name="T10" fmla="*/ 131 w 137"/>
                <a:gd name="T11" fmla="*/ 1 h 38"/>
                <a:gd name="T12" fmla="*/ 136 w 137"/>
                <a:gd name="T13" fmla="*/ 1 h 38"/>
                <a:gd name="T14" fmla="*/ 135 w 137"/>
                <a:gd name="T15" fmla="*/ 5 h 38"/>
                <a:gd name="T16" fmla="*/ 67 w 137"/>
                <a:gd name="T17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38">
                  <a:moveTo>
                    <a:pt x="67" y="27"/>
                  </a:moveTo>
                  <a:cubicBezTo>
                    <a:pt x="62" y="27"/>
                    <a:pt x="57" y="26"/>
                    <a:pt x="52" y="26"/>
                  </a:cubicBezTo>
                  <a:cubicBezTo>
                    <a:pt x="25" y="24"/>
                    <a:pt x="3" y="17"/>
                    <a:pt x="2" y="17"/>
                  </a:cubicBezTo>
                  <a:cubicBezTo>
                    <a:pt x="0" y="17"/>
                    <a:pt x="0" y="15"/>
                    <a:pt x="0" y="13"/>
                  </a:cubicBezTo>
                  <a:cubicBezTo>
                    <a:pt x="1" y="12"/>
                    <a:pt x="2" y="11"/>
                    <a:pt x="4" y="11"/>
                  </a:cubicBezTo>
                  <a:cubicBezTo>
                    <a:pt x="5" y="11"/>
                    <a:pt x="91" y="38"/>
                    <a:pt x="131" y="1"/>
                  </a:cubicBezTo>
                  <a:cubicBezTo>
                    <a:pt x="133" y="0"/>
                    <a:pt x="134" y="0"/>
                    <a:pt x="136" y="1"/>
                  </a:cubicBezTo>
                  <a:cubicBezTo>
                    <a:pt x="137" y="2"/>
                    <a:pt x="137" y="4"/>
                    <a:pt x="135" y="5"/>
                  </a:cubicBezTo>
                  <a:cubicBezTo>
                    <a:pt x="120" y="19"/>
                    <a:pt x="96" y="27"/>
                    <a:pt x="67" y="27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7" name="Freeform 271"/>
            <p:cNvSpPr>
              <a:spLocks/>
            </p:cNvSpPr>
            <p:nvPr/>
          </p:nvSpPr>
          <p:spPr bwMode="auto">
            <a:xfrm>
              <a:off x="5552396" y="6571795"/>
              <a:ext cx="52389" cy="38334"/>
            </a:xfrm>
            <a:custGeom>
              <a:avLst/>
              <a:gdLst>
                <a:gd name="T0" fmla="*/ 20 w 23"/>
                <a:gd name="T1" fmla="*/ 17 h 17"/>
                <a:gd name="T2" fmla="*/ 17 w 23"/>
                <a:gd name="T3" fmla="*/ 14 h 17"/>
                <a:gd name="T4" fmla="*/ 14 w 23"/>
                <a:gd name="T5" fmla="*/ 8 h 17"/>
                <a:gd name="T6" fmla="*/ 6 w 23"/>
                <a:gd name="T7" fmla="*/ 10 h 17"/>
                <a:gd name="T8" fmla="*/ 1 w 23"/>
                <a:gd name="T9" fmla="*/ 10 h 17"/>
                <a:gd name="T10" fmla="*/ 2 w 23"/>
                <a:gd name="T11" fmla="*/ 5 h 17"/>
                <a:gd name="T12" fmla="*/ 16 w 23"/>
                <a:gd name="T13" fmla="*/ 3 h 17"/>
                <a:gd name="T14" fmla="*/ 23 w 23"/>
                <a:gd name="T15" fmla="*/ 13 h 17"/>
                <a:gd name="T16" fmla="*/ 21 w 23"/>
                <a:gd name="T17" fmla="*/ 16 h 17"/>
                <a:gd name="T18" fmla="*/ 20 w 23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17">
                  <a:moveTo>
                    <a:pt x="20" y="17"/>
                  </a:moveTo>
                  <a:cubicBezTo>
                    <a:pt x="19" y="17"/>
                    <a:pt x="17" y="16"/>
                    <a:pt x="17" y="14"/>
                  </a:cubicBezTo>
                  <a:cubicBezTo>
                    <a:pt x="16" y="11"/>
                    <a:pt x="15" y="9"/>
                    <a:pt x="14" y="8"/>
                  </a:cubicBezTo>
                  <a:cubicBezTo>
                    <a:pt x="11" y="7"/>
                    <a:pt x="7" y="10"/>
                    <a:pt x="6" y="10"/>
                  </a:cubicBezTo>
                  <a:cubicBezTo>
                    <a:pt x="4" y="11"/>
                    <a:pt x="2" y="11"/>
                    <a:pt x="1" y="10"/>
                  </a:cubicBezTo>
                  <a:cubicBezTo>
                    <a:pt x="0" y="8"/>
                    <a:pt x="1" y="6"/>
                    <a:pt x="2" y="5"/>
                  </a:cubicBezTo>
                  <a:cubicBezTo>
                    <a:pt x="3" y="5"/>
                    <a:pt x="10" y="0"/>
                    <a:pt x="16" y="3"/>
                  </a:cubicBezTo>
                  <a:cubicBezTo>
                    <a:pt x="20" y="4"/>
                    <a:pt x="22" y="8"/>
                    <a:pt x="23" y="13"/>
                  </a:cubicBezTo>
                  <a:cubicBezTo>
                    <a:pt x="23" y="14"/>
                    <a:pt x="22" y="16"/>
                    <a:pt x="21" y="16"/>
                  </a:cubicBezTo>
                  <a:cubicBezTo>
                    <a:pt x="21" y="16"/>
                    <a:pt x="20" y="17"/>
                    <a:pt x="20" y="17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8" name="Freeform 272"/>
            <p:cNvSpPr>
              <a:spLocks/>
            </p:cNvSpPr>
            <p:nvPr/>
          </p:nvSpPr>
          <p:spPr bwMode="auto">
            <a:xfrm>
              <a:off x="5152448" y="6357126"/>
              <a:ext cx="210835" cy="131612"/>
            </a:xfrm>
            <a:custGeom>
              <a:avLst/>
              <a:gdLst>
                <a:gd name="T0" fmla="*/ 93 w 93"/>
                <a:gd name="T1" fmla="*/ 21 h 58"/>
                <a:gd name="T2" fmla="*/ 47 w 93"/>
                <a:gd name="T3" fmla="*/ 58 h 58"/>
                <a:gd name="T4" fmla="*/ 0 w 93"/>
                <a:gd name="T5" fmla="*/ 21 h 58"/>
                <a:gd name="T6" fmla="*/ 93 w 93"/>
                <a:gd name="T7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58">
                  <a:moveTo>
                    <a:pt x="93" y="21"/>
                  </a:moveTo>
                  <a:cubicBezTo>
                    <a:pt x="93" y="41"/>
                    <a:pt x="72" y="58"/>
                    <a:pt x="47" y="58"/>
                  </a:cubicBezTo>
                  <a:cubicBezTo>
                    <a:pt x="21" y="58"/>
                    <a:pt x="0" y="41"/>
                    <a:pt x="0" y="21"/>
                  </a:cubicBezTo>
                  <a:cubicBezTo>
                    <a:pt x="0" y="0"/>
                    <a:pt x="93" y="0"/>
                    <a:pt x="93" y="21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9" name="Rectangle 273"/>
            <p:cNvSpPr>
              <a:spLocks noChangeArrowheads="1"/>
            </p:cNvSpPr>
            <p:nvPr/>
          </p:nvSpPr>
          <p:spPr bwMode="auto">
            <a:xfrm>
              <a:off x="5074503" y="6394182"/>
              <a:ext cx="691284" cy="21722"/>
            </a:xfrm>
            <a:prstGeom prst="rect">
              <a:avLst/>
            </a:pr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0" name="Freeform 274"/>
            <p:cNvSpPr>
              <a:spLocks/>
            </p:cNvSpPr>
            <p:nvPr/>
          </p:nvSpPr>
          <p:spPr bwMode="auto">
            <a:xfrm>
              <a:off x="5477007" y="6357126"/>
              <a:ext cx="212113" cy="131612"/>
            </a:xfrm>
            <a:custGeom>
              <a:avLst/>
              <a:gdLst>
                <a:gd name="T0" fmla="*/ 93 w 93"/>
                <a:gd name="T1" fmla="*/ 21 h 58"/>
                <a:gd name="T2" fmla="*/ 46 w 93"/>
                <a:gd name="T3" fmla="*/ 58 h 58"/>
                <a:gd name="T4" fmla="*/ 0 w 93"/>
                <a:gd name="T5" fmla="*/ 21 h 58"/>
                <a:gd name="T6" fmla="*/ 93 w 93"/>
                <a:gd name="T7" fmla="*/ 2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58">
                  <a:moveTo>
                    <a:pt x="93" y="21"/>
                  </a:moveTo>
                  <a:cubicBezTo>
                    <a:pt x="93" y="41"/>
                    <a:pt x="72" y="58"/>
                    <a:pt x="46" y="58"/>
                  </a:cubicBezTo>
                  <a:cubicBezTo>
                    <a:pt x="20" y="58"/>
                    <a:pt x="0" y="41"/>
                    <a:pt x="0" y="21"/>
                  </a:cubicBezTo>
                  <a:cubicBezTo>
                    <a:pt x="0" y="0"/>
                    <a:pt x="93" y="0"/>
                    <a:pt x="93" y="21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91" name="组合 790"/>
          <p:cNvGrpSpPr/>
          <p:nvPr/>
        </p:nvGrpSpPr>
        <p:grpSpPr>
          <a:xfrm>
            <a:off x="9682470" y="5552470"/>
            <a:ext cx="1196011" cy="2384354"/>
            <a:chOff x="3345654" y="5821733"/>
            <a:chExt cx="1196011" cy="2384354"/>
          </a:xfrm>
        </p:grpSpPr>
        <p:sp>
          <p:nvSpPr>
            <p:cNvPr id="792" name="Freeform 275"/>
            <p:cNvSpPr>
              <a:spLocks/>
            </p:cNvSpPr>
            <p:nvPr/>
          </p:nvSpPr>
          <p:spPr bwMode="auto">
            <a:xfrm>
              <a:off x="3459378" y="7265634"/>
              <a:ext cx="172502" cy="278558"/>
            </a:xfrm>
            <a:custGeom>
              <a:avLst/>
              <a:gdLst>
                <a:gd name="T0" fmla="*/ 12 w 76"/>
                <a:gd name="T1" fmla="*/ 0 h 122"/>
                <a:gd name="T2" fmla="*/ 14 w 76"/>
                <a:gd name="T3" fmla="*/ 72 h 122"/>
                <a:gd name="T4" fmla="*/ 59 w 76"/>
                <a:gd name="T5" fmla="*/ 115 h 122"/>
                <a:gd name="T6" fmla="*/ 48 w 76"/>
                <a:gd name="T7" fmla="*/ 75 h 122"/>
                <a:gd name="T8" fmla="*/ 58 w 76"/>
                <a:gd name="T9" fmla="*/ 73 h 122"/>
                <a:gd name="T10" fmla="*/ 54 w 76"/>
                <a:gd name="T11" fmla="*/ 16 h 122"/>
                <a:gd name="T12" fmla="*/ 12 w 76"/>
                <a:gd name="T1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22">
                  <a:moveTo>
                    <a:pt x="12" y="0"/>
                  </a:moveTo>
                  <a:cubicBezTo>
                    <a:pt x="12" y="0"/>
                    <a:pt x="0" y="41"/>
                    <a:pt x="14" y="72"/>
                  </a:cubicBezTo>
                  <a:cubicBezTo>
                    <a:pt x="28" y="103"/>
                    <a:pt x="42" y="122"/>
                    <a:pt x="59" y="115"/>
                  </a:cubicBezTo>
                  <a:cubicBezTo>
                    <a:pt x="76" y="109"/>
                    <a:pt x="49" y="77"/>
                    <a:pt x="48" y="75"/>
                  </a:cubicBezTo>
                  <a:cubicBezTo>
                    <a:pt x="48" y="75"/>
                    <a:pt x="55" y="78"/>
                    <a:pt x="58" y="73"/>
                  </a:cubicBezTo>
                  <a:cubicBezTo>
                    <a:pt x="61" y="68"/>
                    <a:pt x="61" y="40"/>
                    <a:pt x="54" y="16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3" name="Freeform 276"/>
            <p:cNvSpPr>
              <a:spLocks/>
            </p:cNvSpPr>
            <p:nvPr/>
          </p:nvSpPr>
          <p:spPr bwMode="auto">
            <a:xfrm>
              <a:off x="3529656" y="7395969"/>
              <a:ext cx="52389" cy="58778"/>
            </a:xfrm>
            <a:custGeom>
              <a:avLst/>
              <a:gdLst>
                <a:gd name="T0" fmla="*/ 23 w 23"/>
                <a:gd name="T1" fmla="*/ 26 h 26"/>
                <a:gd name="T2" fmla="*/ 17 w 23"/>
                <a:gd name="T3" fmla="*/ 18 h 26"/>
                <a:gd name="T4" fmla="*/ 5 w 23"/>
                <a:gd name="T5" fmla="*/ 0 h 26"/>
                <a:gd name="T6" fmla="*/ 23 w 23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6">
                  <a:moveTo>
                    <a:pt x="23" y="26"/>
                  </a:moveTo>
                  <a:cubicBezTo>
                    <a:pt x="20" y="22"/>
                    <a:pt x="17" y="18"/>
                    <a:pt x="17" y="18"/>
                  </a:cubicBezTo>
                  <a:cubicBezTo>
                    <a:pt x="17" y="18"/>
                    <a:pt x="9" y="15"/>
                    <a:pt x="5" y="0"/>
                  </a:cubicBezTo>
                  <a:cubicBezTo>
                    <a:pt x="5" y="0"/>
                    <a:pt x="0" y="23"/>
                    <a:pt x="23" y="26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4" name="Freeform 277"/>
            <p:cNvSpPr>
              <a:spLocks/>
            </p:cNvSpPr>
            <p:nvPr/>
          </p:nvSpPr>
          <p:spPr bwMode="auto">
            <a:xfrm>
              <a:off x="3575656" y="7381913"/>
              <a:ext cx="502171" cy="744951"/>
            </a:xfrm>
            <a:custGeom>
              <a:avLst/>
              <a:gdLst>
                <a:gd name="T0" fmla="*/ 377 w 393"/>
                <a:gd name="T1" fmla="*/ 0 h 583"/>
                <a:gd name="T2" fmla="*/ 7 w 393"/>
                <a:gd name="T3" fmla="*/ 0 h 583"/>
                <a:gd name="T4" fmla="*/ 0 w 393"/>
                <a:gd name="T5" fmla="*/ 583 h 583"/>
                <a:gd name="T6" fmla="*/ 148 w 393"/>
                <a:gd name="T7" fmla="*/ 583 h 583"/>
                <a:gd name="T8" fmla="*/ 171 w 393"/>
                <a:gd name="T9" fmla="*/ 146 h 583"/>
                <a:gd name="T10" fmla="*/ 213 w 393"/>
                <a:gd name="T11" fmla="*/ 146 h 583"/>
                <a:gd name="T12" fmla="*/ 247 w 393"/>
                <a:gd name="T13" fmla="*/ 583 h 583"/>
                <a:gd name="T14" fmla="*/ 393 w 393"/>
                <a:gd name="T15" fmla="*/ 583 h 583"/>
                <a:gd name="T16" fmla="*/ 377 w 393"/>
                <a:gd name="T17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3" h="583">
                  <a:moveTo>
                    <a:pt x="377" y="0"/>
                  </a:moveTo>
                  <a:lnTo>
                    <a:pt x="7" y="0"/>
                  </a:lnTo>
                  <a:lnTo>
                    <a:pt x="0" y="583"/>
                  </a:lnTo>
                  <a:lnTo>
                    <a:pt x="148" y="583"/>
                  </a:lnTo>
                  <a:lnTo>
                    <a:pt x="171" y="146"/>
                  </a:lnTo>
                  <a:lnTo>
                    <a:pt x="213" y="146"/>
                  </a:lnTo>
                  <a:lnTo>
                    <a:pt x="247" y="583"/>
                  </a:lnTo>
                  <a:lnTo>
                    <a:pt x="393" y="583"/>
                  </a:lnTo>
                  <a:lnTo>
                    <a:pt x="377" y="0"/>
                  </a:ln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5" name="Freeform 278"/>
            <p:cNvSpPr>
              <a:spLocks/>
            </p:cNvSpPr>
            <p:nvPr/>
          </p:nvSpPr>
          <p:spPr bwMode="auto">
            <a:xfrm>
              <a:off x="3879770" y="8056586"/>
              <a:ext cx="223613" cy="149501"/>
            </a:xfrm>
            <a:custGeom>
              <a:avLst/>
              <a:gdLst>
                <a:gd name="T0" fmla="*/ 83 w 98"/>
                <a:gd name="T1" fmla="*/ 66 h 66"/>
                <a:gd name="T2" fmla="*/ 15 w 98"/>
                <a:gd name="T3" fmla="*/ 66 h 66"/>
                <a:gd name="T4" fmla="*/ 0 w 98"/>
                <a:gd name="T5" fmla="*/ 50 h 66"/>
                <a:gd name="T6" fmla="*/ 0 w 98"/>
                <a:gd name="T7" fmla="*/ 49 h 66"/>
                <a:gd name="T8" fmla="*/ 48 w 98"/>
                <a:gd name="T9" fmla="*/ 0 h 66"/>
                <a:gd name="T10" fmla="*/ 49 w 98"/>
                <a:gd name="T11" fmla="*/ 0 h 66"/>
                <a:gd name="T12" fmla="*/ 98 w 98"/>
                <a:gd name="T13" fmla="*/ 49 h 66"/>
                <a:gd name="T14" fmla="*/ 98 w 98"/>
                <a:gd name="T15" fmla="*/ 50 h 66"/>
                <a:gd name="T16" fmla="*/ 83 w 98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66">
                  <a:moveTo>
                    <a:pt x="83" y="66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7" y="66"/>
                    <a:pt x="0" y="59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76" y="0"/>
                    <a:pt x="98" y="22"/>
                    <a:pt x="98" y="49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9"/>
                    <a:pt x="91" y="66"/>
                    <a:pt x="83" y="66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6" name="Freeform 279"/>
            <p:cNvSpPr>
              <a:spLocks/>
            </p:cNvSpPr>
            <p:nvPr/>
          </p:nvSpPr>
          <p:spPr bwMode="auto">
            <a:xfrm>
              <a:off x="3550101" y="8056586"/>
              <a:ext cx="224891" cy="149501"/>
            </a:xfrm>
            <a:custGeom>
              <a:avLst/>
              <a:gdLst>
                <a:gd name="T0" fmla="*/ 16 w 99"/>
                <a:gd name="T1" fmla="*/ 66 h 66"/>
                <a:gd name="T2" fmla="*/ 84 w 99"/>
                <a:gd name="T3" fmla="*/ 66 h 66"/>
                <a:gd name="T4" fmla="*/ 99 w 99"/>
                <a:gd name="T5" fmla="*/ 50 h 66"/>
                <a:gd name="T6" fmla="*/ 99 w 99"/>
                <a:gd name="T7" fmla="*/ 49 h 66"/>
                <a:gd name="T8" fmla="*/ 50 w 99"/>
                <a:gd name="T9" fmla="*/ 0 h 66"/>
                <a:gd name="T10" fmla="*/ 49 w 99"/>
                <a:gd name="T11" fmla="*/ 0 h 66"/>
                <a:gd name="T12" fmla="*/ 0 w 99"/>
                <a:gd name="T13" fmla="*/ 49 h 66"/>
                <a:gd name="T14" fmla="*/ 0 w 99"/>
                <a:gd name="T15" fmla="*/ 50 h 66"/>
                <a:gd name="T16" fmla="*/ 16 w 99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6">
                  <a:moveTo>
                    <a:pt x="16" y="66"/>
                  </a:moveTo>
                  <a:cubicBezTo>
                    <a:pt x="84" y="66"/>
                    <a:pt x="84" y="66"/>
                    <a:pt x="84" y="66"/>
                  </a:cubicBezTo>
                  <a:cubicBezTo>
                    <a:pt x="92" y="66"/>
                    <a:pt x="99" y="59"/>
                    <a:pt x="99" y="50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7" y="66"/>
                    <a:pt x="16" y="66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7" name="Freeform 280"/>
            <p:cNvSpPr>
              <a:spLocks/>
            </p:cNvSpPr>
            <p:nvPr/>
          </p:nvSpPr>
          <p:spPr bwMode="auto">
            <a:xfrm>
              <a:off x="4283552" y="6865686"/>
              <a:ext cx="258113" cy="265780"/>
            </a:xfrm>
            <a:custGeom>
              <a:avLst/>
              <a:gdLst>
                <a:gd name="T0" fmla="*/ 28 w 114"/>
                <a:gd name="T1" fmla="*/ 31 h 117"/>
                <a:gd name="T2" fmla="*/ 51 w 114"/>
                <a:gd name="T3" fmla="*/ 20 h 117"/>
                <a:gd name="T4" fmla="*/ 71 w 114"/>
                <a:gd name="T5" fmla="*/ 2 h 117"/>
                <a:gd name="T6" fmla="*/ 67 w 114"/>
                <a:gd name="T7" fmla="*/ 37 h 117"/>
                <a:gd name="T8" fmla="*/ 113 w 114"/>
                <a:gd name="T9" fmla="*/ 48 h 117"/>
                <a:gd name="T10" fmla="*/ 81 w 114"/>
                <a:gd name="T11" fmla="*/ 63 h 117"/>
                <a:gd name="T12" fmla="*/ 108 w 114"/>
                <a:gd name="T13" fmla="*/ 78 h 117"/>
                <a:gd name="T14" fmla="*/ 82 w 114"/>
                <a:gd name="T15" fmla="*/ 91 h 117"/>
                <a:gd name="T16" fmla="*/ 103 w 114"/>
                <a:gd name="T17" fmla="*/ 105 h 117"/>
                <a:gd name="T18" fmla="*/ 67 w 114"/>
                <a:gd name="T19" fmla="*/ 117 h 117"/>
                <a:gd name="T20" fmla="*/ 24 w 114"/>
                <a:gd name="T21" fmla="*/ 103 h 117"/>
                <a:gd name="T22" fmla="*/ 28 w 114"/>
                <a:gd name="T23" fmla="*/ 3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17">
                  <a:moveTo>
                    <a:pt x="28" y="31"/>
                  </a:moveTo>
                  <a:cubicBezTo>
                    <a:pt x="28" y="31"/>
                    <a:pt x="44" y="27"/>
                    <a:pt x="51" y="20"/>
                  </a:cubicBezTo>
                  <a:cubicBezTo>
                    <a:pt x="58" y="13"/>
                    <a:pt x="60" y="0"/>
                    <a:pt x="71" y="2"/>
                  </a:cubicBezTo>
                  <a:cubicBezTo>
                    <a:pt x="82" y="4"/>
                    <a:pt x="85" y="27"/>
                    <a:pt x="67" y="37"/>
                  </a:cubicBezTo>
                  <a:cubicBezTo>
                    <a:pt x="67" y="37"/>
                    <a:pt x="112" y="35"/>
                    <a:pt x="113" y="48"/>
                  </a:cubicBezTo>
                  <a:cubicBezTo>
                    <a:pt x="114" y="62"/>
                    <a:pt x="81" y="63"/>
                    <a:pt x="81" y="63"/>
                  </a:cubicBezTo>
                  <a:cubicBezTo>
                    <a:pt x="81" y="63"/>
                    <a:pt x="108" y="64"/>
                    <a:pt x="108" y="78"/>
                  </a:cubicBezTo>
                  <a:cubicBezTo>
                    <a:pt x="108" y="91"/>
                    <a:pt x="82" y="91"/>
                    <a:pt x="82" y="91"/>
                  </a:cubicBezTo>
                  <a:cubicBezTo>
                    <a:pt x="82" y="91"/>
                    <a:pt x="103" y="94"/>
                    <a:pt x="103" y="105"/>
                  </a:cubicBezTo>
                  <a:cubicBezTo>
                    <a:pt x="103" y="116"/>
                    <a:pt x="82" y="117"/>
                    <a:pt x="67" y="117"/>
                  </a:cubicBezTo>
                  <a:cubicBezTo>
                    <a:pt x="52" y="117"/>
                    <a:pt x="32" y="115"/>
                    <a:pt x="24" y="103"/>
                  </a:cubicBezTo>
                  <a:cubicBezTo>
                    <a:pt x="24" y="103"/>
                    <a:pt x="0" y="62"/>
                    <a:pt x="28" y="31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8" name="Freeform 281"/>
            <p:cNvSpPr>
              <a:spLocks/>
            </p:cNvSpPr>
            <p:nvPr/>
          </p:nvSpPr>
          <p:spPr bwMode="auto">
            <a:xfrm>
              <a:off x="4433053" y="6948743"/>
              <a:ext cx="31945" cy="130334"/>
            </a:xfrm>
            <a:custGeom>
              <a:avLst/>
              <a:gdLst>
                <a:gd name="T0" fmla="*/ 8 w 14"/>
                <a:gd name="T1" fmla="*/ 0 h 57"/>
                <a:gd name="T2" fmla="*/ 1 w 14"/>
                <a:gd name="T3" fmla="*/ 0 h 57"/>
                <a:gd name="T4" fmla="*/ 0 w 14"/>
                <a:gd name="T5" fmla="*/ 57 h 57"/>
                <a:gd name="T6" fmla="*/ 8 w 14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7">
                  <a:moveTo>
                    <a:pt x="8" y="0"/>
                  </a:moveTo>
                  <a:cubicBezTo>
                    <a:pt x="4" y="0"/>
                    <a:pt x="1" y="0"/>
                    <a:pt x="1" y="0"/>
                  </a:cubicBezTo>
                  <a:cubicBezTo>
                    <a:pt x="1" y="0"/>
                    <a:pt x="9" y="3"/>
                    <a:pt x="0" y="57"/>
                  </a:cubicBezTo>
                  <a:cubicBezTo>
                    <a:pt x="0" y="57"/>
                    <a:pt x="14" y="30"/>
                    <a:pt x="8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9" name="Freeform 282"/>
            <p:cNvSpPr>
              <a:spLocks/>
            </p:cNvSpPr>
            <p:nvPr/>
          </p:nvSpPr>
          <p:spPr bwMode="auto">
            <a:xfrm>
              <a:off x="3952604" y="6726407"/>
              <a:ext cx="393559" cy="396115"/>
            </a:xfrm>
            <a:custGeom>
              <a:avLst/>
              <a:gdLst>
                <a:gd name="T0" fmla="*/ 0 w 173"/>
                <a:gd name="T1" fmla="*/ 0 h 174"/>
                <a:gd name="T2" fmla="*/ 77 w 173"/>
                <a:gd name="T3" fmla="*/ 92 h 174"/>
                <a:gd name="T4" fmla="*/ 173 w 173"/>
                <a:gd name="T5" fmla="*/ 92 h 174"/>
                <a:gd name="T6" fmla="*/ 169 w 173"/>
                <a:gd name="T7" fmla="*/ 164 h 174"/>
                <a:gd name="T8" fmla="*/ 26 w 173"/>
                <a:gd name="T9" fmla="*/ 174 h 174"/>
                <a:gd name="T10" fmla="*/ 0 w 173"/>
                <a:gd name="T11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174">
                  <a:moveTo>
                    <a:pt x="0" y="0"/>
                  </a:moveTo>
                  <a:cubicBezTo>
                    <a:pt x="0" y="0"/>
                    <a:pt x="57" y="27"/>
                    <a:pt x="77" y="92"/>
                  </a:cubicBezTo>
                  <a:cubicBezTo>
                    <a:pt x="77" y="92"/>
                    <a:pt x="134" y="85"/>
                    <a:pt x="173" y="92"/>
                  </a:cubicBezTo>
                  <a:cubicBezTo>
                    <a:pt x="173" y="92"/>
                    <a:pt x="164" y="148"/>
                    <a:pt x="169" y="164"/>
                  </a:cubicBezTo>
                  <a:cubicBezTo>
                    <a:pt x="169" y="164"/>
                    <a:pt x="63" y="170"/>
                    <a:pt x="26" y="1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0" name="Freeform 283"/>
            <p:cNvSpPr>
              <a:spLocks/>
            </p:cNvSpPr>
            <p:nvPr/>
          </p:nvSpPr>
          <p:spPr bwMode="auto">
            <a:xfrm>
              <a:off x="3484933" y="6730241"/>
              <a:ext cx="175057" cy="573727"/>
            </a:xfrm>
            <a:custGeom>
              <a:avLst/>
              <a:gdLst>
                <a:gd name="T0" fmla="*/ 77 w 77"/>
                <a:gd name="T1" fmla="*/ 0 h 252"/>
                <a:gd name="T2" fmla="*/ 0 w 77"/>
                <a:gd name="T3" fmla="*/ 239 h 252"/>
                <a:gd name="T4" fmla="*/ 43 w 77"/>
                <a:gd name="T5" fmla="*/ 252 h 252"/>
                <a:gd name="T6" fmla="*/ 77 w 77"/>
                <a:gd name="T7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252">
                  <a:moveTo>
                    <a:pt x="77" y="0"/>
                  </a:moveTo>
                  <a:cubicBezTo>
                    <a:pt x="77" y="0"/>
                    <a:pt x="27" y="6"/>
                    <a:pt x="0" y="239"/>
                  </a:cubicBezTo>
                  <a:cubicBezTo>
                    <a:pt x="43" y="252"/>
                    <a:pt x="43" y="252"/>
                    <a:pt x="43" y="252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1" name="Rectangle 284"/>
            <p:cNvSpPr>
              <a:spLocks noChangeArrowheads="1"/>
            </p:cNvSpPr>
            <p:nvPr/>
          </p:nvSpPr>
          <p:spPr bwMode="auto">
            <a:xfrm>
              <a:off x="3659990" y="6698296"/>
              <a:ext cx="292614" cy="398670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2" name="Oval 285"/>
            <p:cNvSpPr>
              <a:spLocks noChangeArrowheads="1"/>
            </p:cNvSpPr>
            <p:nvPr/>
          </p:nvSpPr>
          <p:spPr bwMode="auto">
            <a:xfrm>
              <a:off x="3794158" y="6878464"/>
              <a:ext cx="29389" cy="31945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3" name="Oval 286"/>
            <p:cNvSpPr>
              <a:spLocks noChangeArrowheads="1"/>
            </p:cNvSpPr>
            <p:nvPr/>
          </p:nvSpPr>
          <p:spPr bwMode="auto">
            <a:xfrm>
              <a:off x="3794158" y="6994743"/>
              <a:ext cx="29389" cy="29389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4" name="Oval 287"/>
            <p:cNvSpPr>
              <a:spLocks noChangeArrowheads="1"/>
            </p:cNvSpPr>
            <p:nvPr/>
          </p:nvSpPr>
          <p:spPr bwMode="auto">
            <a:xfrm>
              <a:off x="3794158" y="7108466"/>
              <a:ext cx="29389" cy="31945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5" name="Freeform 288"/>
            <p:cNvSpPr>
              <a:spLocks/>
            </p:cNvSpPr>
            <p:nvPr/>
          </p:nvSpPr>
          <p:spPr bwMode="auto">
            <a:xfrm>
              <a:off x="3686824" y="6762186"/>
              <a:ext cx="120112" cy="80501"/>
            </a:xfrm>
            <a:custGeom>
              <a:avLst/>
              <a:gdLst>
                <a:gd name="T0" fmla="*/ 53 w 53"/>
                <a:gd name="T1" fmla="*/ 15 h 35"/>
                <a:gd name="T2" fmla="*/ 53 w 53"/>
                <a:gd name="T3" fmla="*/ 22 h 35"/>
                <a:gd name="T4" fmla="*/ 9 w 53"/>
                <a:gd name="T5" fmla="*/ 34 h 35"/>
                <a:gd name="T6" fmla="*/ 0 w 53"/>
                <a:gd name="T7" fmla="*/ 26 h 35"/>
                <a:gd name="T8" fmla="*/ 0 w 53"/>
                <a:gd name="T9" fmla="*/ 9 h 35"/>
                <a:gd name="T10" fmla="*/ 10 w 53"/>
                <a:gd name="T11" fmla="*/ 1 h 35"/>
                <a:gd name="T12" fmla="*/ 53 w 53"/>
                <a:gd name="T13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35">
                  <a:moveTo>
                    <a:pt x="53" y="15"/>
                  </a:moveTo>
                  <a:cubicBezTo>
                    <a:pt x="53" y="22"/>
                    <a:pt x="53" y="22"/>
                    <a:pt x="53" y="22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4" y="35"/>
                    <a:pt x="0" y="32"/>
                    <a:pt x="0" y="2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3"/>
                    <a:pt x="5" y="0"/>
                    <a:pt x="10" y="1"/>
                  </a:cubicBezTo>
                  <a:lnTo>
                    <a:pt x="53" y="15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6" name="Freeform 289"/>
            <p:cNvSpPr>
              <a:spLocks/>
            </p:cNvSpPr>
            <p:nvPr/>
          </p:nvSpPr>
          <p:spPr bwMode="auto">
            <a:xfrm>
              <a:off x="3806936" y="6762186"/>
              <a:ext cx="123946" cy="80501"/>
            </a:xfrm>
            <a:custGeom>
              <a:avLst/>
              <a:gdLst>
                <a:gd name="T0" fmla="*/ 0 w 54"/>
                <a:gd name="T1" fmla="*/ 15 h 35"/>
                <a:gd name="T2" fmla="*/ 0 w 54"/>
                <a:gd name="T3" fmla="*/ 22 h 35"/>
                <a:gd name="T4" fmla="*/ 45 w 54"/>
                <a:gd name="T5" fmla="*/ 34 h 35"/>
                <a:gd name="T6" fmla="*/ 54 w 54"/>
                <a:gd name="T7" fmla="*/ 26 h 35"/>
                <a:gd name="T8" fmla="*/ 54 w 54"/>
                <a:gd name="T9" fmla="*/ 9 h 35"/>
                <a:gd name="T10" fmla="*/ 44 w 54"/>
                <a:gd name="T11" fmla="*/ 1 h 35"/>
                <a:gd name="T12" fmla="*/ 0 w 54"/>
                <a:gd name="T13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5">
                  <a:moveTo>
                    <a:pt x="0" y="1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50" y="35"/>
                    <a:pt x="54" y="32"/>
                    <a:pt x="54" y="26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3"/>
                    <a:pt x="49" y="0"/>
                    <a:pt x="44" y="1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7" name="Freeform 290"/>
            <p:cNvSpPr>
              <a:spLocks/>
            </p:cNvSpPr>
            <p:nvPr/>
          </p:nvSpPr>
          <p:spPr bwMode="auto">
            <a:xfrm>
              <a:off x="3777547" y="6776241"/>
              <a:ext cx="61334" cy="57501"/>
            </a:xfrm>
            <a:custGeom>
              <a:avLst/>
              <a:gdLst>
                <a:gd name="T0" fmla="*/ 19 w 27"/>
                <a:gd name="T1" fmla="*/ 25 h 25"/>
                <a:gd name="T2" fmla="*/ 8 w 27"/>
                <a:gd name="T3" fmla="*/ 25 h 25"/>
                <a:gd name="T4" fmla="*/ 0 w 27"/>
                <a:gd name="T5" fmla="*/ 16 h 25"/>
                <a:gd name="T6" fmla="*/ 0 w 27"/>
                <a:gd name="T7" fmla="*/ 9 h 25"/>
                <a:gd name="T8" fmla="*/ 8 w 27"/>
                <a:gd name="T9" fmla="*/ 0 h 25"/>
                <a:gd name="T10" fmla="*/ 19 w 27"/>
                <a:gd name="T11" fmla="*/ 0 h 25"/>
                <a:gd name="T12" fmla="*/ 27 w 27"/>
                <a:gd name="T13" fmla="*/ 9 h 25"/>
                <a:gd name="T14" fmla="*/ 27 w 27"/>
                <a:gd name="T15" fmla="*/ 16 h 25"/>
                <a:gd name="T16" fmla="*/ 19 w 27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5">
                  <a:moveTo>
                    <a:pt x="19" y="25"/>
                  </a:moveTo>
                  <a:cubicBezTo>
                    <a:pt x="8" y="25"/>
                    <a:pt x="8" y="25"/>
                    <a:pt x="8" y="25"/>
                  </a:cubicBezTo>
                  <a:cubicBezTo>
                    <a:pt x="3" y="25"/>
                    <a:pt x="0" y="21"/>
                    <a:pt x="0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4" y="0"/>
                    <a:pt x="27" y="4"/>
                    <a:pt x="27" y="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21"/>
                    <a:pt x="24" y="25"/>
                    <a:pt x="19" y="25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8" name="Freeform 291"/>
            <p:cNvSpPr>
              <a:spLocks/>
            </p:cNvSpPr>
            <p:nvPr/>
          </p:nvSpPr>
          <p:spPr bwMode="auto">
            <a:xfrm>
              <a:off x="3584601" y="6737908"/>
              <a:ext cx="472782" cy="644006"/>
            </a:xfrm>
            <a:custGeom>
              <a:avLst/>
              <a:gdLst>
                <a:gd name="T0" fmla="*/ 162 w 208"/>
                <a:gd name="T1" fmla="*/ 0 h 283"/>
                <a:gd name="T2" fmla="*/ 152 w 208"/>
                <a:gd name="T3" fmla="*/ 0 h 283"/>
                <a:gd name="T4" fmla="*/ 99 w 208"/>
                <a:gd name="T5" fmla="*/ 142 h 283"/>
                <a:gd name="T6" fmla="*/ 42 w 208"/>
                <a:gd name="T7" fmla="*/ 0 h 283"/>
                <a:gd name="T8" fmla="*/ 28 w 208"/>
                <a:gd name="T9" fmla="*/ 0 h 283"/>
                <a:gd name="T10" fmla="*/ 6 w 208"/>
                <a:gd name="T11" fmla="*/ 186 h 283"/>
                <a:gd name="T12" fmla="*/ 0 w 208"/>
                <a:gd name="T13" fmla="*/ 283 h 283"/>
                <a:gd name="T14" fmla="*/ 208 w 208"/>
                <a:gd name="T15" fmla="*/ 283 h 283"/>
                <a:gd name="T16" fmla="*/ 162 w 208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83">
                  <a:moveTo>
                    <a:pt x="162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99" y="142"/>
                    <a:pt x="99" y="142"/>
                    <a:pt x="99" y="14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15" y="87"/>
                    <a:pt x="6" y="186"/>
                  </a:cubicBezTo>
                  <a:cubicBezTo>
                    <a:pt x="3" y="210"/>
                    <a:pt x="1" y="272"/>
                    <a:pt x="0" y="283"/>
                  </a:cubicBezTo>
                  <a:cubicBezTo>
                    <a:pt x="208" y="283"/>
                    <a:pt x="208" y="283"/>
                    <a:pt x="208" y="283"/>
                  </a:cubicBezTo>
                  <a:cubicBezTo>
                    <a:pt x="208" y="283"/>
                    <a:pt x="195" y="66"/>
                    <a:pt x="162" y="0"/>
                  </a:cubicBez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9" name="Freeform 292"/>
            <p:cNvSpPr>
              <a:spLocks/>
            </p:cNvSpPr>
            <p:nvPr/>
          </p:nvSpPr>
          <p:spPr bwMode="auto">
            <a:xfrm>
              <a:off x="3780103" y="7061188"/>
              <a:ext cx="29389" cy="320725"/>
            </a:xfrm>
            <a:custGeom>
              <a:avLst/>
              <a:gdLst>
                <a:gd name="T0" fmla="*/ 13 w 13"/>
                <a:gd name="T1" fmla="*/ 0 h 141"/>
                <a:gd name="T2" fmla="*/ 13 w 13"/>
                <a:gd name="T3" fmla="*/ 141 h 141"/>
                <a:gd name="T4" fmla="*/ 13 w 13"/>
                <a:gd name="T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41">
                  <a:moveTo>
                    <a:pt x="13" y="0"/>
                  </a:moveTo>
                  <a:cubicBezTo>
                    <a:pt x="13" y="141"/>
                    <a:pt x="13" y="141"/>
                    <a:pt x="13" y="141"/>
                  </a:cubicBezTo>
                  <a:cubicBezTo>
                    <a:pt x="13" y="141"/>
                    <a:pt x="0" y="82"/>
                    <a:pt x="13" y="0"/>
                  </a:cubicBezTo>
                  <a:close/>
                </a:path>
              </a:pathLst>
            </a:custGeom>
            <a:solidFill>
              <a:srgbClr val="BA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0" name="Rectangle 293"/>
            <p:cNvSpPr>
              <a:spLocks noChangeArrowheads="1"/>
            </p:cNvSpPr>
            <p:nvPr/>
          </p:nvSpPr>
          <p:spPr bwMode="auto">
            <a:xfrm>
              <a:off x="3620379" y="7231134"/>
              <a:ext cx="139279" cy="30667"/>
            </a:xfrm>
            <a:prstGeom prst="rect">
              <a:avLst/>
            </a:prstGeom>
            <a:solidFill>
              <a:srgbClr val="BA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1" name="Rectangle 294"/>
            <p:cNvSpPr>
              <a:spLocks noChangeArrowheads="1"/>
            </p:cNvSpPr>
            <p:nvPr/>
          </p:nvSpPr>
          <p:spPr bwMode="auto">
            <a:xfrm>
              <a:off x="3858048" y="7231134"/>
              <a:ext cx="138001" cy="30667"/>
            </a:xfrm>
            <a:prstGeom prst="rect">
              <a:avLst/>
            </a:prstGeom>
            <a:solidFill>
              <a:srgbClr val="BA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2" name="Freeform 295"/>
            <p:cNvSpPr>
              <a:spLocks/>
            </p:cNvSpPr>
            <p:nvPr/>
          </p:nvSpPr>
          <p:spPr bwMode="auto">
            <a:xfrm>
              <a:off x="3345654" y="5821733"/>
              <a:ext cx="985175" cy="875286"/>
            </a:xfrm>
            <a:custGeom>
              <a:avLst/>
              <a:gdLst>
                <a:gd name="T0" fmla="*/ 33 w 433"/>
                <a:gd name="T1" fmla="*/ 265 h 384"/>
                <a:gd name="T2" fmla="*/ 25 w 433"/>
                <a:gd name="T3" fmla="*/ 150 h 384"/>
                <a:gd name="T4" fmla="*/ 36 w 433"/>
                <a:gd name="T5" fmla="*/ 156 h 384"/>
                <a:gd name="T6" fmla="*/ 145 w 433"/>
                <a:gd name="T7" fmla="*/ 19 h 384"/>
                <a:gd name="T8" fmla="*/ 132 w 433"/>
                <a:gd name="T9" fmla="*/ 45 h 384"/>
                <a:gd name="T10" fmla="*/ 282 w 433"/>
                <a:gd name="T11" fmla="*/ 7 h 384"/>
                <a:gd name="T12" fmla="*/ 263 w 433"/>
                <a:gd name="T13" fmla="*/ 26 h 384"/>
                <a:gd name="T14" fmla="*/ 384 w 433"/>
                <a:gd name="T15" fmla="*/ 72 h 384"/>
                <a:gd name="T16" fmla="*/ 361 w 433"/>
                <a:gd name="T17" fmla="*/ 73 h 384"/>
                <a:gd name="T18" fmla="*/ 422 w 433"/>
                <a:gd name="T19" fmla="*/ 184 h 384"/>
                <a:gd name="T20" fmla="*/ 403 w 433"/>
                <a:gd name="T21" fmla="*/ 178 h 384"/>
                <a:gd name="T22" fmla="*/ 414 w 433"/>
                <a:gd name="T23" fmla="*/ 286 h 384"/>
                <a:gd name="T24" fmla="*/ 404 w 433"/>
                <a:gd name="T25" fmla="*/ 272 h 384"/>
                <a:gd name="T26" fmla="*/ 375 w 433"/>
                <a:gd name="T27" fmla="*/ 339 h 384"/>
                <a:gd name="T28" fmla="*/ 301 w 433"/>
                <a:gd name="T29" fmla="*/ 378 h 384"/>
                <a:gd name="T30" fmla="*/ 33 w 433"/>
                <a:gd name="T31" fmla="*/ 265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3" h="384">
                  <a:moveTo>
                    <a:pt x="33" y="265"/>
                  </a:moveTo>
                  <a:cubicBezTo>
                    <a:pt x="33" y="265"/>
                    <a:pt x="0" y="214"/>
                    <a:pt x="25" y="150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6" y="156"/>
                    <a:pt x="47" y="52"/>
                    <a:pt x="145" y="19"/>
                  </a:cubicBezTo>
                  <a:cubicBezTo>
                    <a:pt x="145" y="19"/>
                    <a:pt x="131" y="36"/>
                    <a:pt x="132" y="45"/>
                  </a:cubicBezTo>
                  <a:cubicBezTo>
                    <a:pt x="132" y="45"/>
                    <a:pt x="186" y="0"/>
                    <a:pt x="282" y="7"/>
                  </a:cubicBezTo>
                  <a:cubicBezTo>
                    <a:pt x="282" y="7"/>
                    <a:pt x="263" y="17"/>
                    <a:pt x="263" y="26"/>
                  </a:cubicBezTo>
                  <a:cubicBezTo>
                    <a:pt x="263" y="26"/>
                    <a:pt x="341" y="16"/>
                    <a:pt x="384" y="72"/>
                  </a:cubicBezTo>
                  <a:cubicBezTo>
                    <a:pt x="384" y="72"/>
                    <a:pt x="368" y="70"/>
                    <a:pt x="361" y="73"/>
                  </a:cubicBezTo>
                  <a:cubicBezTo>
                    <a:pt x="361" y="73"/>
                    <a:pt x="418" y="104"/>
                    <a:pt x="422" y="184"/>
                  </a:cubicBezTo>
                  <a:cubicBezTo>
                    <a:pt x="422" y="184"/>
                    <a:pt x="410" y="178"/>
                    <a:pt x="403" y="178"/>
                  </a:cubicBezTo>
                  <a:cubicBezTo>
                    <a:pt x="403" y="178"/>
                    <a:pt x="433" y="225"/>
                    <a:pt x="414" y="286"/>
                  </a:cubicBezTo>
                  <a:cubicBezTo>
                    <a:pt x="414" y="286"/>
                    <a:pt x="409" y="274"/>
                    <a:pt x="404" y="272"/>
                  </a:cubicBezTo>
                  <a:cubicBezTo>
                    <a:pt x="404" y="272"/>
                    <a:pt x="400" y="329"/>
                    <a:pt x="375" y="339"/>
                  </a:cubicBezTo>
                  <a:cubicBezTo>
                    <a:pt x="375" y="339"/>
                    <a:pt x="369" y="384"/>
                    <a:pt x="301" y="378"/>
                  </a:cubicBezTo>
                  <a:lnTo>
                    <a:pt x="33" y="265"/>
                  </a:lnTo>
                  <a:close/>
                </a:path>
              </a:pathLst>
            </a:custGeom>
            <a:solidFill>
              <a:srgbClr val="6D4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3" name="Freeform 296"/>
            <p:cNvSpPr>
              <a:spLocks/>
            </p:cNvSpPr>
            <p:nvPr/>
          </p:nvSpPr>
          <p:spPr bwMode="auto">
            <a:xfrm>
              <a:off x="3377599" y="6350737"/>
              <a:ext cx="159724" cy="221058"/>
            </a:xfrm>
            <a:custGeom>
              <a:avLst/>
              <a:gdLst>
                <a:gd name="T0" fmla="*/ 65 w 70"/>
                <a:gd name="T1" fmla="*/ 25 h 97"/>
                <a:gd name="T2" fmla="*/ 22 w 70"/>
                <a:gd name="T3" fmla="*/ 18 h 97"/>
                <a:gd name="T4" fmla="*/ 70 w 70"/>
                <a:gd name="T5" fmla="*/ 97 h 97"/>
                <a:gd name="T6" fmla="*/ 65 w 70"/>
                <a:gd name="T7" fmla="*/ 2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97">
                  <a:moveTo>
                    <a:pt x="65" y="25"/>
                  </a:moveTo>
                  <a:cubicBezTo>
                    <a:pt x="65" y="25"/>
                    <a:pt x="44" y="0"/>
                    <a:pt x="22" y="18"/>
                  </a:cubicBezTo>
                  <a:cubicBezTo>
                    <a:pt x="0" y="36"/>
                    <a:pt x="37" y="95"/>
                    <a:pt x="70" y="97"/>
                  </a:cubicBezTo>
                  <a:lnTo>
                    <a:pt x="65" y="25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4" name="Freeform 297"/>
            <p:cNvSpPr>
              <a:spLocks/>
            </p:cNvSpPr>
            <p:nvPr/>
          </p:nvSpPr>
          <p:spPr bwMode="auto">
            <a:xfrm>
              <a:off x="4082939" y="6350737"/>
              <a:ext cx="157168" cy="221058"/>
            </a:xfrm>
            <a:custGeom>
              <a:avLst/>
              <a:gdLst>
                <a:gd name="T0" fmla="*/ 5 w 69"/>
                <a:gd name="T1" fmla="*/ 25 h 97"/>
                <a:gd name="T2" fmla="*/ 47 w 69"/>
                <a:gd name="T3" fmla="*/ 18 h 97"/>
                <a:gd name="T4" fmla="*/ 0 w 69"/>
                <a:gd name="T5" fmla="*/ 97 h 97"/>
                <a:gd name="T6" fmla="*/ 5 w 69"/>
                <a:gd name="T7" fmla="*/ 2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97">
                  <a:moveTo>
                    <a:pt x="5" y="25"/>
                  </a:moveTo>
                  <a:cubicBezTo>
                    <a:pt x="5" y="25"/>
                    <a:pt x="26" y="0"/>
                    <a:pt x="47" y="18"/>
                  </a:cubicBezTo>
                  <a:cubicBezTo>
                    <a:pt x="69" y="36"/>
                    <a:pt x="33" y="95"/>
                    <a:pt x="0" y="97"/>
                  </a:cubicBezTo>
                  <a:lnTo>
                    <a:pt x="5" y="25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5" name="Freeform 298"/>
            <p:cNvSpPr>
              <a:spLocks/>
            </p:cNvSpPr>
            <p:nvPr/>
          </p:nvSpPr>
          <p:spPr bwMode="auto">
            <a:xfrm>
              <a:off x="4075272" y="6289404"/>
              <a:ext cx="130335" cy="111168"/>
            </a:xfrm>
            <a:custGeom>
              <a:avLst/>
              <a:gdLst>
                <a:gd name="T0" fmla="*/ 57 w 57"/>
                <a:gd name="T1" fmla="*/ 0 h 49"/>
                <a:gd name="T2" fmla="*/ 0 w 57"/>
                <a:gd name="T3" fmla="*/ 38 h 49"/>
                <a:gd name="T4" fmla="*/ 1 w 57"/>
                <a:gd name="T5" fmla="*/ 49 h 49"/>
                <a:gd name="T6" fmla="*/ 57 w 57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9">
                  <a:moveTo>
                    <a:pt x="57" y="0"/>
                  </a:moveTo>
                  <a:cubicBezTo>
                    <a:pt x="57" y="0"/>
                    <a:pt x="32" y="28"/>
                    <a:pt x="0" y="38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1" y="49"/>
                    <a:pt x="50" y="36"/>
                    <a:pt x="57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6" name="Freeform 299"/>
            <p:cNvSpPr>
              <a:spLocks/>
            </p:cNvSpPr>
            <p:nvPr/>
          </p:nvSpPr>
          <p:spPr bwMode="auto">
            <a:xfrm>
              <a:off x="3992216" y="6275348"/>
              <a:ext cx="213391" cy="148224"/>
            </a:xfrm>
            <a:custGeom>
              <a:avLst/>
              <a:gdLst>
                <a:gd name="T0" fmla="*/ 73 w 94"/>
                <a:gd name="T1" fmla="*/ 20 h 65"/>
                <a:gd name="T2" fmla="*/ 0 w 94"/>
                <a:gd name="T3" fmla="*/ 0 h 65"/>
                <a:gd name="T4" fmla="*/ 0 w 94"/>
                <a:gd name="T5" fmla="*/ 0 h 65"/>
                <a:gd name="T6" fmla="*/ 94 w 94"/>
                <a:gd name="T7" fmla="*/ 6 h 65"/>
                <a:gd name="T8" fmla="*/ 73 w 94"/>
                <a:gd name="T9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65">
                  <a:moveTo>
                    <a:pt x="73" y="20"/>
                  </a:moveTo>
                  <a:cubicBezTo>
                    <a:pt x="5" y="65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9" y="16"/>
                    <a:pt x="94" y="6"/>
                    <a:pt x="94" y="6"/>
                  </a:cubicBezTo>
                  <a:lnTo>
                    <a:pt x="73" y="20"/>
                  </a:ln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7" name="Freeform 300"/>
            <p:cNvSpPr>
              <a:spLocks/>
            </p:cNvSpPr>
            <p:nvPr/>
          </p:nvSpPr>
          <p:spPr bwMode="auto">
            <a:xfrm>
              <a:off x="3506656" y="6277903"/>
              <a:ext cx="605672" cy="491949"/>
            </a:xfrm>
            <a:custGeom>
              <a:avLst/>
              <a:gdLst>
                <a:gd name="T0" fmla="*/ 160 w 266"/>
                <a:gd name="T1" fmla="*/ 216 h 216"/>
                <a:gd name="T2" fmla="*/ 106 w 266"/>
                <a:gd name="T3" fmla="*/ 216 h 216"/>
                <a:gd name="T4" fmla="*/ 0 w 266"/>
                <a:gd name="T5" fmla="*/ 110 h 216"/>
                <a:gd name="T6" fmla="*/ 0 w 266"/>
                <a:gd name="T7" fmla="*/ 0 h 216"/>
                <a:gd name="T8" fmla="*/ 266 w 266"/>
                <a:gd name="T9" fmla="*/ 21 h 216"/>
                <a:gd name="T10" fmla="*/ 266 w 266"/>
                <a:gd name="T11" fmla="*/ 110 h 216"/>
                <a:gd name="T12" fmla="*/ 160 w 266"/>
                <a:gd name="T1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216">
                  <a:moveTo>
                    <a:pt x="160" y="216"/>
                  </a:moveTo>
                  <a:cubicBezTo>
                    <a:pt x="106" y="216"/>
                    <a:pt x="106" y="216"/>
                    <a:pt x="106" y="216"/>
                  </a:cubicBezTo>
                  <a:cubicBezTo>
                    <a:pt x="48" y="216"/>
                    <a:pt x="0" y="169"/>
                    <a:pt x="0" y="1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21"/>
                    <a:pt x="266" y="21"/>
                    <a:pt x="266" y="21"/>
                  </a:cubicBezTo>
                  <a:cubicBezTo>
                    <a:pt x="266" y="110"/>
                    <a:pt x="266" y="110"/>
                    <a:pt x="266" y="110"/>
                  </a:cubicBezTo>
                  <a:cubicBezTo>
                    <a:pt x="266" y="169"/>
                    <a:pt x="219" y="216"/>
                    <a:pt x="160" y="216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8" name="Freeform 301"/>
            <p:cNvSpPr>
              <a:spLocks/>
            </p:cNvSpPr>
            <p:nvPr/>
          </p:nvSpPr>
          <p:spPr bwMode="auto">
            <a:xfrm>
              <a:off x="3506656" y="6488739"/>
              <a:ext cx="605672" cy="281114"/>
            </a:xfrm>
            <a:custGeom>
              <a:avLst/>
              <a:gdLst>
                <a:gd name="T0" fmla="*/ 253 w 266"/>
                <a:gd name="T1" fmla="*/ 28 h 123"/>
                <a:gd name="T2" fmla="*/ 229 w 266"/>
                <a:gd name="T3" fmla="*/ 70 h 123"/>
                <a:gd name="T4" fmla="*/ 133 w 266"/>
                <a:gd name="T5" fmla="*/ 54 h 123"/>
                <a:gd name="T6" fmla="*/ 37 w 266"/>
                <a:gd name="T7" fmla="*/ 70 h 123"/>
                <a:gd name="T8" fmla="*/ 13 w 266"/>
                <a:gd name="T9" fmla="*/ 28 h 123"/>
                <a:gd name="T10" fmla="*/ 0 w 266"/>
                <a:gd name="T11" fmla="*/ 0 h 123"/>
                <a:gd name="T12" fmla="*/ 0 w 266"/>
                <a:gd name="T13" fmla="*/ 17 h 123"/>
                <a:gd name="T14" fmla="*/ 106 w 266"/>
                <a:gd name="T15" fmla="*/ 123 h 123"/>
                <a:gd name="T16" fmla="*/ 133 w 266"/>
                <a:gd name="T17" fmla="*/ 123 h 123"/>
                <a:gd name="T18" fmla="*/ 160 w 266"/>
                <a:gd name="T19" fmla="*/ 123 h 123"/>
                <a:gd name="T20" fmla="*/ 266 w 266"/>
                <a:gd name="T21" fmla="*/ 17 h 123"/>
                <a:gd name="T22" fmla="*/ 266 w 266"/>
                <a:gd name="T23" fmla="*/ 0 h 123"/>
                <a:gd name="T24" fmla="*/ 253 w 266"/>
                <a:gd name="T25" fmla="*/ 2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6" h="123">
                  <a:moveTo>
                    <a:pt x="253" y="28"/>
                  </a:moveTo>
                  <a:cubicBezTo>
                    <a:pt x="255" y="62"/>
                    <a:pt x="236" y="69"/>
                    <a:pt x="229" y="70"/>
                  </a:cubicBezTo>
                  <a:cubicBezTo>
                    <a:pt x="198" y="75"/>
                    <a:pt x="202" y="54"/>
                    <a:pt x="133" y="54"/>
                  </a:cubicBezTo>
                  <a:cubicBezTo>
                    <a:pt x="64" y="54"/>
                    <a:pt x="68" y="75"/>
                    <a:pt x="37" y="70"/>
                  </a:cubicBezTo>
                  <a:cubicBezTo>
                    <a:pt x="30" y="69"/>
                    <a:pt x="11" y="62"/>
                    <a:pt x="13" y="28"/>
                  </a:cubicBezTo>
                  <a:cubicBezTo>
                    <a:pt x="14" y="9"/>
                    <a:pt x="7" y="2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6"/>
                    <a:pt x="48" y="123"/>
                    <a:pt x="106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60" y="123"/>
                    <a:pt x="160" y="123"/>
                    <a:pt x="160" y="123"/>
                  </a:cubicBezTo>
                  <a:cubicBezTo>
                    <a:pt x="219" y="123"/>
                    <a:pt x="266" y="76"/>
                    <a:pt x="266" y="17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59" y="2"/>
                    <a:pt x="252" y="9"/>
                    <a:pt x="253" y="28"/>
                  </a:cubicBezTo>
                  <a:close/>
                </a:path>
              </a:pathLst>
            </a:custGeom>
            <a:solidFill>
              <a:srgbClr val="6D4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9" name="Freeform 302"/>
            <p:cNvSpPr>
              <a:spLocks/>
            </p:cNvSpPr>
            <p:nvPr/>
          </p:nvSpPr>
          <p:spPr bwMode="auto">
            <a:xfrm>
              <a:off x="3707269" y="6674018"/>
              <a:ext cx="204446" cy="52389"/>
            </a:xfrm>
            <a:custGeom>
              <a:avLst/>
              <a:gdLst>
                <a:gd name="T0" fmla="*/ 45 w 90"/>
                <a:gd name="T1" fmla="*/ 0 h 23"/>
                <a:gd name="T2" fmla="*/ 0 w 90"/>
                <a:gd name="T3" fmla="*/ 0 h 23"/>
                <a:gd name="T4" fmla="*/ 45 w 90"/>
                <a:gd name="T5" fmla="*/ 23 h 23"/>
                <a:gd name="T6" fmla="*/ 90 w 90"/>
                <a:gd name="T7" fmla="*/ 0 h 23"/>
                <a:gd name="T8" fmla="*/ 45 w 9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3">
                  <a:moveTo>
                    <a:pt x="4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29" y="23"/>
                    <a:pt x="45" y="23"/>
                  </a:cubicBezTo>
                  <a:cubicBezTo>
                    <a:pt x="61" y="23"/>
                    <a:pt x="90" y="20"/>
                    <a:pt x="90" y="0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0" name="Freeform 303"/>
            <p:cNvSpPr>
              <a:spLocks/>
            </p:cNvSpPr>
            <p:nvPr/>
          </p:nvSpPr>
          <p:spPr bwMode="auto">
            <a:xfrm>
              <a:off x="3484933" y="6258737"/>
              <a:ext cx="720673" cy="191668"/>
            </a:xfrm>
            <a:custGeom>
              <a:avLst/>
              <a:gdLst>
                <a:gd name="T0" fmla="*/ 0 w 317"/>
                <a:gd name="T1" fmla="*/ 0 h 84"/>
                <a:gd name="T2" fmla="*/ 157 w 317"/>
                <a:gd name="T3" fmla="*/ 84 h 84"/>
                <a:gd name="T4" fmla="*/ 87 w 317"/>
                <a:gd name="T5" fmla="*/ 18 h 84"/>
                <a:gd name="T6" fmla="*/ 206 w 317"/>
                <a:gd name="T7" fmla="*/ 63 h 84"/>
                <a:gd name="T8" fmla="*/ 190 w 317"/>
                <a:gd name="T9" fmla="*/ 42 h 84"/>
                <a:gd name="T10" fmla="*/ 317 w 317"/>
                <a:gd name="T11" fmla="*/ 13 h 84"/>
                <a:gd name="T12" fmla="*/ 223 w 317"/>
                <a:gd name="T13" fmla="*/ 7 h 84"/>
                <a:gd name="T14" fmla="*/ 0 w 317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" h="84">
                  <a:moveTo>
                    <a:pt x="0" y="0"/>
                  </a:moveTo>
                  <a:cubicBezTo>
                    <a:pt x="0" y="0"/>
                    <a:pt x="65" y="73"/>
                    <a:pt x="157" y="84"/>
                  </a:cubicBezTo>
                  <a:cubicBezTo>
                    <a:pt x="157" y="84"/>
                    <a:pt x="102" y="52"/>
                    <a:pt x="87" y="18"/>
                  </a:cubicBezTo>
                  <a:cubicBezTo>
                    <a:pt x="87" y="18"/>
                    <a:pt x="149" y="61"/>
                    <a:pt x="206" y="63"/>
                  </a:cubicBezTo>
                  <a:cubicBezTo>
                    <a:pt x="206" y="63"/>
                    <a:pt x="195" y="60"/>
                    <a:pt x="190" y="42"/>
                  </a:cubicBezTo>
                  <a:cubicBezTo>
                    <a:pt x="190" y="42"/>
                    <a:pt x="293" y="76"/>
                    <a:pt x="317" y="13"/>
                  </a:cubicBezTo>
                  <a:cubicBezTo>
                    <a:pt x="317" y="13"/>
                    <a:pt x="271" y="34"/>
                    <a:pt x="223" y="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D4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1" name="Freeform 304"/>
            <p:cNvSpPr>
              <a:spLocks/>
            </p:cNvSpPr>
            <p:nvPr/>
          </p:nvSpPr>
          <p:spPr bwMode="auto">
            <a:xfrm>
              <a:off x="3745602" y="6543684"/>
              <a:ext cx="113723" cy="57501"/>
            </a:xfrm>
            <a:custGeom>
              <a:avLst/>
              <a:gdLst>
                <a:gd name="T0" fmla="*/ 0 w 50"/>
                <a:gd name="T1" fmla="*/ 21 h 25"/>
                <a:gd name="T2" fmla="*/ 21 w 50"/>
                <a:gd name="T3" fmla="*/ 1 h 25"/>
                <a:gd name="T4" fmla="*/ 50 w 50"/>
                <a:gd name="T5" fmla="*/ 25 h 25"/>
                <a:gd name="T6" fmla="*/ 20 w 50"/>
                <a:gd name="T7" fmla="*/ 6 h 25"/>
                <a:gd name="T8" fmla="*/ 0 w 50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5">
                  <a:moveTo>
                    <a:pt x="0" y="21"/>
                  </a:moveTo>
                  <a:cubicBezTo>
                    <a:pt x="0" y="21"/>
                    <a:pt x="5" y="1"/>
                    <a:pt x="21" y="1"/>
                  </a:cubicBezTo>
                  <a:cubicBezTo>
                    <a:pt x="36" y="0"/>
                    <a:pt x="50" y="25"/>
                    <a:pt x="50" y="25"/>
                  </a:cubicBezTo>
                  <a:cubicBezTo>
                    <a:pt x="50" y="25"/>
                    <a:pt x="33" y="6"/>
                    <a:pt x="20" y="6"/>
                  </a:cubicBezTo>
                  <a:cubicBezTo>
                    <a:pt x="8" y="6"/>
                    <a:pt x="0" y="21"/>
                    <a:pt x="0" y="2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2" name="Freeform 305"/>
            <p:cNvSpPr>
              <a:spLocks/>
            </p:cNvSpPr>
            <p:nvPr/>
          </p:nvSpPr>
          <p:spPr bwMode="auto">
            <a:xfrm>
              <a:off x="3579490" y="6459350"/>
              <a:ext cx="89445" cy="60056"/>
            </a:xfrm>
            <a:custGeom>
              <a:avLst/>
              <a:gdLst>
                <a:gd name="T0" fmla="*/ 4 w 39"/>
                <a:gd name="T1" fmla="*/ 26 h 26"/>
                <a:gd name="T2" fmla="*/ 0 w 39"/>
                <a:gd name="T3" fmla="*/ 23 h 26"/>
                <a:gd name="T4" fmla="*/ 14 w 39"/>
                <a:gd name="T5" fmla="*/ 4 h 26"/>
                <a:gd name="T6" fmla="*/ 38 w 39"/>
                <a:gd name="T7" fmla="*/ 15 h 26"/>
                <a:gd name="T8" fmla="*/ 37 w 39"/>
                <a:gd name="T9" fmla="*/ 20 h 26"/>
                <a:gd name="T10" fmla="*/ 32 w 39"/>
                <a:gd name="T11" fmla="*/ 18 h 26"/>
                <a:gd name="T12" fmla="*/ 16 w 39"/>
                <a:gd name="T13" fmla="*/ 10 h 26"/>
                <a:gd name="T14" fmla="*/ 7 w 39"/>
                <a:gd name="T15" fmla="*/ 22 h 26"/>
                <a:gd name="T16" fmla="*/ 4 w 39"/>
                <a:gd name="T17" fmla="*/ 26 h 26"/>
                <a:gd name="T18" fmla="*/ 4 w 3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26">
                  <a:moveTo>
                    <a:pt x="4" y="26"/>
                  </a:moveTo>
                  <a:cubicBezTo>
                    <a:pt x="2" y="26"/>
                    <a:pt x="0" y="25"/>
                    <a:pt x="0" y="23"/>
                  </a:cubicBezTo>
                  <a:cubicBezTo>
                    <a:pt x="0" y="18"/>
                    <a:pt x="2" y="7"/>
                    <a:pt x="14" y="4"/>
                  </a:cubicBezTo>
                  <a:cubicBezTo>
                    <a:pt x="26" y="0"/>
                    <a:pt x="35" y="10"/>
                    <a:pt x="38" y="15"/>
                  </a:cubicBezTo>
                  <a:cubicBezTo>
                    <a:pt x="39" y="17"/>
                    <a:pt x="39" y="19"/>
                    <a:pt x="37" y="20"/>
                  </a:cubicBezTo>
                  <a:cubicBezTo>
                    <a:pt x="35" y="21"/>
                    <a:pt x="33" y="20"/>
                    <a:pt x="32" y="18"/>
                  </a:cubicBezTo>
                  <a:cubicBezTo>
                    <a:pt x="32" y="18"/>
                    <a:pt x="26" y="8"/>
                    <a:pt x="16" y="10"/>
                  </a:cubicBezTo>
                  <a:cubicBezTo>
                    <a:pt x="6" y="13"/>
                    <a:pt x="7" y="22"/>
                    <a:pt x="7" y="22"/>
                  </a:cubicBezTo>
                  <a:cubicBezTo>
                    <a:pt x="7" y="24"/>
                    <a:pt x="6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3" name="Freeform 306"/>
            <p:cNvSpPr>
              <a:spLocks/>
            </p:cNvSpPr>
            <p:nvPr/>
          </p:nvSpPr>
          <p:spPr bwMode="auto">
            <a:xfrm>
              <a:off x="3546267" y="6409516"/>
              <a:ext cx="129057" cy="31945"/>
            </a:xfrm>
            <a:custGeom>
              <a:avLst/>
              <a:gdLst>
                <a:gd name="T0" fmla="*/ 96 w 101"/>
                <a:gd name="T1" fmla="*/ 0 h 25"/>
                <a:gd name="T2" fmla="*/ 101 w 101"/>
                <a:gd name="T3" fmla="*/ 14 h 25"/>
                <a:gd name="T4" fmla="*/ 0 w 101"/>
                <a:gd name="T5" fmla="*/ 25 h 25"/>
                <a:gd name="T6" fmla="*/ 3 w 101"/>
                <a:gd name="T7" fmla="*/ 0 h 25"/>
                <a:gd name="T8" fmla="*/ 96 w 101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25">
                  <a:moveTo>
                    <a:pt x="96" y="0"/>
                  </a:moveTo>
                  <a:lnTo>
                    <a:pt x="101" y="14"/>
                  </a:lnTo>
                  <a:lnTo>
                    <a:pt x="0" y="25"/>
                  </a:lnTo>
                  <a:lnTo>
                    <a:pt x="3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4" name="Freeform 307"/>
            <p:cNvSpPr>
              <a:spLocks/>
            </p:cNvSpPr>
            <p:nvPr/>
          </p:nvSpPr>
          <p:spPr bwMode="auto">
            <a:xfrm>
              <a:off x="3943660" y="6459350"/>
              <a:ext cx="90723" cy="60056"/>
            </a:xfrm>
            <a:custGeom>
              <a:avLst/>
              <a:gdLst>
                <a:gd name="T0" fmla="*/ 36 w 40"/>
                <a:gd name="T1" fmla="*/ 26 h 26"/>
                <a:gd name="T2" fmla="*/ 36 w 40"/>
                <a:gd name="T3" fmla="*/ 26 h 26"/>
                <a:gd name="T4" fmla="*/ 33 w 40"/>
                <a:gd name="T5" fmla="*/ 22 h 26"/>
                <a:gd name="T6" fmla="*/ 23 w 40"/>
                <a:gd name="T7" fmla="*/ 10 h 26"/>
                <a:gd name="T8" fmla="*/ 7 w 40"/>
                <a:gd name="T9" fmla="*/ 18 h 26"/>
                <a:gd name="T10" fmla="*/ 3 w 40"/>
                <a:gd name="T11" fmla="*/ 20 h 26"/>
                <a:gd name="T12" fmla="*/ 1 w 40"/>
                <a:gd name="T13" fmla="*/ 15 h 26"/>
                <a:gd name="T14" fmla="*/ 25 w 40"/>
                <a:gd name="T15" fmla="*/ 4 h 26"/>
                <a:gd name="T16" fmla="*/ 39 w 40"/>
                <a:gd name="T17" fmla="*/ 23 h 26"/>
                <a:gd name="T18" fmla="*/ 36 w 40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6">
                  <a:moveTo>
                    <a:pt x="36" y="26"/>
                  </a:moveTo>
                  <a:cubicBezTo>
                    <a:pt x="36" y="26"/>
                    <a:pt x="36" y="26"/>
                    <a:pt x="36" y="26"/>
                  </a:cubicBezTo>
                  <a:cubicBezTo>
                    <a:pt x="34" y="26"/>
                    <a:pt x="32" y="24"/>
                    <a:pt x="33" y="22"/>
                  </a:cubicBezTo>
                  <a:cubicBezTo>
                    <a:pt x="33" y="22"/>
                    <a:pt x="33" y="13"/>
                    <a:pt x="23" y="10"/>
                  </a:cubicBezTo>
                  <a:cubicBezTo>
                    <a:pt x="14" y="8"/>
                    <a:pt x="8" y="18"/>
                    <a:pt x="7" y="18"/>
                  </a:cubicBezTo>
                  <a:cubicBezTo>
                    <a:pt x="6" y="20"/>
                    <a:pt x="4" y="21"/>
                    <a:pt x="3" y="20"/>
                  </a:cubicBezTo>
                  <a:cubicBezTo>
                    <a:pt x="1" y="19"/>
                    <a:pt x="0" y="17"/>
                    <a:pt x="1" y="15"/>
                  </a:cubicBezTo>
                  <a:cubicBezTo>
                    <a:pt x="4" y="10"/>
                    <a:pt x="13" y="0"/>
                    <a:pt x="25" y="4"/>
                  </a:cubicBezTo>
                  <a:cubicBezTo>
                    <a:pt x="38" y="7"/>
                    <a:pt x="40" y="18"/>
                    <a:pt x="39" y="23"/>
                  </a:cubicBezTo>
                  <a:cubicBezTo>
                    <a:pt x="39" y="25"/>
                    <a:pt x="38" y="26"/>
                    <a:pt x="36" y="2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5" name="Freeform 308"/>
            <p:cNvSpPr>
              <a:spLocks/>
            </p:cNvSpPr>
            <p:nvPr/>
          </p:nvSpPr>
          <p:spPr bwMode="auto">
            <a:xfrm>
              <a:off x="3939826" y="6409516"/>
              <a:ext cx="129057" cy="31945"/>
            </a:xfrm>
            <a:custGeom>
              <a:avLst/>
              <a:gdLst>
                <a:gd name="T0" fmla="*/ 5 w 101"/>
                <a:gd name="T1" fmla="*/ 0 h 25"/>
                <a:gd name="T2" fmla="*/ 0 w 101"/>
                <a:gd name="T3" fmla="*/ 14 h 25"/>
                <a:gd name="T4" fmla="*/ 101 w 101"/>
                <a:gd name="T5" fmla="*/ 25 h 25"/>
                <a:gd name="T6" fmla="*/ 96 w 101"/>
                <a:gd name="T7" fmla="*/ 0 h 25"/>
                <a:gd name="T8" fmla="*/ 5 w 101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25">
                  <a:moveTo>
                    <a:pt x="5" y="0"/>
                  </a:moveTo>
                  <a:lnTo>
                    <a:pt x="0" y="14"/>
                  </a:lnTo>
                  <a:lnTo>
                    <a:pt x="101" y="25"/>
                  </a:lnTo>
                  <a:lnTo>
                    <a:pt x="9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26" name="组合 825"/>
          <p:cNvGrpSpPr/>
          <p:nvPr/>
        </p:nvGrpSpPr>
        <p:grpSpPr>
          <a:xfrm>
            <a:off x="11060768" y="5532025"/>
            <a:ext cx="999231" cy="2425244"/>
            <a:chOff x="1923475" y="5812788"/>
            <a:chExt cx="999231" cy="2425244"/>
          </a:xfrm>
        </p:grpSpPr>
        <p:sp>
          <p:nvSpPr>
            <p:cNvPr id="827" name="Freeform 309"/>
            <p:cNvSpPr>
              <a:spLocks/>
            </p:cNvSpPr>
            <p:nvPr/>
          </p:nvSpPr>
          <p:spPr bwMode="auto">
            <a:xfrm>
              <a:off x="2185422" y="7372969"/>
              <a:ext cx="475338" cy="778174"/>
            </a:xfrm>
            <a:custGeom>
              <a:avLst/>
              <a:gdLst>
                <a:gd name="T0" fmla="*/ 372 w 372"/>
                <a:gd name="T1" fmla="*/ 609 h 609"/>
                <a:gd name="T2" fmla="*/ 224 w 372"/>
                <a:gd name="T3" fmla="*/ 609 h 609"/>
                <a:gd name="T4" fmla="*/ 189 w 372"/>
                <a:gd name="T5" fmla="*/ 203 h 609"/>
                <a:gd name="T6" fmla="*/ 150 w 372"/>
                <a:gd name="T7" fmla="*/ 609 h 609"/>
                <a:gd name="T8" fmla="*/ 0 w 372"/>
                <a:gd name="T9" fmla="*/ 609 h 609"/>
                <a:gd name="T10" fmla="*/ 25 w 372"/>
                <a:gd name="T11" fmla="*/ 0 h 609"/>
                <a:gd name="T12" fmla="*/ 347 w 372"/>
                <a:gd name="T13" fmla="*/ 0 h 609"/>
                <a:gd name="T14" fmla="*/ 372 w 372"/>
                <a:gd name="T15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2" h="609">
                  <a:moveTo>
                    <a:pt x="372" y="609"/>
                  </a:moveTo>
                  <a:lnTo>
                    <a:pt x="224" y="609"/>
                  </a:lnTo>
                  <a:lnTo>
                    <a:pt x="189" y="203"/>
                  </a:lnTo>
                  <a:lnTo>
                    <a:pt x="150" y="609"/>
                  </a:lnTo>
                  <a:lnTo>
                    <a:pt x="0" y="609"/>
                  </a:lnTo>
                  <a:lnTo>
                    <a:pt x="25" y="0"/>
                  </a:lnTo>
                  <a:lnTo>
                    <a:pt x="347" y="0"/>
                  </a:lnTo>
                  <a:lnTo>
                    <a:pt x="372" y="609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8" name="Freeform 310"/>
            <p:cNvSpPr>
              <a:spLocks/>
            </p:cNvSpPr>
            <p:nvPr/>
          </p:nvSpPr>
          <p:spPr bwMode="auto">
            <a:xfrm>
              <a:off x="2056365" y="8039975"/>
              <a:ext cx="347559" cy="198057"/>
            </a:xfrm>
            <a:custGeom>
              <a:avLst/>
              <a:gdLst>
                <a:gd name="T0" fmla="*/ 122 w 153"/>
                <a:gd name="T1" fmla="*/ 19 h 87"/>
                <a:gd name="T2" fmla="*/ 119 w 153"/>
                <a:gd name="T3" fmla="*/ 67 h 87"/>
                <a:gd name="T4" fmla="*/ 22 w 153"/>
                <a:gd name="T5" fmla="*/ 44 h 87"/>
                <a:gd name="T6" fmla="*/ 80 w 153"/>
                <a:gd name="T7" fmla="*/ 0 h 87"/>
                <a:gd name="T8" fmla="*/ 122 w 153"/>
                <a:gd name="T9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87">
                  <a:moveTo>
                    <a:pt x="122" y="19"/>
                  </a:moveTo>
                  <a:cubicBezTo>
                    <a:pt x="142" y="40"/>
                    <a:pt x="153" y="62"/>
                    <a:pt x="119" y="67"/>
                  </a:cubicBezTo>
                  <a:cubicBezTo>
                    <a:pt x="87" y="71"/>
                    <a:pt x="0" y="87"/>
                    <a:pt x="22" y="44"/>
                  </a:cubicBezTo>
                  <a:cubicBezTo>
                    <a:pt x="43" y="3"/>
                    <a:pt x="67" y="0"/>
                    <a:pt x="80" y="0"/>
                  </a:cubicBezTo>
                  <a:cubicBezTo>
                    <a:pt x="94" y="0"/>
                    <a:pt x="111" y="7"/>
                    <a:pt x="122" y="19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9" name="Freeform 311"/>
            <p:cNvSpPr>
              <a:spLocks/>
            </p:cNvSpPr>
            <p:nvPr/>
          </p:nvSpPr>
          <p:spPr bwMode="auto">
            <a:xfrm>
              <a:off x="2444813" y="8039975"/>
              <a:ext cx="347559" cy="198057"/>
            </a:xfrm>
            <a:custGeom>
              <a:avLst/>
              <a:gdLst>
                <a:gd name="T0" fmla="*/ 31 w 153"/>
                <a:gd name="T1" fmla="*/ 19 h 87"/>
                <a:gd name="T2" fmla="*/ 34 w 153"/>
                <a:gd name="T3" fmla="*/ 67 h 87"/>
                <a:gd name="T4" fmla="*/ 131 w 153"/>
                <a:gd name="T5" fmla="*/ 44 h 87"/>
                <a:gd name="T6" fmla="*/ 73 w 153"/>
                <a:gd name="T7" fmla="*/ 0 h 87"/>
                <a:gd name="T8" fmla="*/ 31 w 153"/>
                <a:gd name="T9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87">
                  <a:moveTo>
                    <a:pt x="31" y="19"/>
                  </a:moveTo>
                  <a:cubicBezTo>
                    <a:pt x="11" y="40"/>
                    <a:pt x="0" y="62"/>
                    <a:pt x="34" y="67"/>
                  </a:cubicBezTo>
                  <a:cubicBezTo>
                    <a:pt x="66" y="71"/>
                    <a:pt x="153" y="87"/>
                    <a:pt x="131" y="44"/>
                  </a:cubicBezTo>
                  <a:cubicBezTo>
                    <a:pt x="110" y="3"/>
                    <a:pt x="86" y="0"/>
                    <a:pt x="73" y="0"/>
                  </a:cubicBezTo>
                  <a:cubicBezTo>
                    <a:pt x="59" y="0"/>
                    <a:pt x="42" y="7"/>
                    <a:pt x="31" y="19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0" name="Rectangle 312"/>
            <p:cNvSpPr>
              <a:spLocks noChangeArrowheads="1"/>
            </p:cNvSpPr>
            <p:nvPr/>
          </p:nvSpPr>
          <p:spPr bwMode="auto">
            <a:xfrm>
              <a:off x="2240367" y="6697018"/>
              <a:ext cx="364170" cy="667006"/>
            </a:xfrm>
            <a:prstGeom prst="rect">
              <a:avLst/>
            </a:pr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1" name="Freeform 313"/>
            <p:cNvSpPr>
              <a:spLocks/>
            </p:cNvSpPr>
            <p:nvPr/>
          </p:nvSpPr>
          <p:spPr bwMode="auto">
            <a:xfrm>
              <a:off x="2394979" y="6760908"/>
              <a:ext cx="54945" cy="62612"/>
            </a:xfrm>
            <a:custGeom>
              <a:avLst/>
              <a:gdLst>
                <a:gd name="T0" fmla="*/ 18 w 24"/>
                <a:gd name="T1" fmla="*/ 28 h 28"/>
                <a:gd name="T2" fmla="*/ 5 w 24"/>
                <a:gd name="T3" fmla="*/ 28 h 28"/>
                <a:gd name="T4" fmla="*/ 0 w 24"/>
                <a:gd name="T5" fmla="*/ 23 h 28"/>
                <a:gd name="T6" fmla="*/ 0 w 24"/>
                <a:gd name="T7" fmla="*/ 5 h 28"/>
                <a:gd name="T8" fmla="*/ 5 w 24"/>
                <a:gd name="T9" fmla="*/ 0 h 28"/>
                <a:gd name="T10" fmla="*/ 18 w 24"/>
                <a:gd name="T11" fmla="*/ 0 h 28"/>
                <a:gd name="T12" fmla="*/ 24 w 24"/>
                <a:gd name="T13" fmla="*/ 5 h 28"/>
                <a:gd name="T14" fmla="*/ 24 w 24"/>
                <a:gd name="T15" fmla="*/ 23 h 28"/>
                <a:gd name="T16" fmla="*/ 18 w 24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8">
                  <a:moveTo>
                    <a:pt x="18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" y="28"/>
                    <a:pt x="0" y="26"/>
                    <a:pt x="0" y="2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4" y="3"/>
                    <a:pt x="24" y="5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6"/>
                    <a:pt x="21" y="28"/>
                    <a:pt x="18" y="28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2" name="Freeform 314"/>
            <p:cNvSpPr>
              <a:spLocks/>
            </p:cNvSpPr>
            <p:nvPr/>
          </p:nvSpPr>
          <p:spPr bwMode="auto">
            <a:xfrm>
              <a:off x="2345145" y="6817130"/>
              <a:ext cx="154612" cy="448504"/>
            </a:xfrm>
            <a:custGeom>
              <a:avLst/>
              <a:gdLst>
                <a:gd name="T0" fmla="*/ 46 w 121"/>
                <a:gd name="T1" fmla="*/ 0 h 351"/>
                <a:gd name="T2" fmla="*/ 0 w 121"/>
                <a:gd name="T3" fmla="*/ 307 h 351"/>
                <a:gd name="T4" fmla="*/ 62 w 121"/>
                <a:gd name="T5" fmla="*/ 351 h 351"/>
                <a:gd name="T6" fmla="*/ 121 w 121"/>
                <a:gd name="T7" fmla="*/ 305 h 351"/>
                <a:gd name="T8" fmla="*/ 71 w 121"/>
                <a:gd name="T9" fmla="*/ 0 h 351"/>
                <a:gd name="T10" fmla="*/ 46 w 121"/>
                <a:gd name="T1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351">
                  <a:moveTo>
                    <a:pt x="46" y="0"/>
                  </a:moveTo>
                  <a:lnTo>
                    <a:pt x="0" y="307"/>
                  </a:lnTo>
                  <a:lnTo>
                    <a:pt x="62" y="351"/>
                  </a:lnTo>
                  <a:lnTo>
                    <a:pt x="121" y="305"/>
                  </a:lnTo>
                  <a:lnTo>
                    <a:pt x="71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3" name="Freeform 315"/>
            <p:cNvSpPr>
              <a:spLocks/>
            </p:cNvSpPr>
            <p:nvPr/>
          </p:nvSpPr>
          <p:spPr bwMode="auto">
            <a:xfrm>
              <a:off x="2273589" y="6744296"/>
              <a:ext cx="290058" cy="131612"/>
            </a:xfrm>
            <a:custGeom>
              <a:avLst/>
              <a:gdLst>
                <a:gd name="T0" fmla="*/ 0 w 227"/>
                <a:gd name="T1" fmla="*/ 0 h 103"/>
                <a:gd name="T2" fmla="*/ 13 w 227"/>
                <a:gd name="T3" fmla="*/ 103 h 103"/>
                <a:gd name="T4" fmla="*/ 116 w 227"/>
                <a:gd name="T5" fmla="*/ 37 h 103"/>
                <a:gd name="T6" fmla="*/ 221 w 227"/>
                <a:gd name="T7" fmla="*/ 103 h 103"/>
                <a:gd name="T8" fmla="*/ 227 w 227"/>
                <a:gd name="T9" fmla="*/ 0 h 103"/>
                <a:gd name="T10" fmla="*/ 0 w 22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03">
                  <a:moveTo>
                    <a:pt x="0" y="0"/>
                  </a:moveTo>
                  <a:lnTo>
                    <a:pt x="13" y="103"/>
                  </a:lnTo>
                  <a:lnTo>
                    <a:pt x="116" y="37"/>
                  </a:lnTo>
                  <a:lnTo>
                    <a:pt x="221" y="10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8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4" name="Rectangle 316"/>
            <p:cNvSpPr>
              <a:spLocks noChangeArrowheads="1"/>
            </p:cNvSpPr>
            <p:nvPr/>
          </p:nvSpPr>
          <p:spPr bwMode="auto">
            <a:xfrm>
              <a:off x="2301701" y="7332079"/>
              <a:ext cx="254280" cy="56223"/>
            </a:xfrm>
            <a:prstGeom prst="rect">
              <a:avLst/>
            </a:prstGeom>
            <a:solidFill>
              <a:srgbClr val="BA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5" name="Freeform 317"/>
            <p:cNvSpPr>
              <a:spLocks/>
            </p:cNvSpPr>
            <p:nvPr/>
          </p:nvSpPr>
          <p:spPr bwMode="auto">
            <a:xfrm>
              <a:off x="2007809" y="6717463"/>
              <a:ext cx="318170" cy="728340"/>
            </a:xfrm>
            <a:custGeom>
              <a:avLst/>
              <a:gdLst>
                <a:gd name="T0" fmla="*/ 140 w 140"/>
                <a:gd name="T1" fmla="*/ 0 h 320"/>
                <a:gd name="T2" fmla="*/ 134 w 140"/>
                <a:gd name="T3" fmla="*/ 308 h 320"/>
                <a:gd name="T4" fmla="*/ 132 w 140"/>
                <a:gd name="T5" fmla="*/ 310 h 320"/>
                <a:gd name="T6" fmla="*/ 92 w 140"/>
                <a:gd name="T7" fmla="*/ 320 h 320"/>
                <a:gd name="T8" fmla="*/ 88 w 140"/>
                <a:gd name="T9" fmla="*/ 317 h 320"/>
                <a:gd name="T10" fmla="*/ 88 w 140"/>
                <a:gd name="T11" fmla="*/ 259 h 320"/>
                <a:gd name="T12" fmla="*/ 2 w 140"/>
                <a:gd name="T13" fmla="*/ 179 h 320"/>
                <a:gd name="T14" fmla="*/ 59 w 140"/>
                <a:gd name="T15" fmla="*/ 12 h 320"/>
                <a:gd name="T16" fmla="*/ 140 w 140"/>
                <a:gd name="T17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0">
                  <a:moveTo>
                    <a:pt x="140" y="0"/>
                  </a:moveTo>
                  <a:cubicBezTo>
                    <a:pt x="134" y="308"/>
                    <a:pt x="134" y="308"/>
                    <a:pt x="134" y="308"/>
                  </a:cubicBezTo>
                  <a:cubicBezTo>
                    <a:pt x="134" y="309"/>
                    <a:pt x="133" y="310"/>
                    <a:pt x="132" y="310"/>
                  </a:cubicBezTo>
                  <a:cubicBezTo>
                    <a:pt x="92" y="320"/>
                    <a:pt x="92" y="320"/>
                    <a:pt x="92" y="320"/>
                  </a:cubicBezTo>
                  <a:cubicBezTo>
                    <a:pt x="90" y="320"/>
                    <a:pt x="88" y="319"/>
                    <a:pt x="88" y="317"/>
                  </a:cubicBezTo>
                  <a:cubicBezTo>
                    <a:pt x="88" y="259"/>
                    <a:pt x="88" y="259"/>
                    <a:pt x="88" y="259"/>
                  </a:cubicBezTo>
                  <a:cubicBezTo>
                    <a:pt x="88" y="259"/>
                    <a:pt x="4" y="203"/>
                    <a:pt x="2" y="179"/>
                  </a:cubicBezTo>
                  <a:cubicBezTo>
                    <a:pt x="0" y="156"/>
                    <a:pt x="48" y="24"/>
                    <a:pt x="59" y="12"/>
                  </a:cubicBezTo>
                  <a:cubicBezTo>
                    <a:pt x="70" y="1"/>
                    <a:pt x="140" y="0"/>
                    <a:pt x="140" y="0"/>
                  </a:cubicBezTo>
                  <a:close/>
                </a:path>
              </a:pathLst>
            </a:custGeom>
            <a:solidFill>
              <a:srgbClr val="6D4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6" name="Freeform 318"/>
            <p:cNvSpPr>
              <a:spLocks/>
            </p:cNvSpPr>
            <p:nvPr/>
          </p:nvSpPr>
          <p:spPr bwMode="auto">
            <a:xfrm>
              <a:off x="2170088" y="6826075"/>
              <a:ext cx="38334" cy="480449"/>
            </a:xfrm>
            <a:custGeom>
              <a:avLst/>
              <a:gdLst>
                <a:gd name="T0" fmla="*/ 17 w 17"/>
                <a:gd name="T1" fmla="*/ 211 h 211"/>
                <a:gd name="T2" fmla="*/ 9 w 17"/>
                <a:gd name="T3" fmla="*/ 0 h 211"/>
                <a:gd name="T4" fmla="*/ 0 w 17"/>
                <a:gd name="T5" fmla="*/ 199 h 211"/>
                <a:gd name="T6" fmla="*/ 17 w 17"/>
                <a:gd name="T7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11">
                  <a:moveTo>
                    <a:pt x="17" y="21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10" y="207"/>
                    <a:pt x="17" y="211"/>
                    <a:pt x="17" y="211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7" name="Freeform 319"/>
            <p:cNvSpPr>
              <a:spLocks/>
            </p:cNvSpPr>
            <p:nvPr/>
          </p:nvSpPr>
          <p:spPr bwMode="auto">
            <a:xfrm>
              <a:off x="2522758" y="6717463"/>
              <a:ext cx="318170" cy="728340"/>
            </a:xfrm>
            <a:custGeom>
              <a:avLst/>
              <a:gdLst>
                <a:gd name="T0" fmla="*/ 0 w 140"/>
                <a:gd name="T1" fmla="*/ 0 h 320"/>
                <a:gd name="T2" fmla="*/ 5 w 140"/>
                <a:gd name="T3" fmla="*/ 308 h 320"/>
                <a:gd name="T4" fmla="*/ 7 w 140"/>
                <a:gd name="T5" fmla="*/ 310 h 320"/>
                <a:gd name="T6" fmla="*/ 48 w 140"/>
                <a:gd name="T7" fmla="*/ 320 h 320"/>
                <a:gd name="T8" fmla="*/ 51 w 140"/>
                <a:gd name="T9" fmla="*/ 317 h 320"/>
                <a:gd name="T10" fmla="*/ 51 w 140"/>
                <a:gd name="T11" fmla="*/ 259 h 320"/>
                <a:gd name="T12" fmla="*/ 138 w 140"/>
                <a:gd name="T13" fmla="*/ 179 h 320"/>
                <a:gd name="T14" fmla="*/ 81 w 140"/>
                <a:gd name="T15" fmla="*/ 12 h 320"/>
                <a:gd name="T16" fmla="*/ 0 w 140"/>
                <a:gd name="T17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0">
                  <a:moveTo>
                    <a:pt x="0" y="0"/>
                  </a:moveTo>
                  <a:cubicBezTo>
                    <a:pt x="5" y="308"/>
                    <a:pt x="5" y="308"/>
                    <a:pt x="5" y="308"/>
                  </a:cubicBezTo>
                  <a:cubicBezTo>
                    <a:pt x="5" y="309"/>
                    <a:pt x="6" y="310"/>
                    <a:pt x="7" y="310"/>
                  </a:cubicBezTo>
                  <a:cubicBezTo>
                    <a:pt x="48" y="320"/>
                    <a:pt x="48" y="320"/>
                    <a:pt x="48" y="320"/>
                  </a:cubicBezTo>
                  <a:cubicBezTo>
                    <a:pt x="49" y="320"/>
                    <a:pt x="51" y="319"/>
                    <a:pt x="51" y="317"/>
                  </a:cubicBezTo>
                  <a:cubicBezTo>
                    <a:pt x="51" y="259"/>
                    <a:pt x="51" y="259"/>
                    <a:pt x="51" y="259"/>
                  </a:cubicBezTo>
                  <a:cubicBezTo>
                    <a:pt x="51" y="259"/>
                    <a:pt x="135" y="203"/>
                    <a:pt x="138" y="179"/>
                  </a:cubicBezTo>
                  <a:cubicBezTo>
                    <a:pt x="140" y="156"/>
                    <a:pt x="92" y="24"/>
                    <a:pt x="81" y="12"/>
                  </a:cubicBezTo>
                  <a:cubicBezTo>
                    <a:pt x="7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D4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8" name="Freeform 320"/>
            <p:cNvSpPr>
              <a:spLocks/>
            </p:cNvSpPr>
            <p:nvPr/>
          </p:nvSpPr>
          <p:spPr bwMode="auto">
            <a:xfrm>
              <a:off x="2637759" y="6826075"/>
              <a:ext cx="39611" cy="480449"/>
            </a:xfrm>
            <a:custGeom>
              <a:avLst/>
              <a:gdLst>
                <a:gd name="T0" fmla="*/ 0 w 17"/>
                <a:gd name="T1" fmla="*/ 211 h 211"/>
                <a:gd name="T2" fmla="*/ 9 w 17"/>
                <a:gd name="T3" fmla="*/ 0 h 211"/>
                <a:gd name="T4" fmla="*/ 17 w 17"/>
                <a:gd name="T5" fmla="*/ 199 h 211"/>
                <a:gd name="T6" fmla="*/ 0 w 17"/>
                <a:gd name="T7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11">
                  <a:moveTo>
                    <a:pt x="0" y="21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7" y="207"/>
                    <a:pt x="0" y="211"/>
                    <a:pt x="0" y="211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9" name="Freeform 321"/>
            <p:cNvSpPr>
              <a:spLocks/>
            </p:cNvSpPr>
            <p:nvPr/>
          </p:nvSpPr>
          <p:spPr bwMode="auto">
            <a:xfrm>
              <a:off x="2219922" y="6728963"/>
              <a:ext cx="106057" cy="368003"/>
            </a:xfrm>
            <a:custGeom>
              <a:avLst/>
              <a:gdLst>
                <a:gd name="T0" fmla="*/ 83 w 83"/>
                <a:gd name="T1" fmla="*/ 0 h 288"/>
                <a:gd name="T2" fmla="*/ 0 w 83"/>
                <a:gd name="T3" fmla="*/ 69 h 288"/>
                <a:gd name="T4" fmla="*/ 50 w 83"/>
                <a:gd name="T5" fmla="*/ 115 h 288"/>
                <a:gd name="T6" fmla="*/ 21 w 83"/>
                <a:gd name="T7" fmla="*/ 178 h 288"/>
                <a:gd name="T8" fmla="*/ 78 w 83"/>
                <a:gd name="T9" fmla="*/ 288 h 288"/>
                <a:gd name="T10" fmla="*/ 83 w 83"/>
                <a:gd name="T1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288">
                  <a:moveTo>
                    <a:pt x="83" y="0"/>
                  </a:moveTo>
                  <a:lnTo>
                    <a:pt x="0" y="69"/>
                  </a:lnTo>
                  <a:lnTo>
                    <a:pt x="50" y="115"/>
                  </a:lnTo>
                  <a:lnTo>
                    <a:pt x="21" y="178"/>
                  </a:lnTo>
                  <a:lnTo>
                    <a:pt x="78" y="288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0" name="Freeform 322"/>
            <p:cNvSpPr>
              <a:spLocks/>
            </p:cNvSpPr>
            <p:nvPr/>
          </p:nvSpPr>
          <p:spPr bwMode="auto">
            <a:xfrm>
              <a:off x="2522758" y="6728963"/>
              <a:ext cx="106057" cy="368003"/>
            </a:xfrm>
            <a:custGeom>
              <a:avLst/>
              <a:gdLst>
                <a:gd name="T0" fmla="*/ 0 w 83"/>
                <a:gd name="T1" fmla="*/ 0 h 288"/>
                <a:gd name="T2" fmla="*/ 83 w 83"/>
                <a:gd name="T3" fmla="*/ 69 h 288"/>
                <a:gd name="T4" fmla="*/ 32 w 83"/>
                <a:gd name="T5" fmla="*/ 115 h 288"/>
                <a:gd name="T6" fmla="*/ 60 w 83"/>
                <a:gd name="T7" fmla="*/ 178 h 288"/>
                <a:gd name="T8" fmla="*/ 5 w 83"/>
                <a:gd name="T9" fmla="*/ 288 h 288"/>
                <a:gd name="T10" fmla="*/ 0 w 83"/>
                <a:gd name="T1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288">
                  <a:moveTo>
                    <a:pt x="0" y="0"/>
                  </a:moveTo>
                  <a:lnTo>
                    <a:pt x="83" y="69"/>
                  </a:lnTo>
                  <a:lnTo>
                    <a:pt x="32" y="115"/>
                  </a:lnTo>
                  <a:lnTo>
                    <a:pt x="60" y="178"/>
                  </a:lnTo>
                  <a:lnTo>
                    <a:pt x="5" y="2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1" name="Freeform 323"/>
            <p:cNvSpPr>
              <a:spLocks/>
            </p:cNvSpPr>
            <p:nvPr/>
          </p:nvSpPr>
          <p:spPr bwMode="auto">
            <a:xfrm>
              <a:off x="1923475" y="5838344"/>
              <a:ext cx="992842" cy="557116"/>
            </a:xfrm>
            <a:custGeom>
              <a:avLst/>
              <a:gdLst>
                <a:gd name="T0" fmla="*/ 35 w 436"/>
                <a:gd name="T1" fmla="*/ 245 h 245"/>
                <a:gd name="T2" fmla="*/ 218 w 436"/>
                <a:gd name="T3" fmla="*/ 0 h 245"/>
                <a:gd name="T4" fmla="*/ 405 w 436"/>
                <a:gd name="T5" fmla="*/ 245 h 245"/>
                <a:gd name="T6" fmla="*/ 35 w 436"/>
                <a:gd name="T7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6" h="245">
                  <a:moveTo>
                    <a:pt x="35" y="245"/>
                  </a:moveTo>
                  <a:cubicBezTo>
                    <a:pt x="35" y="245"/>
                    <a:pt x="0" y="0"/>
                    <a:pt x="218" y="0"/>
                  </a:cubicBezTo>
                  <a:cubicBezTo>
                    <a:pt x="436" y="0"/>
                    <a:pt x="405" y="245"/>
                    <a:pt x="405" y="245"/>
                  </a:cubicBezTo>
                  <a:lnTo>
                    <a:pt x="35" y="245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2" name="Freeform 324"/>
            <p:cNvSpPr>
              <a:spLocks/>
            </p:cNvSpPr>
            <p:nvPr/>
          </p:nvSpPr>
          <p:spPr bwMode="auto">
            <a:xfrm>
              <a:off x="1972031" y="6345626"/>
              <a:ext cx="131612" cy="238947"/>
            </a:xfrm>
            <a:custGeom>
              <a:avLst/>
              <a:gdLst>
                <a:gd name="T0" fmla="*/ 52 w 58"/>
                <a:gd name="T1" fmla="*/ 19 h 105"/>
                <a:gd name="T2" fmla="*/ 21 w 58"/>
                <a:gd name="T3" fmla="*/ 6 h 105"/>
                <a:gd name="T4" fmla="*/ 58 w 58"/>
                <a:gd name="T5" fmla="*/ 105 h 105"/>
                <a:gd name="T6" fmla="*/ 52 w 58"/>
                <a:gd name="T7" fmla="*/ 1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05">
                  <a:moveTo>
                    <a:pt x="52" y="19"/>
                  </a:moveTo>
                  <a:cubicBezTo>
                    <a:pt x="52" y="19"/>
                    <a:pt x="43" y="0"/>
                    <a:pt x="21" y="6"/>
                  </a:cubicBezTo>
                  <a:cubicBezTo>
                    <a:pt x="0" y="12"/>
                    <a:pt x="0" y="94"/>
                    <a:pt x="58" y="105"/>
                  </a:cubicBezTo>
                  <a:lnTo>
                    <a:pt x="52" y="19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3" name="Freeform 325"/>
            <p:cNvSpPr>
              <a:spLocks/>
            </p:cNvSpPr>
            <p:nvPr/>
          </p:nvSpPr>
          <p:spPr bwMode="auto">
            <a:xfrm>
              <a:off x="2747649" y="6345626"/>
              <a:ext cx="131612" cy="238947"/>
            </a:xfrm>
            <a:custGeom>
              <a:avLst/>
              <a:gdLst>
                <a:gd name="T0" fmla="*/ 5 w 58"/>
                <a:gd name="T1" fmla="*/ 19 h 105"/>
                <a:gd name="T2" fmla="*/ 36 w 58"/>
                <a:gd name="T3" fmla="*/ 6 h 105"/>
                <a:gd name="T4" fmla="*/ 0 w 58"/>
                <a:gd name="T5" fmla="*/ 105 h 105"/>
                <a:gd name="T6" fmla="*/ 5 w 58"/>
                <a:gd name="T7" fmla="*/ 1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05">
                  <a:moveTo>
                    <a:pt x="5" y="19"/>
                  </a:moveTo>
                  <a:cubicBezTo>
                    <a:pt x="5" y="19"/>
                    <a:pt x="14" y="0"/>
                    <a:pt x="36" y="6"/>
                  </a:cubicBezTo>
                  <a:cubicBezTo>
                    <a:pt x="58" y="12"/>
                    <a:pt x="58" y="94"/>
                    <a:pt x="0" y="105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4" name="Freeform 326"/>
            <p:cNvSpPr>
              <a:spLocks/>
            </p:cNvSpPr>
            <p:nvPr/>
          </p:nvSpPr>
          <p:spPr bwMode="auto">
            <a:xfrm>
              <a:off x="2066587" y="6147569"/>
              <a:ext cx="713006" cy="640172"/>
            </a:xfrm>
            <a:custGeom>
              <a:avLst/>
              <a:gdLst>
                <a:gd name="T0" fmla="*/ 220 w 313"/>
                <a:gd name="T1" fmla="*/ 270 h 281"/>
                <a:gd name="T2" fmla="*/ 167 w 313"/>
                <a:gd name="T3" fmla="*/ 280 h 281"/>
                <a:gd name="T4" fmla="*/ 143 w 313"/>
                <a:gd name="T5" fmla="*/ 280 h 281"/>
                <a:gd name="T6" fmla="*/ 93 w 313"/>
                <a:gd name="T7" fmla="*/ 271 h 281"/>
                <a:gd name="T8" fmla="*/ 0 w 313"/>
                <a:gd name="T9" fmla="*/ 159 h 281"/>
                <a:gd name="T10" fmla="*/ 14 w 313"/>
                <a:gd name="T11" fmla="*/ 0 h 281"/>
                <a:gd name="T12" fmla="*/ 299 w 313"/>
                <a:gd name="T13" fmla="*/ 0 h 281"/>
                <a:gd name="T14" fmla="*/ 313 w 313"/>
                <a:gd name="T15" fmla="*/ 159 h 281"/>
                <a:gd name="T16" fmla="*/ 220 w 313"/>
                <a:gd name="T17" fmla="*/ 27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281">
                  <a:moveTo>
                    <a:pt x="220" y="270"/>
                  </a:moveTo>
                  <a:cubicBezTo>
                    <a:pt x="167" y="280"/>
                    <a:pt x="167" y="280"/>
                    <a:pt x="167" y="280"/>
                  </a:cubicBezTo>
                  <a:cubicBezTo>
                    <a:pt x="159" y="281"/>
                    <a:pt x="151" y="281"/>
                    <a:pt x="143" y="280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39" y="261"/>
                    <a:pt x="0" y="214"/>
                    <a:pt x="0" y="15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313" y="159"/>
                    <a:pt x="313" y="159"/>
                    <a:pt x="313" y="159"/>
                  </a:cubicBezTo>
                  <a:cubicBezTo>
                    <a:pt x="313" y="214"/>
                    <a:pt x="274" y="261"/>
                    <a:pt x="220" y="27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5" name="Freeform 327"/>
            <p:cNvSpPr>
              <a:spLocks/>
            </p:cNvSpPr>
            <p:nvPr/>
          </p:nvSpPr>
          <p:spPr bwMode="auto">
            <a:xfrm>
              <a:off x="1998864" y="5812788"/>
              <a:ext cx="923842" cy="532838"/>
            </a:xfrm>
            <a:custGeom>
              <a:avLst/>
              <a:gdLst>
                <a:gd name="T0" fmla="*/ 41 w 406"/>
                <a:gd name="T1" fmla="*/ 59 h 234"/>
                <a:gd name="T2" fmla="*/ 0 w 406"/>
                <a:gd name="T3" fmla="*/ 117 h 234"/>
                <a:gd name="T4" fmla="*/ 56 w 406"/>
                <a:gd name="T5" fmla="*/ 188 h 234"/>
                <a:gd name="T6" fmla="*/ 101 w 406"/>
                <a:gd name="T7" fmla="*/ 209 h 234"/>
                <a:gd name="T8" fmla="*/ 90 w 406"/>
                <a:gd name="T9" fmla="*/ 187 h 234"/>
                <a:gd name="T10" fmla="*/ 222 w 406"/>
                <a:gd name="T11" fmla="*/ 225 h 234"/>
                <a:gd name="T12" fmla="*/ 201 w 406"/>
                <a:gd name="T13" fmla="*/ 192 h 234"/>
                <a:gd name="T14" fmla="*/ 260 w 406"/>
                <a:gd name="T15" fmla="*/ 217 h 234"/>
                <a:gd name="T16" fmla="*/ 252 w 406"/>
                <a:gd name="T17" fmla="*/ 193 h 234"/>
                <a:gd name="T18" fmla="*/ 324 w 406"/>
                <a:gd name="T19" fmla="*/ 225 h 234"/>
                <a:gd name="T20" fmla="*/ 317 w 406"/>
                <a:gd name="T21" fmla="*/ 194 h 234"/>
                <a:gd name="T22" fmla="*/ 360 w 406"/>
                <a:gd name="T23" fmla="*/ 234 h 234"/>
                <a:gd name="T24" fmla="*/ 187 w 406"/>
                <a:gd name="T25" fmla="*/ 14 h 234"/>
                <a:gd name="T26" fmla="*/ 41 w 406"/>
                <a:gd name="T27" fmla="*/ 5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6" h="234">
                  <a:moveTo>
                    <a:pt x="41" y="59"/>
                  </a:moveTo>
                  <a:cubicBezTo>
                    <a:pt x="41" y="59"/>
                    <a:pt x="0" y="57"/>
                    <a:pt x="0" y="117"/>
                  </a:cubicBezTo>
                  <a:cubicBezTo>
                    <a:pt x="1" y="177"/>
                    <a:pt x="36" y="182"/>
                    <a:pt x="56" y="188"/>
                  </a:cubicBezTo>
                  <a:cubicBezTo>
                    <a:pt x="86" y="199"/>
                    <a:pt x="96" y="206"/>
                    <a:pt x="101" y="209"/>
                  </a:cubicBezTo>
                  <a:cubicBezTo>
                    <a:pt x="101" y="209"/>
                    <a:pt x="96" y="194"/>
                    <a:pt x="90" y="187"/>
                  </a:cubicBezTo>
                  <a:cubicBezTo>
                    <a:pt x="90" y="187"/>
                    <a:pt x="199" y="206"/>
                    <a:pt x="222" y="225"/>
                  </a:cubicBezTo>
                  <a:cubicBezTo>
                    <a:pt x="222" y="225"/>
                    <a:pt x="213" y="205"/>
                    <a:pt x="201" y="192"/>
                  </a:cubicBezTo>
                  <a:cubicBezTo>
                    <a:pt x="201" y="192"/>
                    <a:pt x="245" y="204"/>
                    <a:pt x="260" y="217"/>
                  </a:cubicBezTo>
                  <a:cubicBezTo>
                    <a:pt x="260" y="217"/>
                    <a:pt x="257" y="202"/>
                    <a:pt x="252" y="193"/>
                  </a:cubicBezTo>
                  <a:cubicBezTo>
                    <a:pt x="252" y="193"/>
                    <a:pt x="313" y="213"/>
                    <a:pt x="324" y="225"/>
                  </a:cubicBezTo>
                  <a:cubicBezTo>
                    <a:pt x="324" y="225"/>
                    <a:pt x="326" y="203"/>
                    <a:pt x="317" y="194"/>
                  </a:cubicBezTo>
                  <a:cubicBezTo>
                    <a:pt x="317" y="194"/>
                    <a:pt x="355" y="221"/>
                    <a:pt x="360" y="234"/>
                  </a:cubicBezTo>
                  <a:cubicBezTo>
                    <a:pt x="360" y="234"/>
                    <a:pt x="406" y="43"/>
                    <a:pt x="187" y="14"/>
                  </a:cubicBezTo>
                  <a:cubicBezTo>
                    <a:pt x="85" y="0"/>
                    <a:pt x="41" y="59"/>
                    <a:pt x="41" y="59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6" name="Oval 328"/>
            <p:cNvSpPr>
              <a:spLocks noChangeArrowheads="1"/>
            </p:cNvSpPr>
            <p:nvPr/>
          </p:nvSpPr>
          <p:spPr bwMode="auto">
            <a:xfrm>
              <a:off x="2176477" y="6426127"/>
              <a:ext cx="86890" cy="88167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7" name="Freeform 329"/>
            <p:cNvSpPr>
              <a:spLocks/>
            </p:cNvSpPr>
            <p:nvPr/>
          </p:nvSpPr>
          <p:spPr bwMode="auto">
            <a:xfrm>
              <a:off x="2191811" y="6429960"/>
              <a:ext cx="40889" cy="26834"/>
            </a:xfrm>
            <a:custGeom>
              <a:avLst/>
              <a:gdLst>
                <a:gd name="T0" fmla="*/ 18 w 18"/>
                <a:gd name="T1" fmla="*/ 5 h 12"/>
                <a:gd name="T2" fmla="*/ 10 w 18"/>
                <a:gd name="T3" fmla="*/ 11 h 12"/>
                <a:gd name="T4" fmla="*/ 1 w 18"/>
                <a:gd name="T5" fmla="*/ 8 h 12"/>
                <a:gd name="T6" fmla="*/ 8 w 18"/>
                <a:gd name="T7" fmla="*/ 1 h 12"/>
                <a:gd name="T8" fmla="*/ 18 w 18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18" y="5"/>
                  </a:moveTo>
                  <a:cubicBezTo>
                    <a:pt x="18" y="7"/>
                    <a:pt x="15" y="10"/>
                    <a:pt x="10" y="11"/>
                  </a:cubicBezTo>
                  <a:cubicBezTo>
                    <a:pt x="5" y="12"/>
                    <a:pt x="1" y="11"/>
                    <a:pt x="1" y="8"/>
                  </a:cubicBezTo>
                  <a:cubicBezTo>
                    <a:pt x="0" y="5"/>
                    <a:pt x="3" y="2"/>
                    <a:pt x="8" y="1"/>
                  </a:cubicBezTo>
                  <a:cubicBezTo>
                    <a:pt x="13" y="0"/>
                    <a:pt x="17" y="2"/>
                    <a:pt x="18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8" name="Freeform 330"/>
            <p:cNvSpPr>
              <a:spLocks/>
            </p:cNvSpPr>
            <p:nvPr/>
          </p:nvSpPr>
          <p:spPr bwMode="auto">
            <a:xfrm>
              <a:off x="2133032" y="6313682"/>
              <a:ext cx="182724" cy="57501"/>
            </a:xfrm>
            <a:custGeom>
              <a:avLst/>
              <a:gdLst>
                <a:gd name="T0" fmla="*/ 143 w 143"/>
                <a:gd name="T1" fmla="*/ 45 h 45"/>
                <a:gd name="T2" fmla="*/ 0 w 143"/>
                <a:gd name="T3" fmla="*/ 36 h 45"/>
                <a:gd name="T4" fmla="*/ 21 w 143"/>
                <a:gd name="T5" fmla="*/ 0 h 45"/>
                <a:gd name="T6" fmla="*/ 137 w 143"/>
                <a:gd name="T7" fmla="*/ 16 h 45"/>
                <a:gd name="T8" fmla="*/ 143 w 14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5">
                  <a:moveTo>
                    <a:pt x="143" y="45"/>
                  </a:moveTo>
                  <a:lnTo>
                    <a:pt x="0" y="36"/>
                  </a:lnTo>
                  <a:lnTo>
                    <a:pt x="21" y="0"/>
                  </a:lnTo>
                  <a:lnTo>
                    <a:pt x="137" y="16"/>
                  </a:lnTo>
                  <a:lnTo>
                    <a:pt x="143" y="45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9" name="Oval 331"/>
            <p:cNvSpPr>
              <a:spLocks noChangeArrowheads="1"/>
            </p:cNvSpPr>
            <p:nvPr/>
          </p:nvSpPr>
          <p:spPr bwMode="auto">
            <a:xfrm>
              <a:off x="2590481" y="6426127"/>
              <a:ext cx="86890" cy="88167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0" name="Freeform 332"/>
            <p:cNvSpPr>
              <a:spLocks/>
            </p:cNvSpPr>
            <p:nvPr/>
          </p:nvSpPr>
          <p:spPr bwMode="auto">
            <a:xfrm>
              <a:off x="2605814" y="6429960"/>
              <a:ext cx="40889" cy="26834"/>
            </a:xfrm>
            <a:custGeom>
              <a:avLst/>
              <a:gdLst>
                <a:gd name="T0" fmla="*/ 18 w 18"/>
                <a:gd name="T1" fmla="*/ 5 h 12"/>
                <a:gd name="T2" fmla="*/ 10 w 18"/>
                <a:gd name="T3" fmla="*/ 11 h 12"/>
                <a:gd name="T4" fmla="*/ 1 w 18"/>
                <a:gd name="T5" fmla="*/ 8 h 12"/>
                <a:gd name="T6" fmla="*/ 8 w 18"/>
                <a:gd name="T7" fmla="*/ 1 h 12"/>
                <a:gd name="T8" fmla="*/ 18 w 18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18" y="5"/>
                  </a:moveTo>
                  <a:cubicBezTo>
                    <a:pt x="18" y="7"/>
                    <a:pt x="15" y="10"/>
                    <a:pt x="10" y="11"/>
                  </a:cubicBezTo>
                  <a:cubicBezTo>
                    <a:pt x="6" y="12"/>
                    <a:pt x="1" y="11"/>
                    <a:pt x="1" y="8"/>
                  </a:cubicBezTo>
                  <a:cubicBezTo>
                    <a:pt x="0" y="5"/>
                    <a:pt x="4" y="2"/>
                    <a:pt x="8" y="1"/>
                  </a:cubicBezTo>
                  <a:cubicBezTo>
                    <a:pt x="13" y="0"/>
                    <a:pt x="17" y="2"/>
                    <a:pt x="18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1" name="Freeform 333"/>
            <p:cNvSpPr>
              <a:spLocks/>
            </p:cNvSpPr>
            <p:nvPr/>
          </p:nvSpPr>
          <p:spPr bwMode="auto">
            <a:xfrm>
              <a:off x="2538092" y="6313682"/>
              <a:ext cx="181446" cy="57501"/>
            </a:xfrm>
            <a:custGeom>
              <a:avLst/>
              <a:gdLst>
                <a:gd name="T0" fmla="*/ 0 w 142"/>
                <a:gd name="T1" fmla="*/ 45 h 45"/>
                <a:gd name="T2" fmla="*/ 142 w 142"/>
                <a:gd name="T3" fmla="*/ 36 h 45"/>
                <a:gd name="T4" fmla="*/ 121 w 142"/>
                <a:gd name="T5" fmla="*/ 0 h 45"/>
                <a:gd name="T6" fmla="*/ 5 w 142"/>
                <a:gd name="T7" fmla="*/ 16 h 45"/>
                <a:gd name="T8" fmla="*/ 0 w 142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5">
                  <a:moveTo>
                    <a:pt x="0" y="45"/>
                  </a:moveTo>
                  <a:lnTo>
                    <a:pt x="142" y="36"/>
                  </a:lnTo>
                  <a:lnTo>
                    <a:pt x="121" y="0"/>
                  </a:lnTo>
                  <a:lnTo>
                    <a:pt x="5" y="16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2" name="Freeform 334"/>
            <p:cNvSpPr>
              <a:spLocks/>
            </p:cNvSpPr>
            <p:nvPr/>
          </p:nvSpPr>
          <p:spPr bwMode="auto">
            <a:xfrm>
              <a:off x="2337479" y="6580739"/>
              <a:ext cx="182724" cy="35778"/>
            </a:xfrm>
            <a:custGeom>
              <a:avLst/>
              <a:gdLst>
                <a:gd name="T0" fmla="*/ 0 w 80"/>
                <a:gd name="T1" fmla="*/ 0 h 16"/>
                <a:gd name="T2" fmla="*/ 37 w 80"/>
                <a:gd name="T3" fmla="*/ 16 h 16"/>
                <a:gd name="T4" fmla="*/ 80 w 80"/>
                <a:gd name="T5" fmla="*/ 0 h 16"/>
                <a:gd name="T6" fmla="*/ 37 w 80"/>
                <a:gd name="T7" fmla="*/ 8 h 16"/>
                <a:gd name="T8" fmla="*/ 0 w 80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6">
                  <a:moveTo>
                    <a:pt x="0" y="0"/>
                  </a:moveTo>
                  <a:cubicBezTo>
                    <a:pt x="0" y="0"/>
                    <a:pt x="29" y="16"/>
                    <a:pt x="37" y="16"/>
                  </a:cubicBezTo>
                  <a:cubicBezTo>
                    <a:pt x="45" y="16"/>
                    <a:pt x="80" y="0"/>
                    <a:pt x="80" y="0"/>
                  </a:cubicBezTo>
                  <a:cubicBezTo>
                    <a:pt x="80" y="0"/>
                    <a:pt x="46" y="8"/>
                    <a:pt x="37" y="8"/>
                  </a:cubicBezTo>
                  <a:cubicBezTo>
                    <a:pt x="27" y="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3" name="Freeform 335"/>
            <p:cNvSpPr>
              <a:spLocks/>
            </p:cNvSpPr>
            <p:nvPr/>
          </p:nvSpPr>
          <p:spPr bwMode="auto">
            <a:xfrm>
              <a:off x="2342590" y="6674018"/>
              <a:ext cx="218502" cy="29389"/>
            </a:xfrm>
            <a:custGeom>
              <a:avLst/>
              <a:gdLst>
                <a:gd name="T0" fmla="*/ 28 w 96"/>
                <a:gd name="T1" fmla="*/ 13 h 13"/>
                <a:gd name="T2" fmla="*/ 2 w 96"/>
                <a:gd name="T3" fmla="*/ 11 h 13"/>
                <a:gd name="T4" fmla="*/ 0 w 96"/>
                <a:gd name="T5" fmla="*/ 7 h 13"/>
                <a:gd name="T6" fmla="*/ 4 w 96"/>
                <a:gd name="T7" fmla="*/ 5 h 13"/>
                <a:gd name="T8" fmla="*/ 4 w 96"/>
                <a:gd name="T9" fmla="*/ 5 h 13"/>
                <a:gd name="T10" fmla="*/ 93 w 96"/>
                <a:gd name="T11" fmla="*/ 0 h 13"/>
                <a:gd name="T12" fmla="*/ 96 w 96"/>
                <a:gd name="T13" fmla="*/ 3 h 13"/>
                <a:gd name="T14" fmla="*/ 94 w 96"/>
                <a:gd name="T15" fmla="*/ 6 h 13"/>
                <a:gd name="T16" fmla="*/ 28 w 96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3">
                  <a:moveTo>
                    <a:pt x="28" y="13"/>
                  </a:moveTo>
                  <a:cubicBezTo>
                    <a:pt x="11" y="13"/>
                    <a:pt x="3" y="11"/>
                    <a:pt x="2" y="11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6"/>
                    <a:pt x="2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2" y="11"/>
                    <a:pt x="93" y="0"/>
                  </a:cubicBezTo>
                  <a:cubicBezTo>
                    <a:pt x="94" y="0"/>
                    <a:pt x="96" y="1"/>
                    <a:pt x="96" y="3"/>
                  </a:cubicBezTo>
                  <a:cubicBezTo>
                    <a:pt x="96" y="4"/>
                    <a:pt x="95" y="6"/>
                    <a:pt x="94" y="6"/>
                  </a:cubicBezTo>
                  <a:cubicBezTo>
                    <a:pt x="64" y="11"/>
                    <a:pt x="43" y="13"/>
                    <a:pt x="28" y="13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4" name="Freeform 336"/>
            <p:cNvSpPr>
              <a:spLocks/>
            </p:cNvSpPr>
            <p:nvPr/>
          </p:nvSpPr>
          <p:spPr bwMode="auto">
            <a:xfrm>
              <a:off x="2572592" y="6642073"/>
              <a:ext cx="35778" cy="54945"/>
            </a:xfrm>
            <a:custGeom>
              <a:avLst/>
              <a:gdLst>
                <a:gd name="T0" fmla="*/ 9 w 16"/>
                <a:gd name="T1" fmla="*/ 24 h 24"/>
                <a:gd name="T2" fmla="*/ 8 w 16"/>
                <a:gd name="T3" fmla="*/ 23 h 24"/>
                <a:gd name="T4" fmla="*/ 6 w 16"/>
                <a:gd name="T5" fmla="*/ 19 h 24"/>
                <a:gd name="T6" fmla="*/ 2 w 16"/>
                <a:gd name="T7" fmla="*/ 6 h 24"/>
                <a:gd name="T8" fmla="*/ 1 w 16"/>
                <a:gd name="T9" fmla="*/ 2 h 24"/>
                <a:gd name="T10" fmla="*/ 5 w 16"/>
                <a:gd name="T11" fmla="*/ 1 h 24"/>
                <a:gd name="T12" fmla="*/ 12 w 16"/>
                <a:gd name="T13" fmla="*/ 22 h 24"/>
                <a:gd name="T14" fmla="*/ 9 w 16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4">
                  <a:moveTo>
                    <a:pt x="9" y="24"/>
                  </a:moveTo>
                  <a:cubicBezTo>
                    <a:pt x="9" y="24"/>
                    <a:pt x="9" y="24"/>
                    <a:pt x="8" y="23"/>
                  </a:cubicBezTo>
                  <a:cubicBezTo>
                    <a:pt x="7" y="23"/>
                    <a:pt x="6" y="21"/>
                    <a:pt x="6" y="19"/>
                  </a:cubicBezTo>
                  <a:cubicBezTo>
                    <a:pt x="9" y="11"/>
                    <a:pt x="3" y="6"/>
                    <a:pt x="2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2" y="1"/>
                    <a:pt x="4" y="0"/>
                    <a:pt x="5" y="1"/>
                  </a:cubicBezTo>
                  <a:cubicBezTo>
                    <a:pt x="9" y="3"/>
                    <a:pt x="16" y="11"/>
                    <a:pt x="12" y="22"/>
                  </a:cubicBezTo>
                  <a:cubicBezTo>
                    <a:pt x="12" y="23"/>
                    <a:pt x="11" y="24"/>
                    <a:pt x="9" y="24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55" name="组合 854"/>
          <p:cNvGrpSpPr/>
          <p:nvPr/>
        </p:nvGrpSpPr>
        <p:grpSpPr>
          <a:xfrm>
            <a:off x="6645504" y="5559498"/>
            <a:ext cx="1355735" cy="2370299"/>
            <a:chOff x="-11263310" y="5838344"/>
            <a:chExt cx="1355735" cy="2370299"/>
          </a:xfrm>
        </p:grpSpPr>
        <p:sp>
          <p:nvSpPr>
            <p:cNvPr id="856" name="Freeform 337"/>
            <p:cNvSpPr>
              <a:spLocks/>
            </p:cNvSpPr>
            <p:nvPr/>
          </p:nvSpPr>
          <p:spPr bwMode="auto">
            <a:xfrm>
              <a:off x="-10951529" y="7347413"/>
              <a:ext cx="624839" cy="797340"/>
            </a:xfrm>
            <a:custGeom>
              <a:avLst/>
              <a:gdLst>
                <a:gd name="T0" fmla="*/ 0 w 275"/>
                <a:gd name="T1" fmla="*/ 0 h 350"/>
                <a:gd name="T2" fmla="*/ 275 w 275"/>
                <a:gd name="T3" fmla="*/ 0 h 350"/>
                <a:gd name="T4" fmla="*/ 239 w 275"/>
                <a:gd name="T5" fmla="*/ 331 h 350"/>
                <a:gd name="T6" fmla="*/ 156 w 275"/>
                <a:gd name="T7" fmla="*/ 350 h 350"/>
                <a:gd name="T8" fmla="*/ 133 w 275"/>
                <a:gd name="T9" fmla="*/ 87 h 350"/>
                <a:gd name="T10" fmla="*/ 108 w 275"/>
                <a:gd name="T11" fmla="*/ 350 h 350"/>
                <a:gd name="T12" fmla="*/ 20 w 275"/>
                <a:gd name="T13" fmla="*/ 328 h 350"/>
                <a:gd name="T14" fmla="*/ 0 w 275"/>
                <a:gd name="T15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5" h="350">
                  <a:moveTo>
                    <a:pt x="0" y="0"/>
                  </a:moveTo>
                  <a:cubicBezTo>
                    <a:pt x="275" y="0"/>
                    <a:pt x="275" y="0"/>
                    <a:pt x="275" y="0"/>
                  </a:cubicBezTo>
                  <a:cubicBezTo>
                    <a:pt x="275" y="0"/>
                    <a:pt x="245" y="288"/>
                    <a:pt x="239" y="331"/>
                  </a:cubicBezTo>
                  <a:cubicBezTo>
                    <a:pt x="156" y="350"/>
                    <a:pt x="156" y="350"/>
                    <a:pt x="156" y="350"/>
                  </a:cubicBezTo>
                  <a:cubicBezTo>
                    <a:pt x="133" y="87"/>
                    <a:pt x="133" y="87"/>
                    <a:pt x="133" y="87"/>
                  </a:cubicBezTo>
                  <a:cubicBezTo>
                    <a:pt x="108" y="350"/>
                    <a:pt x="108" y="350"/>
                    <a:pt x="108" y="350"/>
                  </a:cubicBezTo>
                  <a:cubicBezTo>
                    <a:pt x="20" y="328"/>
                    <a:pt x="20" y="328"/>
                    <a:pt x="20" y="3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7" name="Freeform 338"/>
            <p:cNvSpPr>
              <a:spLocks/>
            </p:cNvSpPr>
            <p:nvPr/>
          </p:nvSpPr>
          <p:spPr bwMode="auto">
            <a:xfrm>
              <a:off x="-11120198" y="8057864"/>
              <a:ext cx="425504" cy="150779"/>
            </a:xfrm>
            <a:custGeom>
              <a:avLst/>
              <a:gdLst>
                <a:gd name="T0" fmla="*/ 97 w 187"/>
                <a:gd name="T1" fmla="*/ 4 h 66"/>
                <a:gd name="T2" fmla="*/ 99 w 187"/>
                <a:gd name="T3" fmla="*/ 65 h 66"/>
                <a:gd name="T4" fmla="*/ 183 w 187"/>
                <a:gd name="T5" fmla="*/ 41 h 66"/>
                <a:gd name="T6" fmla="*/ 97 w 187"/>
                <a:gd name="T7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" h="66">
                  <a:moveTo>
                    <a:pt x="97" y="4"/>
                  </a:moveTo>
                  <a:cubicBezTo>
                    <a:pt x="67" y="7"/>
                    <a:pt x="0" y="66"/>
                    <a:pt x="99" y="65"/>
                  </a:cubicBezTo>
                  <a:cubicBezTo>
                    <a:pt x="187" y="63"/>
                    <a:pt x="185" y="49"/>
                    <a:pt x="183" y="41"/>
                  </a:cubicBezTo>
                  <a:cubicBezTo>
                    <a:pt x="182" y="33"/>
                    <a:pt x="143" y="0"/>
                    <a:pt x="97" y="4"/>
                  </a:cubicBez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8" name="Freeform 339"/>
            <p:cNvSpPr>
              <a:spLocks/>
            </p:cNvSpPr>
            <p:nvPr/>
          </p:nvSpPr>
          <p:spPr bwMode="auto">
            <a:xfrm>
              <a:off x="-10610360" y="8057864"/>
              <a:ext cx="425504" cy="150779"/>
            </a:xfrm>
            <a:custGeom>
              <a:avLst/>
              <a:gdLst>
                <a:gd name="T0" fmla="*/ 90 w 187"/>
                <a:gd name="T1" fmla="*/ 4 h 66"/>
                <a:gd name="T2" fmla="*/ 88 w 187"/>
                <a:gd name="T3" fmla="*/ 65 h 66"/>
                <a:gd name="T4" fmla="*/ 4 w 187"/>
                <a:gd name="T5" fmla="*/ 41 h 66"/>
                <a:gd name="T6" fmla="*/ 90 w 187"/>
                <a:gd name="T7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" h="66">
                  <a:moveTo>
                    <a:pt x="90" y="4"/>
                  </a:moveTo>
                  <a:cubicBezTo>
                    <a:pt x="120" y="7"/>
                    <a:pt x="187" y="66"/>
                    <a:pt x="88" y="65"/>
                  </a:cubicBezTo>
                  <a:cubicBezTo>
                    <a:pt x="0" y="63"/>
                    <a:pt x="2" y="49"/>
                    <a:pt x="4" y="41"/>
                  </a:cubicBezTo>
                  <a:cubicBezTo>
                    <a:pt x="5" y="33"/>
                    <a:pt x="44" y="0"/>
                    <a:pt x="90" y="4"/>
                  </a:cubicBez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9" name="Rectangle 340"/>
            <p:cNvSpPr>
              <a:spLocks noChangeArrowheads="1"/>
            </p:cNvSpPr>
            <p:nvPr/>
          </p:nvSpPr>
          <p:spPr bwMode="auto">
            <a:xfrm>
              <a:off x="-10779028" y="6858020"/>
              <a:ext cx="276002" cy="590339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0" name="Rectangle 341"/>
            <p:cNvSpPr>
              <a:spLocks noChangeArrowheads="1"/>
            </p:cNvSpPr>
            <p:nvPr/>
          </p:nvSpPr>
          <p:spPr bwMode="auto">
            <a:xfrm>
              <a:off x="-10779028" y="7367858"/>
              <a:ext cx="276002" cy="80501"/>
            </a:xfrm>
            <a:prstGeom prst="rect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1" name="Freeform 342"/>
            <p:cNvSpPr>
              <a:spLocks/>
            </p:cNvSpPr>
            <p:nvPr/>
          </p:nvSpPr>
          <p:spPr bwMode="auto">
            <a:xfrm>
              <a:off x="-10253857" y="6854186"/>
              <a:ext cx="273447" cy="419115"/>
            </a:xfrm>
            <a:custGeom>
              <a:avLst/>
              <a:gdLst>
                <a:gd name="T0" fmla="*/ 19 w 120"/>
                <a:gd name="T1" fmla="*/ 6 h 184"/>
                <a:gd name="T2" fmla="*/ 120 w 120"/>
                <a:gd name="T3" fmla="*/ 147 h 184"/>
                <a:gd name="T4" fmla="*/ 63 w 120"/>
                <a:gd name="T5" fmla="*/ 184 h 184"/>
                <a:gd name="T6" fmla="*/ 34 w 120"/>
                <a:gd name="T7" fmla="*/ 128 h 184"/>
                <a:gd name="T8" fmla="*/ 19 w 120"/>
                <a:gd name="T9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84">
                  <a:moveTo>
                    <a:pt x="19" y="6"/>
                  </a:moveTo>
                  <a:cubicBezTo>
                    <a:pt x="35" y="0"/>
                    <a:pt x="80" y="27"/>
                    <a:pt x="120" y="147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63" y="184"/>
                    <a:pt x="46" y="159"/>
                    <a:pt x="34" y="128"/>
                  </a:cubicBezTo>
                  <a:cubicBezTo>
                    <a:pt x="16" y="79"/>
                    <a:pt x="0" y="13"/>
                    <a:pt x="19" y="6"/>
                  </a:cubicBezTo>
                  <a:close/>
                </a:path>
              </a:pathLst>
            </a:custGeom>
            <a:solidFill>
              <a:srgbClr val="BA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2" name="Freeform 343"/>
            <p:cNvSpPr>
              <a:spLocks/>
            </p:cNvSpPr>
            <p:nvPr/>
          </p:nvSpPr>
          <p:spPr bwMode="auto">
            <a:xfrm>
              <a:off x="-10117133" y="7181300"/>
              <a:ext cx="141835" cy="98390"/>
            </a:xfrm>
            <a:custGeom>
              <a:avLst/>
              <a:gdLst>
                <a:gd name="T0" fmla="*/ 60 w 62"/>
                <a:gd name="T1" fmla="*/ 3 h 43"/>
                <a:gd name="T2" fmla="*/ 35 w 62"/>
                <a:gd name="T3" fmla="*/ 28 h 43"/>
                <a:gd name="T4" fmla="*/ 3 w 62"/>
                <a:gd name="T5" fmla="*/ 40 h 43"/>
                <a:gd name="T6" fmla="*/ 28 w 62"/>
                <a:gd name="T7" fmla="*/ 16 h 43"/>
                <a:gd name="T8" fmla="*/ 60 w 62"/>
                <a:gd name="T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3">
                  <a:moveTo>
                    <a:pt x="60" y="3"/>
                  </a:moveTo>
                  <a:cubicBezTo>
                    <a:pt x="62" y="7"/>
                    <a:pt x="51" y="18"/>
                    <a:pt x="35" y="28"/>
                  </a:cubicBezTo>
                  <a:cubicBezTo>
                    <a:pt x="19" y="38"/>
                    <a:pt x="5" y="43"/>
                    <a:pt x="3" y="40"/>
                  </a:cubicBezTo>
                  <a:cubicBezTo>
                    <a:pt x="0" y="37"/>
                    <a:pt x="12" y="26"/>
                    <a:pt x="28" y="16"/>
                  </a:cubicBezTo>
                  <a:cubicBezTo>
                    <a:pt x="43" y="6"/>
                    <a:pt x="58" y="0"/>
                    <a:pt x="60" y="3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3" name="Freeform 344"/>
            <p:cNvSpPr>
              <a:spLocks/>
            </p:cNvSpPr>
            <p:nvPr/>
          </p:nvSpPr>
          <p:spPr bwMode="auto">
            <a:xfrm>
              <a:off x="-10202745" y="6994743"/>
              <a:ext cx="144390" cy="77945"/>
            </a:xfrm>
            <a:custGeom>
              <a:avLst/>
              <a:gdLst>
                <a:gd name="T0" fmla="*/ 61 w 64"/>
                <a:gd name="T1" fmla="*/ 0 h 34"/>
                <a:gd name="T2" fmla="*/ 1 w 64"/>
                <a:gd name="T3" fmla="*/ 27 h 34"/>
                <a:gd name="T4" fmla="*/ 0 w 64"/>
                <a:gd name="T5" fmla="*/ 28 h 34"/>
                <a:gd name="T6" fmla="*/ 1 w 64"/>
                <a:gd name="T7" fmla="*/ 34 h 34"/>
                <a:gd name="T8" fmla="*/ 5 w 64"/>
                <a:gd name="T9" fmla="*/ 31 h 34"/>
                <a:gd name="T10" fmla="*/ 64 w 64"/>
                <a:gd name="T11" fmla="*/ 5 h 34"/>
                <a:gd name="T12" fmla="*/ 61 w 6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4">
                  <a:moveTo>
                    <a:pt x="61" y="0"/>
                  </a:moveTo>
                  <a:cubicBezTo>
                    <a:pt x="33" y="4"/>
                    <a:pt x="13" y="16"/>
                    <a:pt x="1" y="27"/>
                  </a:cubicBezTo>
                  <a:cubicBezTo>
                    <a:pt x="1" y="27"/>
                    <a:pt x="0" y="27"/>
                    <a:pt x="0" y="28"/>
                  </a:cubicBezTo>
                  <a:cubicBezTo>
                    <a:pt x="0" y="30"/>
                    <a:pt x="1" y="32"/>
                    <a:pt x="1" y="34"/>
                  </a:cubicBezTo>
                  <a:cubicBezTo>
                    <a:pt x="2" y="33"/>
                    <a:pt x="4" y="32"/>
                    <a:pt x="5" y="31"/>
                  </a:cubicBezTo>
                  <a:cubicBezTo>
                    <a:pt x="17" y="21"/>
                    <a:pt x="36" y="9"/>
                    <a:pt x="64" y="5"/>
                  </a:cubicBezTo>
                  <a:cubicBezTo>
                    <a:pt x="63" y="3"/>
                    <a:pt x="62" y="2"/>
                    <a:pt x="61" y="0"/>
                  </a:cubicBez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4" name="Freeform 345"/>
            <p:cNvSpPr>
              <a:spLocks/>
            </p:cNvSpPr>
            <p:nvPr/>
          </p:nvSpPr>
          <p:spPr bwMode="auto">
            <a:xfrm>
              <a:off x="-10143967" y="7134022"/>
              <a:ext cx="148224" cy="93279"/>
            </a:xfrm>
            <a:custGeom>
              <a:avLst/>
              <a:gdLst>
                <a:gd name="T0" fmla="*/ 63 w 65"/>
                <a:gd name="T1" fmla="*/ 0 h 41"/>
                <a:gd name="T2" fmla="*/ 10 w 65"/>
                <a:gd name="T3" fmla="*/ 25 h 41"/>
                <a:gd name="T4" fmla="*/ 0 w 65"/>
                <a:gd name="T5" fmla="*/ 35 h 41"/>
                <a:gd name="T6" fmla="*/ 3 w 65"/>
                <a:gd name="T7" fmla="*/ 41 h 41"/>
                <a:gd name="T8" fmla="*/ 14 w 65"/>
                <a:gd name="T9" fmla="*/ 30 h 41"/>
                <a:gd name="T10" fmla="*/ 65 w 65"/>
                <a:gd name="T11" fmla="*/ 5 h 41"/>
                <a:gd name="T12" fmla="*/ 63 w 65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41">
                  <a:moveTo>
                    <a:pt x="63" y="0"/>
                  </a:moveTo>
                  <a:cubicBezTo>
                    <a:pt x="39" y="5"/>
                    <a:pt x="21" y="16"/>
                    <a:pt x="10" y="25"/>
                  </a:cubicBezTo>
                  <a:cubicBezTo>
                    <a:pt x="6" y="29"/>
                    <a:pt x="3" y="32"/>
                    <a:pt x="0" y="35"/>
                  </a:cubicBezTo>
                  <a:cubicBezTo>
                    <a:pt x="1" y="37"/>
                    <a:pt x="2" y="39"/>
                    <a:pt x="3" y="41"/>
                  </a:cubicBezTo>
                  <a:cubicBezTo>
                    <a:pt x="6" y="37"/>
                    <a:pt x="9" y="33"/>
                    <a:pt x="14" y="30"/>
                  </a:cubicBezTo>
                  <a:cubicBezTo>
                    <a:pt x="25" y="21"/>
                    <a:pt x="42" y="10"/>
                    <a:pt x="65" y="5"/>
                  </a:cubicBezTo>
                  <a:cubicBezTo>
                    <a:pt x="65" y="3"/>
                    <a:pt x="64" y="2"/>
                    <a:pt x="63" y="0"/>
                  </a:cubicBez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5" name="Freeform 346"/>
            <p:cNvSpPr>
              <a:spLocks/>
            </p:cNvSpPr>
            <p:nvPr/>
          </p:nvSpPr>
          <p:spPr bwMode="auto">
            <a:xfrm>
              <a:off x="-10230856" y="6874631"/>
              <a:ext cx="75390" cy="42167"/>
            </a:xfrm>
            <a:custGeom>
              <a:avLst/>
              <a:gdLst>
                <a:gd name="T0" fmla="*/ 0 w 33"/>
                <a:gd name="T1" fmla="*/ 19 h 19"/>
                <a:gd name="T2" fmla="*/ 33 w 33"/>
                <a:gd name="T3" fmla="*/ 4 h 19"/>
                <a:gd name="T4" fmla="*/ 27 w 33"/>
                <a:gd name="T5" fmla="*/ 0 h 19"/>
                <a:gd name="T6" fmla="*/ 1 w 33"/>
                <a:gd name="T7" fmla="*/ 12 h 19"/>
                <a:gd name="T8" fmla="*/ 0 w 3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9">
                  <a:moveTo>
                    <a:pt x="0" y="19"/>
                  </a:moveTo>
                  <a:cubicBezTo>
                    <a:pt x="9" y="13"/>
                    <a:pt x="20" y="8"/>
                    <a:pt x="33" y="4"/>
                  </a:cubicBezTo>
                  <a:cubicBezTo>
                    <a:pt x="31" y="2"/>
                    <a:pt x="29" y="1"/>
                    <a:pt x="27" y="0"/>
                  </a:cubicBezTo>
                  <a:cubicBezTo>
                    <a:pt x="17" y="3"/>
                    <a:pt x="8" y="7"/>
                    <a:pt x="1" y="12"/>
                  </a:cubicBezTo>
                  <a:cubicBezTo>
                    <a:pt x="1" y="14"/>
                    <a:pt x="1" y="16"/>
                    <a:pt x="0" y="19"/>
                  </a:cubicBez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6" name="Freeform 347"/>
            <p:cNvSpPr>
              <a:spLocks/>
            </p:cNvSpPr>
            <p:nvPr/>
          </p:nvSpPr>
          <p:spPr bwMode="auto">
            <a:xfrm>
              <a:off x="-10178467" y="7065022"/>
              <a:ext cx="154612" cy="84334"/>
            </a:xfrm>
            <a:custGeom>
              <a:avLst/>
              <a:gdLst>
                <a:gd name="T0" fmla="*/ 8 w 68"/>
                <a:gd name="T1" fmla="*/ 31 h 37"/>
                <a:gd name="T2" fmla="*/ 68 w 68"/>
                <a:gd name="T3" fmla="*/ 6 h 37"/>
                <a:gd name="T4" fmla="*/ 66 w 68"/>
                <a:gd name="T5" fmla="*/ 0 h 37"/>
                <a:gd name="T6" fmla="*/ 4 w 68"/>
                <a:gd name="T7" fmla="*/ 27 h 37"/>
                <a:gd name="T8" fmla="*/ 0 w 68"/>
                <a:gd name="T9" fmla="*/ 31 h 37"/>
                <a:gd name="T10" fmla="*/ 1 w 68"/>
                <a:gd name="T11" fmla="*/ 35 h 37"/>
                <a:gd name="T12" fmla="*/ 2 w 68"/>
                <a:gd name="T13" fmla="*/ 37 h 37"/>
                <a:gd name="T14" fmla="*/ 8 w 68"/>
                <a:gd name="T15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37">
                  <a:moveTo>
                    <a:pt x="8" y="31"/>
                  </a:moveTo>
                  <a:cubicBezTo>
                    <a:pt x="20" y="21"/>
                    <a:pt x="40" y="9"/>
                    <a:pt x="68" y="6"/>
                  </a:cubicBezTo>
                  <a:cubicBezTo>
                    <a:pt x="68" y="4"/>
                    <a:pt x="67" y="2"/>
                    <a:pt x="66" y="0"/>
                  </a:cubicBezTo>
                  <a:cubicBezTo>
                    <a:pt x="37" y="4"/>
                    <a:pt x="17" y="17"/>
                    <a:pt x="4" y="27"/>
                  </a:cubicBezTo>
                  <a:cubicBezTo>
                    <a:pt x="3" y="28"/>
                    <a:pt x="1" y="30"/>
                    <a:pt x="0" y="31"/>
                  </a:cubicBezTo>
                  <a:cubicBezTo>
                    <a:pt x="0" y="32"/>
                    <a:pt x="1" y="34"/>
                    <a:pt x="1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35"/>
                    <a:pt x="6" y="33"/>
                    <a:pt x="8" y="31"/>
                  </a:cubicBez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7" name="Freeform 348"/>
            <p:cNvSpPr>
              <a:spLocks/>
            </p:cNvSpPr>
            <p:nvPr/>
          </p:nvSpPr>
          <p:spPr bwMode="auto">
            <a:xfrm>
              <a:off x="-10223190" y="6928298"/>
              <a:ext cx="122668" cy="66445"/>
            </a:xfrm>
            <a:custGeom>
              <a:avLst/>
              <a:gdLst>
                <a:gd name="T0" fmla="*/ 54 w 54"/>
                <a:gd name="T1" fmla="*/ 5 h 29"/>
                <a:gd name="T2" fmla="*/ 50 w 54"/>
                <a:gd name="T3" fmla="*/ 0 h 29"/>
                <a:gd name="T4" fmla="*/ 0 w 54"/>
                <a:gd name="T5" fmla="*/ 23 h 29"/>
                <a:gd name="T6" fmla="*/ 2 w 54"/>
                <a:gd name="T7" fmla="*/ 29 h 29"/>
                <a:gd name="T8" fmla="*/ 2 w 54"/>
                <a:gd name="T9" fmla="*/ 29 h 29"/>
                <a:gd name="T10" fmla="*/ 54 w 54"/>
                <a:gd name="T11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9">
                  <a:moveTo>
                    <a:pt x="54" y="5"/>
                  </a:moveTo>
                  <a:cubicBezTo>
                    <a:pt x="53" y="3"/>
                    <a:pt x="51" y="1"/>
                    <a:pt x="50" y="0"/>
                  </a:cubicBezTo>
                  <a:cubicBezTo>
                    <a:pt x="28" y="5"/>
                    <a:pt x="11" y="14"/>
                    <a:pt x="0" y="23"/>
                  </a:cubicBezTo>
                  <a:cubicBezTo>
                    <a:pt x="1" y="25"/>
                    <a:pt x="1" y="27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3" y="20"/>
                    <a:pt x="30" y="9"/>
                    <a:pt x="54" y="5"/>
                  </a:cubicBez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8" name="Freeform 349"/>
            <p:cNvSpPr>
              <a:spLocks/>
            </p:cNvSpPr>
            <p:nvPr/>
          </p:nvSpPr>
          <p:spPr bwMode="auto">
            <a:xfrm>
              <a:off x="-10310079" y="6938520"/>
              <a:ext cx="201891" cy="338614"/>
            </a:xfrm>
            <a:custGeom>
              <a:avLst/>
              <a:gdLst>
                <a:gd name="T0" fmla="*/ 0 w 89"/>
                <a:gd name="T1" fmla="*/ 57 h 149"/>
                <a:gd name="T2" fmla="*/ 49 w 89"/>
                <a:gd name="T3" fmla="*/ 12 h 149"/>
                <a:gd name="T4" fmla="*/ 75 w 89"/>
                <a:gd name="T5" fmla="*/ 74 h 149"/>
                <a:gd name="T6" fmla="*/ 57 w 89"/>
                <a:gd name="T7" fmla="*/ 78 h 149"/>
                <a:gd name="T8" fmla="*/ 76 w 89"/>
                <a:gd name="T9" fmla="*/ 128 h 149"/>
                <a:gd name="T10" fmla="*/ 23 w 89"/>
                <a:gd name="T11" fmla="*/ 143 h 149"/>
                <a:gd name="T12" fmla="*/ 0 w 89"/>
                <a:gd name="T13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49">
                  <a:moveTo>
                    <a:pt x="0" y="57"/>
                  </a:moveTo>
                  <a:cubicBezTo>
                    <a:pt x="0" y="57"/>
                    <a:pt x="8" y="0"/>
                    <a:pt x="49" y="12"/>
                  </a:cubicBezTo>
                  <a:cubicBezTo>
                    <a:pt x="89" y="25"/>
                    <a:pt x="82" y="66"/>
                    <a:pt x="75" y="74"/>
                  </a:cubicBezTo>
                  <a:cubicBezTo>
                    <a:pt x="73" y="77"/>
                    <a:pt x="65" y="80"/>
                    <a:pt x="57" y="78"/>
                  </a:cubicBezTo>
                  <a:cubicBezTo>
                    <a:pt x="60" y="93"/>
                    <a:pt x="67" y="110"/>
                    <a:pt x="76" y="128"/>
                  </a:cubicBezTo>
                  <a:cubicBezTo>
                    <a:pt x="56" y="149"/>
                    <a:pt x="23" y="143"/>
                    <a:pt x="23" y="143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9" name="Freeform 350"/>
            <p:cNvSpPr>
              <a:spLocks/>
            </p:cNvSpPr>
            <p:nvPr/>
          </p:nvSpPr>
          <p:spPr bwMode="auto">
            <a:xfrm>
              <a:off x="-10223190" y="7090577"/>
              <a:ext cx="51112" cy="57501"/>
            </a:xfrm>
            <a:custGeom>
              <a:avLst/>
              <a:gdLst>
                <a:gd name="T0" fmla="*/ 19 w 23"/>
                <a:gd name="T1" fmla="*/ 11 h 25"/>
                <a:gd name="T2" fmla="*/ 0 w 23"/>
                <a:gd name="T3" fmla="*/ 0 h 25"/>
                <a:gd name="T4" fmla="*/ 23 w 23"/>
                <a:gd name="T5" fmla="*/ 25 h 25"/>
                <a:gd name="T6" fmla="*/ 23 w 23"/>
                <a:gd name="T7" fmla="*/ 25 h 25"/>
                <a:gd name="T8" fmla="*/ 19 w 23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19" y="11"/>
                  </a:moveTo>
                  <a:cubicBezTo>
                    <a:pt x="19" y="11"/>
                    <a:pt x="10" y="8"/>
                    <a:pt x="0" y="0"/>
                  </a:cubicBezTo>
                  <a:cubicBezTo>
                    <a:pt x="0" y="0"/>
                    <a:pt x="9" y="20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1" y="20"/>
                    <a:pt x="20" y="15"/>
                    <a:pt x="19" y="1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0" name="Freeform 351"/>
            <p:cNvSpPr>
              <a:spLocks/>
            </p:cNvSpPr>
            <p:nvPr/>
          </p:nvSpPr>
          <p:spPr bwMode="auto">
            <a:xfrm>
              <a:off x="-10018743" y="7024132"/>
              <a:ext cx="111168" cy="189113"/>
            </a:xfrm>
            <a:custGeom>
              <a:avLst/>
              <a:gdLst>
                <a:gd name="T0" fmla="*/ 13 w 49"/>
                <a:gd name="T1" fmla="*/ 8 h 83"/>
                <a:gd name="T2" fmla="*/ 33 w 49"/>
                <a:gd name="T3" fmla="*/ 48 h 83"/>
                <a:gd name="T4" fmla="*/ 0 w 49"/>
                <a:gd name="T5" fmla="*/ 52 h 83"/>
                <a:gd name="T6" fmla="*/ 13 w 49"/>
                <a:gd name="T7" fmla="*/ 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83">
                  <a:moveTo>
                    <a:pt x="13" y="8"/>
                  </a:moveTo>
                  <a:cubicBezTo>
                    <a:pt x="13" y="8"/>
                    <a:pt x="49" y="0"/>
                    <a:pt x="33" y="48"/>
                  </a:cubicBezTo>
                  <a:cubicBezTo>
                    <a:pt x="22" y="83"/>
                    <a:pt x="0" y="64"/>
                    <a:pt x="0" y="52"/>
                  </a:cubicBezTo>
                  <a:lnTo>
                    <a:pt x="13" y="8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" name="Freeform 352"/>
            <p:cNvSpPr>
              <a:spLocks/>
            </p:cNvSpPr>
            <p:nvPr/>
          </p:nvSpPr>
          <p:spPr bwMode="auto">
            <a:xfrm>
              <a:off x="-10016188" y="7043299"/>
              <a:ext cx="53667" cy="111168"/>
            </a:xfrm>
            <a:custGeom>
              <a:avLst/>
              <a:gdLst>
                <a:gd name="T0" fmla="*/ 24 w 24"/>
                <a:gd name="T1" fmla="*/ 1 h 49"/>
                <a:gd name="T2" fmla="*/ 16 w 24"/>
                <a:gd name="T3" fmla="*/ 0 h 49"/>
                <a:gd name="T4" fmla="*/ 0 w 24"/>
                <a:gd name="T5" fmla="*/ 49 h 49"/>
                <a:gd name="T6" fmla="*/ 0 w 24"/>
                <a:gd name="T7" fmla="*/ 49 h 49"/>
                <a:gd name="T8" fmla="*/ 24 w 24"/>
                <a:gd name="T9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9">
                  <a:moveTo>
                    <a:pt x="24" y="1"/>
                  </a:moveTo>
                  <a:cubicBezTo>
                    <a:pt x="21" y="0"/>
                    <a:pt x="18" y="0"/>
                    <a:pt x="16" y="0"/>
                  </a:cubicBezTo>
                  <a:cubicBezTo>
                    <a:pt x="15" y="2"/>
                    <a:pt x="3" y="47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23" y="35"/>
                    <a:pt x="24" y="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" name="Freeform 353"/>
            <p:cNvSpPr>
              <a:spLocks/>
            </p:cNvSpPr>
            <p:nvPr/>
          </p:nvSpPr>
          <p:spPr bwMode="auto">
            <a:xfrm>
              <a:off x="-10082633" y="6983243"/>
              <a:ext cx="111168" cy="185279"/>
            </a:xfrm>
            <a:custGeom>
              <a:avLst/>
              <a:gdLst>
                <a:gd name="T0" fmla="*/ 27 w 49"/>
                <a:gd name="T1" fmla="*/ 1 h 81"/>
                <a:gd name="T2" fmla="*/ 42 w 49"/>
                <a:gd name="T3" fmla="*/ 50 h 81"/>
                <a:gd name="T4" fmla="*/ 18 w 49"/>
                <a:gd name="T5" fmla="*/ 80 h 81"/>
                <a:gd name="T6" fmla="*/ 5 w 49"/>
                <a:gd name="T7" fmla="*/ 37 h 81"/>
                <a:gd name="T8" fmla="*/ 27 w 49"/>
                <a:gd name="T9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81">
                  <a:moveTo>
                    <a:pt x="27" y="1"/>
                  </a:moveTo>
                  <a:cubicBezTo>
                    <a:pt x="49" y="0"/>
                    <a:pt x="46" y="31"/>
                    <a:pt x="42" y="50"/>
                  </a:cubicBezTo>
                  <a:cubicBezTo>
                    <a:pt x="38" y="68"/>
                    <a:pt x="28" y="81"/>
                    <a:pt x="18" y="80"/>
                  </a:cubicBezTo>
                  <a:cubicBezTo>
                    <a:pt x="6" y="78"/>
                    <a:pt x="0" y="67"/>
                    <a:pt x="5" y="37"/>
                  </a:cubicBezTo>
                  <a:cubicBezTo>
                    <a:pt x="10" y="6"/>
                    <a:pt x="17" y="2"/>
                    <a:pt x="27" y="1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3" name="Freeform 354"/>
            <p:cNvSpPr>
              <a:spLocks/>
            </p:cNvSpPr>
            <p:nvPr/>
          </p:nvSpPr>
          <p:spPr bwMode="auto">
            <a:xfrm>
              <a:off x="-11170031" y="7199189"/>
              <a:ext cx="198057" cy="316892"/>
            </a:xfrm>
            <a:custGeom>
              <a:avLst/>
              <a:gdLst>
                <a:gd name="T0" fmla="*/ 15 w 87"/>
                <a:gd name="T1" fmla="*/ 0 h 139"/>
                <a:gd name="T2" fmla="*/ 16 w 87"/>
                <a:gd name="T3" fmla="*/ 83 h 139"/>
                <a:gd name="T4" fmla="*/ 68 w 87"/>
                <a:gd name="T5" fmla="*/ 132 h 139"/>
                <a:gd name="T6" fmla="*/ 55 w 87"/>
                <a:gd name="T7" fmla="*/ 86 h 139"/>
                <a:gd name="T8" fmla="*/ 67 w 87"/>
                <a:gd name="T9" fmla="*/ 84 h 139"/>
                <a:gd name="T10" fmla="*/ 62 w 87"/>
                <a:gd name="T11" fmla="*/ 18 h 139"/>
                <a:gd name="T12" fmla="*/ 15 w 87"/>
                <a:gd name="T1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139">
                  <a:moveTo>
                    <a:pt x="15" y="0"/>
                  </a:moveTo>
                  <a:cubicBezTo>
                    <a:pt x="15" y="0"/>
                    <a:pt x="0" y="47"/>
                    <a:pt x="16" y="83"/>
                  </a:cubicBezTo>
                  <a:cubicBezTo>
                    <a:pt x="32" y="119"/>
                    <a:pt x="49" y="139"/>
                    <a:pt x="68" y="132"/>
                  </a:cubicBezTo>
                  <a:cubicBezTo>
                    <a:pt x="87" y="126"/>
                    <a:pt x="57" y="89"/>
                    <a:pt x="55" y="86"/>
                  </a:cubicBezTo>
                  <a:cubicBezTo>
                    <a:pt x="55" y="86"/>
                    <a:pt x="64" y="90"/>
                    <a:pt x="67" y="84"/>
                  </a:cubicBezTo>
                  <a:cubicBezTo>
                    <a:pt x="70" y="78"/>
                    <a:pt x="71" y="46"/>
                    <a:pt x="62" y="18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4" name="Freeform 355"/>
            <p:cNvSpPr>
              <a:spLocks/>
            </p:cNvSpPr>
            <p:nvPr/>
          </p:nvSpPr>
          <p:spPr bwMode="auto">
            <a:xfrm>
              <a:off x="-11085697" y="7347413"/>
              <a:ext cx="56223" cy="69001"/>
            </a:xfrm>
            <a:custGeom>
              <a:avLst/>
              <a:gdLst>
                <a:gd name="T0" fmla="*/ 25 w 25"/>
                <a:gd name="T1" fmla="*/ 30 h 30"/>
                <a:gd name="T2" fmla="*/ 18 w 25"/>
                <a:gd name="T3" fmla="*/ 21 h 30"/>
                <a:gd name="T4" fmla="*/ 5 w 25"/>
                <a:gd name="T5" fmla="*/ 0 h 30"/>
                <a:gd name="T6" fmla="*/ 25 w 25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1" y="25"/>
                    <a:pt x="19" y="22"/>
                    <a:pt x="18" y="21"/>
                  </a:cubicBezTo>
                  <a:cubicBezTo>
                    <a:pt x="18" y="21"/>
                    <a:pt x="9" y="18"/>
                    <a:pt x="5" y="0"/>
                  </a:cubicBezTo>
                  <a:cubicBezTo>
                    <a:pt x="5" y="0"/>
                    <a:pt x="0" y="27"/>
                    <a:pt x="25" y="3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5" name="Freeform 356"/>
            <p:cNvSpPr>
              <a:spLocks/>
            </p:cNvSpPr>
            <p:nvPr/>
          </p:nvSpPr>
          <p:spPr bwMode="auto">
            <a:xfrm>
              <a:off x="-11154698" y="6835020"/>
              <a:ext cx="646561" cy="861230"/>
            </a:xfrm>
            <a:custGeom>
              <a:avLst/>
              <a:gdLst>
                <a:gd name="T0" fmla="*/ 177 w 284"/>
                <a:gd name="T1" fmla="*/ 0 h 378"/>
                <a:gd name="T2" fmla="*/ 0 w 284"/>
                <a:gd name="T3" fmla="*/ 174 h 378"/>
                <a:gd name="T4" fmla="*/ 54 w 284"/>
                <a:gd name="T5" fmla="*/ 180 h 378"/>
                <a:gd name="T6" fmla="*/ 62 w 284"/>
                <a:gd name="T7" fmla="*/ 378 h 378"/>
                <a:gd name="T8" fmla="*/ 177 w 284"/>
                <a:gd name="T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378">
                  <a:moveTo>
                    <a:pt x="177" y="0"/>
                  </a:moveTo>
                  <a:cubicBezTo>
                    <a:pt x="177" y="0"/>
                    <a:pt x="20" y="30"/>
                    <a:pt x="0" y="174"/>
                  </a:cubicBezTo>
                  <a:cubicBezTo>
                    <a:pt x="54" y="180"/>
                    <a:pt x="54" y="180"/>
                    <a:pt x="54" y="180"/>
                  </a:cubicBezTo>
                  <a:cubicBezTo>
                    <a:pt x="54" y="180"/>
                    <a:pt x="25" y="298"/>
                    <a:pt x="62" y="378"/>
                  </a:cubicBezTo>
                  <a:cubicBezTo>
                    <a:pt x="62" y="378"/>
                    <a:pt x="284" y="287"/>
                    <a:pt x="177" y="0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6" name="Freeform 357"/>
            <p:cNvSpPr>
              <a:spLocks/>
            </p:cNvSpPr>
            <p:nvPr/>
          </p:nvSpPr>
          <p:spPr bwMode="auto">
            <a:xfrm>
              <a:off x="-10989863" y="7352524"/>
              <a:ext cx="196780" cy="95834"/>
            </a:xfrm>
            <a:custGeom>
              <a:avLst/>
              <a:gdLst>
                <a:gd name="T0" fmla="*/ 68 w 87"/>
                <a:gd name="T1" fmla="*/ 42 h 42"/>
                <a:gd name="T2" fmla="*/ 15 w 87"/>
                <a:gd name="T3" fmla="*/ 36 h 42"/>
                <a:gd name="T4" fmla="*/ 1 w 87"/>
                <a:gd name="T5" fmla="*/ 19 h 42"/>
                <a:gd name="T6" fmla="*/ 3 w 87"/>
                <a:gd name="T7" fmla="*/ 0 h 42"/>
                <a:gd name="T8" fmla="*/ 87 w 87"/>
                <a:gd name="T9" fmla="*/ 8 h 42"/>
                <a:gd name="T10" fmla="*/ 85 w 87"/>
                <a:gd name="T11" fmla="*/ 28 h 42"/>
                <a:gd name="T12" fmla="*/ 68 w 87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2">
                  <a:moveTo>
                    <a:pt x="68" y="42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6" y="35"/>
                    <a:pt x="0" y="28"/>
                    <a:pt x="1" y="19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4" y="36"/>
                    <a:pt x="76" y="42"/>
                    <a:pt x="68" y="42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7" name="Freeform 358"/>
            <p:cNvSpPr>
              <a:spLocks/>
            </p:cNvSpPr>
            <p:nvPr/>
          </p:nvSpPr>
          <p:spPr bwMode="auto">
            <a:xfrm>
              <a:off x="-11058864" y="6999854"/>
              <a:ext cx="116279" cy="245336"/>
            </a:xfrm>
            <a:custGeom>
              <a:avLst/>
              <a:gdLst>
                <a:gd name="T0" fmla="*/ 12 w 51"/>
                <a:gd name="T1" fmla="*/ 108 h 108"/>
                <a:gd name="T2" fmla="*/ 51 w 51"/>
                <a:gd name="T3" fmla="*/ 0 h 108"/>
                <a:gd name="T4" fmla="*/ 0 w 51"/>
                <a:gd name="T5" fmla="*/ 107 h 108"/>
                <a:gd name="T6" fmla="*/ 12 w 51"/>
                <a:gd name="T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8">
                  <a:moveTo>
                    <a:pt x="12" y="108"/>
                  </a:moveTo>
                  <a:cubicBezTo>
                    <a:pt x="12" y="108"/>
                    <a:pt x="34" y="17"/>
                    <a:pt x="51" y="0"/>
                  </a:cubicBezTo>
                  <a:cubicBezTo>
                    <a:pt x="51" y="0"/>
                    <a:pt x="15" y="31"/>
                    <a:pt x="0" y="107"/>
                  </a:cubicBezTo>
                  <a:lnTo>
                    <a:pt x="12" y="108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8" name="Freeform 359"/>
            <p:cNvSpPr>
              <a:spLocks/>
            </p:cNvSpPr>
            <p:nvPr/>
          </p:nvSpPr>
          <p:spPr bwMode="auto">
            <a:xfrm>
              <a:off x="-10846751" y="6840131"/>
              <a:ext cx="175057" cy="475338"/>
            </a:xfrm>
            <a:custGeom>
              <a:avLst/>
              <a:gdLst>
                <a:gd name="T0" fmla="*/ 43 w 77"/>
                <a:gd name="T1" fmla="*/ 0 h 209"/>
                <a:gd name="T2" fmla="*/ 1 w 77"/>
                <a:gd name="T3" fmla="*/ 49 h 209"/>
                <a:gd name="T4" fmla="*/ 42 w 77"/>
                <a:gd name="T5" fmla="*/ 85 h 209"/>
                <a:gd name="T6" fmla="*/ 21 w 77"/>
                <a:gd name="T7" fmla="*/ 115 h 209"/>
                <a:gd name="T8" fmla="*/ 64 w 77"/>
                <a:gd name="T9" fmla="*/ 209 h 209"/>
                <a:gd name="T10" fmla="*/ 43 w 77"/>
                <a:gd name="T1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209">
                  <a:moveTo>
                    <a:pt x="43" y="0"/>
                  </a:moveTo>
                  <a:cubicBezTo>
                    <a:pt x="43" y="0"/>
                    <a:pt x="2" y="23"/>
                    <a:pt x="1" y="49"/>
                  </a:cubicBezTo>
                  <a:cubicBezTo>
                    <a:pt x="0" y="66"/>
                    <a:pt x="42" y="85"/>
                    <a:pt x="42" y="85"/>
                  </a:cubicBezTo>
                  <a:cubicBezTo>
                    <a:pt x="42" y="85"/>
                    <a:pt x="22" y="100"/>
                    <a:pt x="21" y="115"/>
                  </a:cubicBezTo>
                  <a:cubicBezTo>
                    <a:pt x="19" y="140"/>
                    <a:pt x="64" y="209"/>
                    <a:pt x="64" y="209"/>
                  </a:cubicBezTo>
                  <a:cubicBezTo>
                    <a:pt x="77" y="155"/>
                    <a:pt x="75" y="86"/>
                    <a:pt x="43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9" name="Freeform 360"/>
            <p:cNvSpPr>
              <a:spLocks/>
            </p:cNvSpPr>
            <p:nvPr/>
          </p:nvSpPr>
          <p:spPr bwMode="auto">
            <a:xfrm>
              <a:off x="-10772639" y="6835020"/>
              <a:ext cx="590339" cy="861230"/>
            </a:xfrm>
            <a:custGeom>
              <a:avLst/>
              <a:gdLst>
                <a:gd name="T0" fmla="*/ 107 w 259"/>
                <a:gd name="T1" fmla="*/ 0 h 378"/>
                <a:gd name="T2" fmla="*/ 230 w 259"/>
                <a:gd name="T3" fmla="*/ 180 h 378"/>
                <a:gd name="T4" fmla="*/ 222 w 259"/>
                <a:gd name="T5" fmla="*/ 378 h 378"/>
                <a:gd name="T6" fmla="*/ 107 w 259"/>
                <a:gd name="T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378">
                  <a:moveTo>
                    <a:pt x="107" y="0"/>
                  </a:moveTo>
                  <a:cubicBezTo>
                    <a:pt x="107" y="0"/>
                    <a:pt x="193" y="16"/>
                    <a:pt x="230" y="180"/>
                  </a:cubicBezTo>
                  <a:cubicBezTo>
                    <a:pt x="235" y="204"/>
                    <a:pt x="259" y="298"/>
                    <a:pt x="222" y="378"/>
                  </a:cubicBezTo>
                  <a:cubicBezTo>
                    <a:pt x="222" y="378"/>
                    <a:pt x="0" y="287"/>
                    <a:pt x="107" y="0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0" name="Freeform 361"/>
            <p:cNvSpPr>
              <a:spLocks/>
            </p:cNvSpPr>
            <p:nvPr/>
          </p:nvSpPr>
          <p:spPr bwMode="auto">
            <a:xfrm>
              <a:off x="-10485136" y="7352524"/>
              <a:ext cx="195502" cy="95834"/>
            </a:xfrm>
            <a:custGeom>
              <a:avLst/>
              <a:gdLst>
                <a:gd name="T0" fmla="*/ 18 w 86"/>
                <a:gd name="T1" fmla="*/ 42 h 42"/>
                <a:gd name="T2" fmla="*/ 71 w 86"/>
                <a:gd name="T3" fmla="*/ 36 h 42"/>
                <a:gd name="T4" fmla="*/ 85 w 86"/>
                <a:gd name="T5" fmla="*/ 19 h 42"/>
                <a:gd name="T6" fmla="*/ 83 w 86"/>
                <a:gd name="T7" fmla="*/ 0 h 42"/>
                <a:gd name="T8" fmla="*/ 0 w 86"/>
                <a:gd name="T9" fmla="*/ 8 h 42"/>
                <a:gd name="T10" fmla="*/ 1 w 86"/>
                <a:gd name="T11" fmla="*/ 28 h 42"/>
                <a:gd name="T12" fmla="*/ 18 w 86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42">
                  <a:moveTo>
                    <a:pt x="18" y="42"/>
                  </a:moveTo>
                  <a:cubicBezTo>
                    <a:pt x="71" y="36"/>
                    <a:pt x="71" y="36"/>
                    <a:pt x="71" y="36"/>
                  </a:cubicBezTo>
                  <a:cubicBezTo>
                    <a:pt x="80" y="35"/>
                    <a:pt x="86" y="28"/>
                    <a:pt x="85" y="19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" y="36"/>
                    <a:pt x="10" y="42"/>
                    <a:pt x="18" y="42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1" name="Freeform 362"/>
            <p:cNvSpPr>
              <a:spLocks/>
            </p:cNvSpPr>
            <p:nvPr/>
          </p:nvSpPr>
          <p:spPr bwMode="auto">
            <a:xfrm>
              <a:off x="-10607804" y="6840131"/>
              <a:ext cx="177613" cy="475338"/>
            </a:xfrm>
            <a:custGeom>
              <a:avLst/>
              <a:gdLst>
                <a:gd name="T0" fmla="*/ 34 w 78"/>
                <a:gd name="T1" fmla="*/ 0 h 209"/>
                <a:gd name="T2" fmla="*/ 77 w 78"/>
                <a:gd name="T3" fmla="*/ 49 h 209"/>
                <a:gd name="T4" fmla="*/ 35 w 78"/>
                <a:gd name="T5" fmla="*/ 85 h 209"/>
                <a:gd name="T6" fmla="*/ 56 w 78"/>
                <a:gd name="T7" fmla="*/ 115 h 209"/>
                <a:gd name="T8" fmla="*/ 13 w 78"/>
                <a:gd name="T9" fmla="*/ 209 h 209"/>
                <a:gd name="T10" fmla="*/ 34 w 78"/>
                <a:gd name="T1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209">
                  <a:moveTo>
                    <a:pt x="34" y="0"/>
                  </a:moveTo>
                  <a:cubicBezTo>
                    <a:pt x="34" y="0"/>
                    <a:pt x="75" y="23"/>
                    <a:pt x="77" y="49"/>
                  </a:cubicBezTo>
                  <a:cubicBezTo>
                    <a:pt x="78" y="66"/>
                    <a:pt x="35" y="85"/>
                    <a:pt x="35" y="85"/>
                  </a:cubicBezTo>
                  <a:cubicBezTo>
                    <a:pt x="35" y="85"/>
                    <a:pt x="55" y="100"/>
                    <a:pt x="56" y="115"/>
                  </a:cubicBezTo>
                  <a:cubicBezTo>
                    <a:pt x="58" y="140"/>
                    <a:pt x="13" y="209"/>
                    <a:pt x="13" y="209"/>
                  </a:cubicBezTo>
                  <a:cubicBezTo>
                    <a:pt x="0" y="155"/>
                    <a:pt x="2" y="86"/>
                    <a:pt x="34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2" name="Freeform 363"/>
            <p:cNvSpPr>
              <a:spLocks/>
            </p:cNvSpPr>
            <p:nvPr/>
          </p:nvSpPr>
          <p:spPr bwMode="auto">
            <a:xfrm>
              <a:off x="-11263310" y="6452961"/>
              <a:ext cx="274725" cy="302836"/>
            </a:xfrm>
            <a:custGeom>
              <a:avLst/>
              <a:gdLst>
                <a:gd name="T0" fmla="*/ 77 w 121"/>
                <a:gd name="T1" fmla="*/ 23 h 133"/>
                <a:gd name="T2" fmla="*/ 18 w 121"/>
                <a:gd name="T3" fmla="*/ 23 h 133"/>
                <a:gd name="T4" fmla="*/ 121 w 121"/>
                <a:gd name="T5" fmla="*/ 117 h 133"/>
                <a:gd name="T6" fmla="*/ 77 w 121"/>
                <a:gd name="T7" fmla="*/ 2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33">
                  <a:moveTo>
                    <a:pt x="77" y="23"/>
                  </a:moveTo>
                  <a:cubicBezTo>
                    <a:pt x="77" y="23"/>
                    <a:pt x="36" y="0"/>
                    <a:pt x="18" y="23"/>
                  </a:cubicBezTo>
                  <a:cubicBezTo>
                    <a:pt x="0" y="45"/>
                    <a:pt x="45" y="133"/>
                    <a:pt x="121" y="117"/>
                  </a:cubicBezTo>
                  <a:lnTo>
                    <a:pt x="77" y="23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3" name="Freeform 364"/>
            <p:cNvSpPr>
              <a:spLocks/>
            </p:cNvSpPr>
            <p:nvPr/>
          </p:nvSpPr>
          <p:spPr bwMode="auto">
            <a:xfrm>
              <a:off x="-10296024" y="6452961"/>
              <a:ext cx="274725" cy="302836"/>
            </a:xfrm>
            <a:custGeom>
              <a:avLst/>
              <a:gdLst>
                <a:gd name="T0" fmla="*/ 43 w 121"/>
                <a:gd name="T1" fmla="*/ 23 h 133"/>
                <a:gd name="T2" fmla="*/ 103 w 121"/>
                <a:gd name="T3" fmla="*/ 23 h 133"/>
                <a:gd name="T4" fmla="*/ 0 w 121"/>
                <a:gd name="T5" fmla="*/ 117 h 133"/>
                <a:gd name="T6" fmla="*/ 43 w 121"/>
                <a:gd name="T7" fmla="*/ 2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133">
                  <a:moveTo>
                    <a:pt x="43" y="23"/>
                  </a:moveTo>
                  <a:cubicBezTo>
                    <a:pt x="43" y="23"/>
                    <a:pt x="84" y="0"/>
                    <a:pt x="103" y="23"/>
                  </a:cubicBezTo>
                  <a:cubicBezTo>
                    <a:pt x="121" y="45"/>
                    <a:pt x="76" y="133"/>
                    <a:pt x="0" y="117"/>
                  </a:cubicBezTo>
                  <a:lnTo>
                    <a:pt x="43" y="23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4" name="Oval 365"/>
            <p:cNvSpPr>
              <a:spLocks noChangeArrowheads="1"/>
            </p:cNvSpPr>
            <p:nvPr/>
          </p:nvSpPr>
          <p:spPr bwMode="auto">
            <a:xfrm>
              <a:off x="-11154698" y="5838344"/>
              <a:ext cx="1022231" cy="1054176"/>
            </a:xfrm>
            <a:prstGeom prst="ellipse">
              <a:avLst/>
            </a:pr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5" name="Oval 366"/>
            <p:cNvSpPr>
              <a:spLocks noChangeArrowheads="1"/>
            </p:cNvSpPr>
            <p:nvPr/>
          </p:nvSpPr>
          <p:spPr bwMode="auto">
            <a:xfrm>
              <a:off x="-10989863" y="6345626"/>
              <a:ext cx="123946" cy="125223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6" name="Freeform 367"/>
            <p:cNvSpPr>
              <a:spLocks/>
            </p:cNvSpPr>
            <p:nvPr/>
          </p:nvSpPr>
          <p:spPr bwMode="auto">
            <a:xfrm>
              <a:off x="-10948974" y="6353293"/>
              <a:ext cx="61334" cy="38334"/>
            </a:xfrm>
            <a:custGeom>
              <a:avLst/>
              <a:gdLst>
                <a:gd name="T0" fmla="*/ 1 w 27"/>
                <a:gd name="T1" fmla="*/ 6 h 17"/>
                <a:gd name="T2" fmla="*/ 12 w 27"/>
                <a:gd name="T3" fmla="*/ 16 h 17"/>
                <a:gd name="T4" fmla="*/ 26 w 27"/>
                <a:gd name="T5" fmla="*/ 11 h 17"/>
                <a:gd name="T6" fmla="*/ 15 w 27"/>
                <a:gd name="T7" fmla="*/ 2 h 17"/>
                <a:gd name="T8" fmla="*/ 1 w 27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1" y="6"/>
                  </a:moveTo>
                  <a:cubicBezTo>
                    <a:pt x="0" y="10"/>
                    <a:pt x="5" y="15"/>
                    <a:pt x="12" y="16"/>
                  </a:cubicBezTo>
                  <a:cubicBezTo>
                    <a:pt x="19" y="17"/>
                    <a:pt x="25" y="15"/>
                    <a:pt x="26" y="11"/>
                  </a:cubicBezTo>
                  <a:cubicBezTo>
                    <a:pt x="27" y="7"/>
                    <a:pt x="22" y="3"/>
                    <a:pt x="15" y="2"/>
                  </a:cubicBezTo>
                  <a:cubicBezTo>
                    <a:pt x="8" y="0"/>
                    <a:pt x="2" y="2"/>
                    <a:pt x="1" y="6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7" name="Freeform 368"/>
            <p:cNvSpPr>
              <a:spLocks/>
            </p:cNvSpPr>
            <p:nvPr/>
          </p:nvSpPr>
          <p:spPr bwMode="auto">
            <a:xfrm>
              <a:off x="-10462136" y="6197403"/>
              <a:ext cx="210835" cy="95834"/>
            </a:xfrm>
            <a:custGeom>
              <a:avLst/>
              <a:gdLst>
                <a:gd name="T0" fmla="*/ 8 w 93"/>
                <a:gd name="T1" fmla="*/ 42 h 42"/>
                <a:gd name="T2" fmla="*/ 4 w 93"/>
                <a:gd name="T3" fmla="*/ 41 h 42"/>
                <a:gd name="T4" fmla="*/ 3 w 93"/>
                <a:gd name="T5" fmla="*/ 31 h 42"/>
                <a:gd name="T6" fmla="*/ 87 w 93"/>
                <a:gd name="T7" fmla="*/ 15 h 42"/>
                <a:gd name="T8" fmla="*/ 92 w 93"/>
                <a:gd name="T9" fmla="*/ 24 h 42"/>
                <a:gd name="T10" fmla="*/ 83 w 93"/>
                <a:gd name="T11" fmla="*/ 29 h 42"/>
                <a:gd name="T12" fmla="*/ 14 w 93"/>
                <a:gd name="T13" fmla="*/ 40 h 42"/>
                <a:gd name="T14" fmla="*/ 8 w 93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42">
                  <a:moveTo>
                    <a:pt x="8" y="42"/>
                  </a:moveTo>
                  <a:cubicBezTo>
                    <a:pt x="7" y="42"/>
                    <a:pt x="5" y="42"/>
                    <a:pt x="4" y="41"/>
                  </a:cubicBezTo>
                  <a:cubicBezTo>
                    <a:pt x="1" y="38"/>
                    <a:pt x="0" y="34"/>
                    <a:pt x="3" y="31"/>
                  </a:cubicBezTo>
                  <a:cubicBezTo>
                    <a:pt x="4" y="29"/>
                    <a:pt x="30" y="0"/>
                    <a:pt x="87" y="15"/>
                  </a:cubicBezTo>
                  <a:cubicBezTo>
                    <a:pt x="90" y="16"/>
                    <a:pt x="93" y="20"/>
                    <a:pt x="92" y="24"/>
                  </a:cubicBezTo>
                  <a:cubicBezTo>
                    <a:pt x="91" y="28"/>
                    <a:pt x="87" y="30"/>
                    <a:pt x="83" y="29"/>
                  </a:cubicBezTo>
                  <a:cubicBezTo>
                    <a:pt x="36" y="16"/>
                    <a:pt x="14" y="39"/>
                    <a:pt x="14" y="40"/>
                  </a:cubicBezTo>
                  <a:cubicBezTo>
                    <a:pt x="12" y="42"/>
                    <a:pt x="10" y="42"/>
                    <a:pt x="8" y="4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8" name="Oval 369"/>
            <p:cNvSpPr>
              <a:spLocks noChangeArrowheads="1"/>
            </p:cNvSpPr>
            <p:nvPr/>
          </p:nvSpPr>
          <p:spPr bwMode="auto">
            <a:xfrm>
              <a:off x="-10426358" y="6345626"/>
              <a:ext cx="125223" cy="125223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9" name="Freeform 370"/>
            <p:cNvSpPr>
              <a:spLocks/>
            </p:cNvSpPr>
            <p:nvPr/>
          </p:nvSpPr>
          <p:spPr bwMode="auto">
            <a:xfrm>
              <a:off x="-10382913" y="6353293"/>
              <a:ext cx="58778" cy="38334"/>
            </a:xfrm>
            <a:custGeom>
              <a:avLst/>
              <a:gdLst>
                <a:gd name="T0" fmla="*/ 0 w 26"/>
                <a:gd name="T1" fmla="*/ 6 h 17"/>
                <a:gd name="T2" fmla="*/ 11 w 26"/>
                <a:gd name="T3" fmla="*/ 16 h 17"/>
                <a:gd name="T4" fmla="*/ 25 w 26"/>
                <a:gd name="T5" fmla="*/ 11 h 17"/>
                <a:gd name="T6" fmla="*/ 14 w 26"/>
                <a:gd name="T7" fmla="*/ 2 h 17"/>
                <a:gd name="T8" fmla="*/ 0 w 26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0" y="6"/>
                  </a:moveTo>
                  <a:cubicBezTo>
                    <a:pt x="0" y="10"/>
                    <a:pt x="4" y="15"/>
                    <a:pt x="11" y="16"/>
                  </a:cubicBezTo>
                  <a:cubicBezTo>
                    <a:pt x="18" y="17"/>
                    <a:pt x="24" y="15"/>
                    <a:pt x="25" y="11"/>
                  </a:cubicBezTo>
                  <a:cubicBezTo>
                    <a:pt x="26" y="7"/>
                    <a:pt x="21" y="3"/>
                    <a:pt x="14" y="2"/>
                  </a:cubicBezTo>
                  <a:cubicBezTo>
                    <a:pt x="7" y="0"/>
                    <a:pt x="1" y="2"/>
                    <a:pt x="0" y="6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0" name="Freeform 371"/>
            <p:cNvSpPr>
              <a:spLocks/>
            </p:cNvSpPr>
            <p:nvPr/>
          </p:nvSpPr>
          <p:spPr bwMode="auto">
            <a:xfrm>
              <a:off x="-11038419" y="6199958"/>
              <a:ext cx="209557" cy="95834"/>
            </a:xfrm>
            <a:custGeom>
              <a:avLst/>
              <a:gdLst>
                <a:gd name="T0" fmla="*/ 84 w 92"/>
                <a:gd name="T1" fmla="*/ 42 h 42"/>
                <a:gd name="T2" fmla="*/ 79 w 92"/>
                <a:gd name="T3" fmla="*/ 39 h 42"/>
                <a:gd name="T4" fmla="*/ 9 w 92"/>
                <a:gd name="T5" fmla="*/ 28 h 42"/>
                <a:gd name="T6" fmla="*/ 1 w 92"/>
                <a:gd name="T7" fmla="*/ 23 h 42"/>
                <a:gd name="T8" fmla="*/ 6 w 92"/>
                <a:gd name="T9" fmla="*/ 14 h 42"/>
                <a:gd name="T10" fmla="*/ 89 w 92"/>
                <a:gd name="T11" fmla="*/ 30 h 42"/>
                <a:gd name="T12" fmla="*/ 88 w 92"/>
                <a:gd name="T13" fmla="*/ 40 h 42"/>
                <a:gd name="T14" fmla="*/ 84 w 92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42">
                  <a:moveTo>
                    <a:pt x="84" y="42"/>
                  </a:moveTo>
                  <a:cubicBezTo>
                    <a:pt x="82" y="42"/>
                    <a:pt x="80" y="41"/>
                    <a:pt x="79" y="39"/>
                  </a:cubicBezTo>
                  <a:cubicBezTo>
                    <a:pt x="78" y="38"/>
                    <a:pt x="57" y="16"/>
                    <a:pt x="9" y="28"/>
                  </a:cubicBezTo>
                  <a:cubicBezTo>
                    <a:pt x="5" y="29"/>
                    <a:pt x="2" y="26"/>
                    <a:pt x="1" y="23"/>
                  </a:cubicBezTo>
                  <a:cubicBezTo>
                    <a:pt x="0" y="19"/>
                    <a:pt x="2" y="15"/>
                    <a:pt x="6" y="14"/>
                  </a:cubicBezTo>
                  <a:cubicBezTo>
                    <a:pt x="62" y="0"/>
                    <a:pt x="88" y="29"/>
                    <a:pt x="89" y="30"/>
                  </a:cubicBezTo>
                  <a:cubicBezTo>
                    <a:pt x="92" y="33"/>
                    <a:pt x="91" y="37"/>
                    <a:pt x="88" y="40"/>
                  </a:cubicBezTo>
                  <a:cubicBezTo>
                    <a:pt x="87" y="41"/>
                    <a:pt x="85" y="42"/>
                    <a:pt x="84" y="4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1" name="Freeform 372"/>
            <p:cNvSpPr>
              <a:spLocks/>
            </p:cNvSpPr>
            <p:nvPr/>
          </p:nvSpPr>
          <p:spPr bwMode="auto">
            <a:xfrm>
              <a:off x="-10733027" y="6491294"/>
              <a:ext cx="134168" cy="57501"/>
            </a:xfrm>
            <a:custGeom>
              <a:avLst/>
              <a:gdLst>
                <a:gd name="T0" fmla="*/ 0 w 59"/>
                <a:gd name="T1" fmla="*/ 25 h 25"/>
                <a:gd name="T2" fmla="*/ 29 w 59"/>
                <a:gd name="T3" fmla="*/ 0 h 25"/>
                <a:gd name="T4" fmla="*/ 59 w 59"/>
                <a:gd name="T5" fmla="*/ 25 h 25"/>
                <a:gd name="T6" fmla="*/ 29 w 59"/>
                <a:gd name="T7" fmla="*/ 9 h 25"/>
                <a:gd name="T8" fmla="*/ 0 w 59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25">
                  <a:moveTo>
                    <a:pt x="0" y="25"/>
                  </a:moveTo>
                  <a:cubicBezTo>
                    <a:pt x="0" y="25"/>
                    <a:pt x="1" y="0"/>
                    <a:pt x="29" y="0"/>
                  </a:cubicBezTo>
                  <a:cubicBezTo>
                    <a:pt x="57" y="0"/>
                    <a:pt x="59" y="25"/>
                    <a:pt x="59" y="25"/>
                  </a:cubicBezTo>
                  <a:cubicBezTo>
                    <a:pt x="59" y="25"/>
                    <a:pt x="46" y="9"/>
                    <a:pt x="29" y="9"/>
                  </a:cubicBezTo>
                  <a:cubicBezTo>
                    <a:pt x="12" y="9"/>
                    <a:pt x="0" y="25"/>
                    <a:pt x="0" y="25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2" name="Freeform 373"/>
            <p:cNvSpPr>
              <a:spLocks/>
            </p:cNvSpPr>
            <p:nvPr/>
          </p:nvSpPr>
          <p:spPr bwMode="auto">
            <a:xfrm>
              <a:off x="-10823751" y="6677851"/>
              <a:ext cx="356503" cy="54945"/>
            </a:xfrm>
            <a:custGeom>
              <a:avLst/>
              <a:gdLst>
                <a:gd name="T0" fmla="*/ 69 w 157"/>
                <a:gd name="T1" fmla="*/ 24 h 24"/>
                <a:gd name="T2" fmla="*/ 52 w 157"/>
                <a:gd name="T3" fmla="*/ 23 h 24"/>
                <a:gd name="T4" fmla="*/ 2 w 157"/>
                <a:gd name="T5" fmla="*/ 16 h 24"/>
                <a:gd name="T6" fmla="*/ 0 w 157"/>
                <a:gd name="T7" fmla="*/ 12 h 24"/>
                <a:gd name="T8" fmla="*/ 4 w 157"/>
                <a:gd name="T9" fmla="*/ 10 h 24"/>
                <a:gd name="T10" fmla="*/ 52 w 157"/>
                <a:gd name="T11" fmla="*/ 17 h 24"/>
                <a:gd name="T12" fmla="*/ 152 w 157"/>
                <a:gd name="T13" fmla="*/ 1 h 24"/>
                <a:gd name="T14" fmla="*/ 156 w 157"/>
                <a:gd name="T15" fmla="*/ 3 h 24"/>
                <a:gd name="T16" fmla="*/ 154 w 157"/>
                <a:gd name="T17" fmla="*/ 7 h 24"/>
                <a:gd name="T18" fmla="*/ 69 w 157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24">
                  <a:moveTo>
                    <a:pt x="69" y="24"/>
                  </a:moveTo>
                  <a:cubicBezTo>
                    <a:pt x="63" y="24"/>
                    <a:pt x="57" y="24"/>
                    <a:pt x="52" y="23"/>
                  </a:cubicBezTo>
                  <a:cubicBezTo>
                    <a:pt x="23" y="22"/>
                    <a:pt x="3" y="16"/>
                    <a:pt x="2" y="16"/>
                  </a:cubicBezTo>
                  <a:cubicBezTo>
                    <a:pt x="1" y="15"/>
                    <a:pt x="0" y="13"/>
                    <a:pt x="0" y="12"/>
                  </a:cubicBezTo>
                  <a:cubicBezTo>
                    <a:pt x="1" y="10"/>
                    <a:pt x="2" y="9"/>
                    <a:pt x="4" y="10"/>
                  </a:cubicBezTo>
                  <a:cubicBezTo>
                    <a:pt x="4" y="10"/>
                    <a:pt x="24" y="15"/>
                    <a:pt x="52" y="17"/>
                  </a:cubicBezTo>
                  <a:cubicBezTo>
                    <a:pt x="78" y="19"/>
                    <a:pt x="116" y="17"/>
                    <a:pt x="152" y="1"/>
                  </a:cubicBezTo>
                  <a:cubicBezTo>
                    <a:pt x="153" y="0"/>
                    <a:pt x="155" y="1"/>
                    <a:pt x="156" y="3"/>
                  </a:cubicBezTo>
                  <a:cubicBezTo>
                    <a:pt x="157" y="4"/>
                    <a:pt x="156" y="6"/>
                    <a:pt x="154" y="7"/>
                  </a:cubicBezTo>
                  <a:cubicBezTo>
                    <a:pt x="125" y="20"/>
                    <a:pt x="93" y="24"/>
                    <a:pt x="69" y="24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3" name="Freeform 374"/>
            <p:cNvSpPr>
              <a:spLocks/>
            </p:cNvSpPr>
            <p:nvPr/>
          </p:nvSpPr>
          <p:spPr bwMode="auto">
            <a:xfrm>
              <a:off x="-10451914" y="6616518"/>
              <a:ext cx="62612" cy="48556"/>
            </a:xfrm>
            <a:custGeom>
              <a:avLst/>
              <a:gdLst>
                <a:gd name="T0" fmla="*/ 24 w 27"/>
                <a:gd name="T1" fmla="*/ 21 h 21"/>
                <a:gd name="T2" fmla="*/ 20 w 27"/>
                <a:gd name="T3" fmla="*/ 18 h 21"/>
                <a:gd name="T4" fmla="*/ 16 w 27"/>
                <a:gd name="T5" fmla="*/ 8 h 21"/>
                <a:gd name="T6" fmla="*/ 6 w 27"/>
                <a:gd name="T7" fmla="*/ 12 h 21"/>
                <a:gd name="T8" fmla="*/ 1 w 27"/>
                <a:gd name="T9" fmla="*/ 12 h 21"/>
                <a:gd name="T10" fmla="*/ 1 w 27"/>
                <a:gd name="T11" fmla="*/ 7 h 21"/>
                <a:gd name="T12" fmla="*/ 18 w 27"/>
                <a:gd name="T13" fmla="*/ 2 h 21"/>
                <a:gd name="T14" fmla="*/ 27 w 27"/>
                <a:gd name="T15" fmla="*/ 17 h 21"/>
                <a:gd name="T16" fmla="*/ 24 w 27"/>
                <a:gd name="T17" fmla="*/ 21 h 21"/>
                <a:gd name="T18" fmla="*/ 24 w 27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1">
                  <a:moveTo>
                    <a:pt x="24" y="21"/>
                  </a:moveTo>
                  <a:cubicBezTo>
                    <a:pt x="22" y="21"/>
                    <a:pt x="21" y="20"/>
                    <a:pt x="20" y="18"/>
                  </a:cubicBezTo>
                  <a:cubicBezTo>
                    <a:pt x="20" y="13"/>
                    <a:pt x="18" y="9"/>
                    <a:pt x="16" y="8"/>
                  </a:cubicBezTo>
                  <a:cubicBezTo>
                    <a:pt x="13" y="7"/>
                    <a:pt x="7" y="10"/>
                    <a:pt x="6" y="12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0" y="11"/>
                    <a:pt x="0" y="9"/>
                    <a:pt x="1" y="7"/>
                  </a:cubicBezTo>
                  <a:cubicBezTo>
                    <a:pt x="2" y="7"/>
                    <a:pt x="10" y="0"/>
                    <a:pt x="18" y="2"/>
                  </a:cubicBezTo>
                  <a:cubicBezTo>
                    <a:pt x="23" y="4"/>
                    <a:pt x="26" y="9"/>
                    <a:pt x="27" y="17"/>
                  </a:cubicBezTo>
                  <a:cubicBezTo>
                    <a:pt x="27" y="19"/>
                    <a:pt x="26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4" name="Freeform 375"/>
            <p:cNvSpPr>
              <a:spLocks/>
            </p:cNvSpPr>
            <p:nvPr/>
          </p:nvSpPr>
          <p:spPr bwMode="auto">
            <a:xfrm>
              <a:off x="-10572026" y="6583295"/>
              <a:ext cx="134168" cy="47278"/>
            </a:xfrm>
            <a:custGeom>
              <a:avLst/>
              <a:gdLst>
                <a:gd name="T0" fmla="*/ 0 w 59"/>
                <a:gd name="T1" fmla="*/ 0 h 21"/>
                <a:gd name="T2" fmla="*/ 59 w 59"/>
                <a:gd name="T3" fmla="*/ 0 h 21"/>
                <a:gd name="T4" fmla="*/ 59 w 59"/>
                <a:gd name="T5" fmla="*/ 17 h 21"/>
                <a:gd name="T6" fmla="*/ 0 w 5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21">
                  <a:moveTo>
                    <a:pt x="0" y="0"/>
                  </a:moveTo>
                  <a:cubicBezTo>
                    <a:pt x="0" y="0"/>
                    <a:pt x="33" y="7"/>
                    <a:pt x="59" y="0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24" y="21"/>
                    <a:pt x="0" y="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5" name="Freeform 376"/>
            <p:cNvSpPr>
              <a:spLocks/>
            </p:cNvSpPr>
            <p:nvPr/>
          </p:nvSpPr>
          <p:spPr bwMode="auto">
            <a:xfrm>
              <a:off x="-10892751" y="6583295"/>
              <a:ext cx="136723" cy="47278"/>
            </a:xfrm>
            <a:custGeom>
              <a:avLst/>
              <a:gdLst>
                <a:gd name="T0" fmla="*/ 60 w 60"/>
                <a:gd name="T1" fmla="*/ 0 h 21"/>
                <a:gd name="T2" fmla="*/ 0 w 60"/>
                <a:gd name="T3" fmla="*/ 0 h 21"/>
                <a:gd name="T4" fmla="*/ 0 w 60"/>
                <a:gd name="T5" fmla="*/ 17 h 21"/>
                <a:gd name="T6" fmla="*/ 60 w 60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21">
                  <a:moveTo>
                    <a:pt x="60" y="0"/>
                  </a:moveTo>
                  <a:cubicBezTo>
                    <a:pt x="60" y="0"/>
                    <a:pt x="26" y="7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35" y="21"/>
                    <a:pt x="60" y="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Freeform 377"/>
            <p:cNvSpPr>
              <a:spLocks/>
            </p:cNvSpPr>
            <p:nvPr/>
          </p:nvSpPr>
          <p:spPr bwMode="auto">
            <a:xfrm>
              <a:off x="-10756028" y="6782630"/>
              <a:ext cx="245336" cy="93279"/>
            </a:xfrm>
            <a:custGeom>
              <a:avLst/>
              <a:gdLst>
                <a:gd name="T0" fmla="*/ 12 w 108"/>
                <a:gd name="T1" fmla="*/ 7 h 41"/>
                <a:gd name="T2" fmla="*/ 54 w 108"/>
                <a:gd name="T3" fmla="*/ 32 h 41"/>
                <a:gd name="T4" fmla="*/ 81 w 108"/>
                <a:gd name="T5" fmla="*/ 0 h 41"/>
                <a:gd name="T6" fmla="*/ 52 w 108"/>
                <a:gd name="T7" fmla="*/ 25 h 41"/>
                <a:gd name="T8" fmla="*/ 12 w 108"/>
                <a:gd name="T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41">
                  <a:moveTo>
                    <a:pt x="12" y="7"/>
                  </a:moveTo>
                  <a:cubicBezTo>
                    <a:pt x="12" y="7"/>
                    <a:pt x="0" y="41"/>
                    <a:pt x="54" y="32"/>
                  </a:cubicBezTo>
                  <a:cubicBezTo>
                    <a:pt x="108" y="23"/>
                    <a:pt x="81" y="0"/>
                    <a:pt x="81" y="0"/>
                  </a:cubicBezTo>
                  <a:cubicBezTo>
                    <a:pt x="81" y="0"/>
                    <a:pt x="90" y="17"/>
                    <a:pt x="52" y="25"/>
                  </a:cubicBezTo>
                  <a:cubicBezTo>
                    <a:pt x="15" y="33"/>
                    <a:pt x="12" y="7"/>
                    <a:pt x="12" y="7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97" name="组合 896"/>
          <p:cNvGrpSpPr/>
          <p:nvPr/>
        </p:nvGrpSpPr>
        <p:grpSpPr>
          <a:xfrm>
            <a:off x="5079467" y="5548637"/>
            <a:ext cx="1165343" cy="2392021"/>
            <a:chOff x="4771667" y="3111542"/>
            <a:chExt cx="1165343" cy="2392021"/>
          </a:xfrm>
        </p:grpSpPr>
        <p:sp>
          <p:nvSpPr>
            <p:cNvPr id="898" name="Freeform 378"/>
            <p:cNvSpPr>
              <a:spLocks/>
            </p:cNvSpPr>
            <p:nvPr/>
          </p:nvSpPr>
          <p:spPr bwMode="auto">
            <a:xfrm>
              <a:off x="5162671" y="4583555"/>
              <a:ext cx="474060" cy="835674"/>
            </a:xfrm>
            <a:custGeom>
              <a:avLst/>
              <a:gdLst>
                <a:gd name="T0" fmla="*/ 371 w 371"/>
                <a:gd name="T1" fmla="*/ 654 h 654"/>
                <a:gd name="T2" fmla="*/ 223 w 371"/>
                <a:gd name="T3" fmla="*/ 654 h 654"/>
                <a:gd name="T4" fmla="*/ 187 w 371"/>
                <a:gd name="T5" fmla="*/ 251 h 654"/>
                <a:gd name="T6" fmla="*/ 148 w 371"/>
                <a:gd name="T7" fmla="*/ 654 h 654"/>
                <a:gd name="T8" fmla="*/ 0 w 371"/>
                <a:gd name="T9" fmla="*/ 654 h 654"/>
                <a:gd name="T10" fmla="*/ 38 w 371"/>
                <a:gd name="T11" fmla="*/ 0 h 654"/>
                <a:gd name="T12" fmla="*/ 333 w 371"/>
                <a:gd name="T13" fmla="*/ 0 h 654"/>
                <a:gd name="T14" fmla="*/ 371 w 371"/>
                <a:gd name="T15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1" h="654">
                  <a:moveTo>
                    <a:pt x="371" y="654"/>
                  </a:moveTo>
                  <a:lnTo>
                    <a:pt x="223" y="654"/>
                  </a:lnTo>
                  <a:lnTo>
                    <a:pt x="187" y="251"/>
                  </a:lnTo>
                  <a:lnTo>
                    <a:pt x="148" y="654"/>
                  </a:lnTo>
                  <a:lnTo>
                    <a:pt x="0" y="654"/>
                  </a:lnTo>
                  <a:lnTo>
                    <a:pt x="38" y="0"/>
                  </a:lnTo>
                  <a:lnTo>
                    <a:pt x="333" y="0"/>
                  </a:lnTo>
                  <a:lnTo>
                    <a:pt x="371" y="654"/>
                  </a:ln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9" name="Freeform 379"/>
            <p:cNvSpPr>
              <a:spLocks/>
            </p:cNvSpPr>
            <p:nvPr/>
          </p:nvSpPr>
          <p:spPr bwMode="auto">
            <a:xfrm>
              <a:off x="5033614" y="5309339"/>
              <a:ext cx="346281" cy="194224"/>
            </a:xfrm>
            <a:custGeom>
              <a:avLst/>
              <a:gdLst>
                <a:gd name="T0" fmla="*/ 121 w 152"/>
                <a:gd name="T1" fmla="*/ 18 h 85"/>
                <a:gd name="T2" fmla="*/ 118 w 152"/>
                <a:gd name="T3" fmla="*/ 66 h 85"/>
                <a:gd name="T4" fmla="*/ 22 w 152"/>
                <a:gd name="T5" fmla="*/ 43 h 85"/>
                <a:gd name="T6" fmla="*/ 80 w 152"/>
                <a:gd name="T7" fmla="*/ 0 h 85"/>
                <a:gd name="T8" fmla="*/ 121 w 152"/>
                <a:gd name="T9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85">
                  <a:moveTo>
                    <a:pt x="121" y="18"/>
                  </a:moveTo>
                  <a:cubicBezTo>
                    <a:pt x="141" y="39"/>
                    <a:pt x="152" y="61"/>
                    <a:pt x="118" y="66"/>
                  </a:cubicBezTo>
                  <a:cubicBezTo>
                    <a:pt x="87" y="69"/>
                    <a:pt x="0" y="85"/>
                    <a:pt x="22" y="43"/>
                  </a:cubicBezTo>
                  <a:cubicBezTo>
                    <a:pt x="43" y="3"/>
                    <a:pt x="67" y="0"/>
                    <a:pt x="80" y="0"/>
                  </a:cubicBezTo>
                  <a:cubicBezTo>
                    <a:pt x="94" y="0"/>
                    <a:pt x="111" y="7"/>
                    <a:pt x="121" y="18"/>
                  </a:cubicBezTo>
                  <a:close/>
                </a:path>
              </a:pathLst>
            </a:custGeom>
            <a:solidFill>
              <a:srgbClr val="6D4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0" name="Freeform 380"/>
            <p:cNvSpPr>
              <a:spLocks/>
            </p:cNvSpPr>
            <p:nvPr/>
          </p:nvSpPr>
          <p:spPr bwMode="auto">
            <a:xfrm>
              <a:off x="5420784" y="5309339"/>
              <a:ext cx="345003" cy="194224"/>
            </a:xfrm>
            <a:custGeom>
              <a:avLst/>
              <a:gdLst>
                <a:gd name="T0" fmla="*/ 31 w 152"/>
                <a:gd name="T1" fmla="*/ 18 h 85"/>
                <a:gd name="T2" fmla="*/ 34 w 152"/>
                <a:gd name="T3" fmla="*/ 66 h 85"/>
                <a:gd name="T4" fmla="*/ 131 w 152"/>
                <a:gd name="T5" fmla="*/ 43 h 85"/>
                <a:gd name="T6" fmla="*/ 72 w 152"/>
                <a:gd name="T7" fmla="*/ 0 h 85"/>
                <a:gd name="T8" fmla="*/ 31 w 152"/>
                <a:gd name="T9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85">
                  <a:moveTo>
                    <a:pt x="31" y="18"/>
                  </a:moveTo>
                  <a:cubicBezTo>
                    <a:pt x="11" y="39"/>
                    <a:pt x="0" y="61"/>
                    <a:pt x="34" y="66"/>
                  </a:cubicBezTo>
                  <a:cubicBezTo>
                    <a:pt x="66" y="69"/>
                    <a:pt x="152" y="85"/>
                    <a:pt x="131" y="43"/>
                  </a:cubicBezTo>
                  <a:cubicBezTo>
                    <a:pt x="110" y="3"/>
                    <a:pt x="86" y="0"/>
                    <a:pt x="72" y="0"/>
                  </a:cubicBezTo>
                  <a:cubicBezTo>
                    <a:pt x="59" y="0"/>
                    <a:pt x="42" y="7"/>
                    <a:pt x="31" y="18"/>
                  </a:cubicBezTo>
                  <a:close/>
                </a:path>
              </a:pathLst>
            </a:custGeom>
            <a:solidFill>
              <a:srgbClr val="6D4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1" name="Rectangle 381"/>
            <p:cNvSpPr>
              <a:spLocks noChangeArrowheads="1"/>
            </p:cNvSpPr>
            <p:nvPr/>
          </p:nvSpPr>
          <p:spPr bwMode="auto">
            <a:xfrm>
              <a:off x="5240616" y="3984272"/>
              <a:ext cx="318170" cy="594172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2" name="Freeform 382"/>
            <p:cNvSpPr>
              <a:spLocks/>
            </p:cNvSpPr>
            <p:nvPr/>
          </p:nvSpPr>
          <p:spPr bwMode="auto">
            <a:xfrm>
              <a:off x="5372228" y="4007272"/>
              <a:ext cx="54945" cy="63889"/>
            </a:xfrm>
            <a:custGeom>
              <a:avLst/>
              <a:gdLst>
                <a:gd name="T0" fmla="*/ 18 w 24"/>
                <a:gd name="T1" fmla="*/ 28 h 28"/>
                <a:gd name="T2" fmla="*/ 5 w 24"/>
                <a:gd name="T3" fmla="*/ 28 h 28"/>
                <a:gd name="T4" fmla="*/ 0 w 24"/>
                <a:gd name="T5" fmla="*/ 22 h 28"/>
                <a:gd name="T6" fmla="*/ 0 w 24"/>
                <a:gd name="T7" fmla="*/ 5 h 28"/>
                <a:gd name="T8" fmla="*/ 5 w 24"/>
                <a:gd name="T9" fmla="*/ 0 h 28"/>
                <a:gd name="T10" fmla="*/ 18 w 24"/>
                <a:gd name="T11" fmla="*/ 0 h 28"/>
                <a:gd name="T12" fmla="*/ 24 w 24"/>
                <a:gd name="T13" fmla="*/ 5 h 28"/>
                <a:gd name="T14" fmla="*/ 24 w 24"/>
                <a:gd name="T15" fmla="*/ 22 h 28"/>
                <a:gd name="T16" fmla="*/ 18 w 24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8">
                  <a:moveTo>
                    <a:pt x="18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" y="28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4" y="2"/>
                    <a:pt x="24" y="5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5"/>
                    <a:pt x="21" y="28"/>
                    <a:pt x="18" y="28"/>
                  </a:cubicBez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3" name="Freeform 383"/>
            <p:cNvSpPr>
              <a:spLocks/>
            </p:cNvSpPr>
            <p:nvPr/>
          </p:nvSpPr>
          <p:spPr bwMode="auto">
            <a:xfrm>
              <a:off x="5322394" y="4063495"/>
              <a:ext cx="154612" cy="447226"/>
            </a:xfrm>
            <a:custGeom>
              <a:avLst/>
              <a:gdLst>
                <a:gd name="T0" fmla="*/ 48 w 121"/>
                <a:gd name="T1" fmla="*/ 0 h 350"/>
                <a:gd name="T2" fmla="*/ 0 w 121"/>
                <a:gd name="T3" fmla="*/ 305 h 350"/>
                <a:gd name="T4" fmla="*/ 62 w 121"/>
                <a:gd name="T5" fmla="*/ 350 h 350"/>
                <a:gd name="T6" fmla="*/ 121 w 121"/>
                <a:gd name="T7" fmla="*/ 303 h 350"/>
                <a:gd name="T8" fmla="*/ 71 w 121"/>
                <a:gd name="T9" fmla="*/ 0 h 350"/>
                <a:gd name="T10" fmla="*/ 48 w 121"/>
                <a:gd name="T11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350">
                  <a:moveTo>
                    <a:pt x="48" y="0"/>
                  </a:moveTo>
                  <a:lnTo>
                    <a:pt x="0" y="305"/>
                  </a:lnTo>
                  <a:lnTo>
                    <a:pt x="62" y="350"/>
                  </a:lnTo>
                  <a:lnTo>
                    <a:pt x="121" y="303"/>
                  </a:lnTo>
                  <a:lnTo>
                    <a:pt x="71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4" name="Freeform 384"/>
            <p:cNvSpPr>
              <a:spLocks/>
            </p:cNvSpPr>
            <p:nvPr/>
          </p:nvSpPr>
          <p:spPr bwMode="auto">
            <a:xfrm>
              <a:off x="5252116" y="3990661"/>
              <a:ext cx="288780" cy="132890"/>
            </a:xfrm>
            <a:custGeom>
              <a:avLst/>
              <a:gdLst>
                <a:gd name="T0" fmla="*/ 0 w 226"/>
                <a:gd name="T1" fmla="*/ 0 h 104"/>
                <a:gd name="T2" fmla="*/ 12 w 226"/>
                <a:gd name="T3" fmla="*/ 104 h 104"/>
                <a:gd name="T4" fmla="*/ 116 w 226"/>
                <a:gd name="T5" fmla="*/ 38 h 104"/>
                <a:gd name="T6" fmla="*/ 219 w 226"/>
                <a:gd name="T7" fmla="*/ 104 h 104"/>
                <a:gd name="T8" fmla="*/ 226 w 226"/>
                <a:gd name="T9" fmla="*/ 0 h 104"/>
                <a:gd name="T10" fmla="*/ 0 w 226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04">
                  <a:moveTo>
                    <a:pt x="0" y="0"/>
                  </a:moveTo>
                  <a:lnTo>
                    <a:pt x="12" y="104"/>
                  </a:lnTo>
                  <a:lnTo>
                    <a:pt x="116" y="38"/>
                  </a:lnTo>
                  <a:lnTo>
                    <a:pt x="219" y="104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5" name="Rectangle 385"/>
            <p:cNvSpPr>
              <a:spLocks noChangeArrowheads="1"/>
            </p:cNvSpPr>
            <p:nvPr/>
          </p:nvSpPr>
          <p:spPr bwMode="auto">
            <a:xfrm>
              <a:off x="5252116" y="4564388"/>
              <a:ext cx="288780" cy="34500"/>
            </a:xfrm>
            <a:prstGeom prst="rect">
              <a:avLst/>
            </a:prstGeom>
            <a:solidFill>
              <a:srgbClr val="BA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6" name="Freeform 386"/>
            <p:cNvSpPr>
              <a:spLocks/>
            </p:cNvSpPr>
            <p:nvPr/>
          </p:nvSpPr>
          <p:spPr bwMode="auto">
            <a:xfrm>
              <a:off x="5485951" y="3934438"/>
              <a:ext cx="323281" cy="874008"/>
            </a:xfrm>
            <a:custGeom>
              <a:avLst/>
              <a:gdLst>
                <a:gd name="T0" fmla="*/ 7 w 142"/>
                <a:gd name="T1" fmla="*/ 15 h 384"/>
                <a:gd name="T2" fmla="*/ 98 w 142"/>
                <a:gd name="T3" fmla="*/ 112 h 384"/>
                <a:gd name="T4" fmla="*/ 140 w 142"/>
                <a:gd name="T5" fmla="*/ 223 h 384"/>
                <a:gd name="T6" fmla="*/ 84 w 142"/>
                <a:gd name="T7" fmla="*/ 332 h 384"/>
                <a:gd name="T8" fmla="*/ 91 w 142"/>
                <a:gd name="T9" fmla="*/ 384 h 384"/>
                <a:gd name="T10" fmla="*/ 0 w 142"/>
                <a:gd name="T11" fmla="*/ 231 h 384"/>
                <a:gd name="T12" fmla="*/ 7 w 142"/>
                <a:gd name="T13" fmla="*/ 15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384">
                  <a:moveTo>
                    <a:pt x="7" y="15"/>
                  </a:moveTo>
                  <a:cubicBezTo>
                    <a:pt x="7" y="15"/>
                    <a:pt x="55" y="0"/>
                    <a:pt x="98" y="112"/>
                  </a:cubicBezTo>
                  <a:cubicBezTo>
                    <a:pt x="142" y="224"/>
                    <a:pt x="140" y="202"/>
                    <a:pt x="140" y="223"/>
                  </a:cubicBezTo>
                  <a:cubicBezTo>
                    <a:pt x="140" y="245"/>
                    <a:pt x="94" y="323"/>
                    <a:pt x="84" y="332"/>
                  </a:cubicBezTo>
                  <a:cubicBezTo>
                    <a:pt x="91" y="384"/>
                    <a:pt x="91" y="384"/>
                    <a:pt x="91" y="384"/>
                  </a:cubicBezTo>
                  <a:cubicBezTo>
                    <a:pt x="91" y="384"/>
                    <a:pt x="0" y="329"/>
                    <a:pt x="0" y="231"/>
                  </a:cubicBezTo>
                  <a:lnTo>
                    <a:pt x="7" y="15"/>
                  </a:lnTo>
                  <a:close/>
                </a:path>
              </a:pathLst>
            </a:custGeom>
            <a:solidFill>
              <a:srgbClr val="4D99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7" name="Freeform 387"/>
            <p:cNvSpPr>
              <a:spLocks/>
            </p:cNvSpPr>
            <p:nvPr/>
          </p:nvSpPr>
          <p:spPr bwMode="auto">
            <a:xfrm>
              <a:off x="5493618" y="3957438"/>
              <a:ext cx="106057" cy="297725"/>
            </a:xfrm>
            <a:custGeom>
              <a:avLst/>
              <a:gdLst>
                <a:gd name="T0" fmla="*/ 42 w 47"/>
                <a:gd name="T1" fmla="*/ 17 h 131"/>
                <a:gd name="T2" fmla="*/ 4 w 47"/>
                <a:gd name="T3" fmla="*/ 5 h 131"/>
                <a:gd name="T4" fmla="*/ 0 w 47"/>
                <a:gd name="T5" fmla="*/ 131 h 131"/>
                <a:gd name="T6" fmla="*/ 42 w 47"/>
                <a:gd name="T7" fmla="*/ 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31">
                  <a:moveTo>
                    <a:pt x="42" y="17"/>
                  </a:moveTo>
                  <a:cubicBezTo>
                    <a:pt x="20" y="0"/>
                    <a:pt x="4" y="5"/>
                    <a:pt x="4" y="5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47" y="117"/>
                    <a:pt x="42" y="17"/>
                    <a:pt x="42" y="17"/>
                  </a:cubicBezTo>
                  <a:close/>
                </a:path>
              </a:pathLst>
            </a:custGeom>
            <a:solidFill>
              <a:srgbClr val="61A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" name="Freeform 388"/>
            <p:cNvSpPr>
              <a:spLocks/>
            </p:cNvSpPr>
            <p:nvPr/>
          </p:nvSpPr>
          <p:spPr bwMode="auto">
            <a:xfrm>
              <a:off x="5631619" y="4280719"/>
              <a:ext cx="70278" cy="408893"/>
            </a:xfrm>
            <a:custGeom>
              <a:avLst/>
              <a:gdLst>
                <a:gd name="T0" fmla="*/ 0 w 31"/>
                <a:gd name="T1" fmla="*/ 0 h 180"/>
                <a:gd name="T2" fmla="*/ 20 w 31"/>
                <a:gd name="T3" fmla="*/ 180 h 180"/>
                <a:gd name="T4" fmla="*/ 31 w 31"/>
                <a:gd name="T5" fmla="*/ 165 h 180"/>
                <a:gd name="T6" fmla="*/ 0 w 31"/>
                <a:gd name="T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80">
                  <a:moveTo>
                    <a:pt x="0" y="0"/>
                  </a:moveTo>
                  <a:cubicBezTo>
                    <a:pt x="1" y="57"/>
                    <a:pt x="20" y="180"/>
                    <a:pt x="20" y="180"/>
                  </a:cubicBezTo>
                  <a:cubicBezTo>
                    <a:pt x="22" y="178"/>
                    <a:pt x="26" y="173"/>
                    <a:pt x="31" y="1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289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" name="Freeform 389"/>
            <p:cNvSpPr>
              <a:spLocks/>
            </p:cNvSpPr>
            <p:nvPr/>
          </p:nvSpPr>
          <p:spPr bwMode="auto">
            <a:xfrm>
              <a:off x="4812556" y="4348442"/>
              <a:ext cx="186557" cy="189113"/>
            </a:xfrm>
            <a:custGeom>
              <a:avLst/>
              <a:gdLst>
                <a:gd name="T0" fmla="*/ 60 w 82"/>
                <a:gd name="T1" fmla="*/ 10 h 83"/>
                <a:gd name="T2" fmla="*/ 25 w 82"/>
                <a:gd name="T3" fmla="*/ 5 h 83"/>
                <a:gd name="T4" fmla="*/ 3 w 82"/>
                <a:gd name="T5" fmla="*/ 33 h 83"/>
                <a:gd name="T6" fmla="*/ 29 w 82"/>
                <a:gd name="T7" fmla="*/ 83 h 83"/>
                <a:gd name="T8" fmla="*/ 55 w 82"/>
                <a:gd name="T9" fmla="*/ 80 h 83"/>
                <a:gd name="T10" fmla="*/ 82 w 82"/>
                <a:gd name="T11" fmla="*/ 51 h 83"/>
                <a:gd name="T12" fmla="*/ 60 w 82"/>
                <a:gd name="T13" fmla="*/ 1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3">
                  <a:moveTo>
                    <a:pt x="60" y="10"/>
                  </a:moveTo>
                  <a:cubicBezTo>
                    <a:pt x="60" y="10"/>
                    <a:pt x="51" y="0"/>
                    <a:pt x="25" y="5"/>
                  </a:cubicBezTo>
                  <a:cubicBezTo>
                    <a:pt x="0" y="11"/>
                    <a:pt x="3" y="33"/>
                    <a:pt x="3" y="3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82" y="51"/>
                    <a:pt x="82" y="51"/>
                    <a:pt x="82" y="51"/>
                  </a:cubicBezTo>
                  <a:lnTo>
                    <a:pt x="60" y="10"/>
                  </a:ln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0" name="Freeform 390"/>
            <p:cNvSpPr>
              <a:spLocks/>
            </p:cNvSpPr>
            <p:nvPr/>
          </p:nvSpPr>
          <p:spPr bwMode="auto">
            <a:xfrm>
              <a:off x="4771667" y="3984272"/>
              <a:ext cx="454893" cy="444671"/>
            </a:xfrm>
            <a:custGeom>
              <a:avLst/>
              <a:gdLst>
                <a:gd name="T0" fmla="*/ 200 w 200"/>
                <a:gd name="T1" fmla="*/ 0 h 195"/>
                <a:gd name="T2" fmla="*/ 10 w 200"/>
                <a:gd name="T3" fmla="*/ 119 h 195"/>
                <a:gd name="T4" fmla="*/ 20 w 200"/>
                <a:gd name="T5" fmla="*/ 195 h 195"/>
                <a:gd name="T6" fmla="*/ 79 w 200"/>
                <a:gd name="T7" fmla="*/ 171 h 195"/>
                <a:gd name="T8" fmla="*/ 66 w 200"/>
                <a:gd name="T9" fmla="*/ 144 h 195"/>
                <a:gd name="T10" fmla="*/ 181 w 200"/>
                <a:gd name="T11" fmla="*/ 114 h 195"/>
                <a:gd name="T12" fmla="*/ 200 w 200"/>
                <a:gd name="T1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95">
                  <a:moveTo>
                    <a:pt x="200" y="0"/>
                  </a:moveTo>
                  <a:cubicBezTo>
                    <a:pt x="200" y="0"/>
                    <a:pt x="38" y="63"/>
                    <a:pt x="10" y="119"/>
                  </a:cubicBezTo>
                  <a:cubicBezTo>
                    <a:pt x="0" y="138"/>
                    <a:pt x="20" y="195"/>
                    <a:pt x="20" y="195"/>
                  </a:cubicBezTo>
                  <a:cubicBezTo>
                    <a:pt x="20" y="195"/>
                    <a:pt x="35" y="153"/>
                    <a:pt x="79" y="171"/>
                  </a:cubicBezTo>
                  <a:cubicBezTo>
                    <a:pt x="66" y="144"/>
                    <a:pt x="66" y="144"/>
                    <a:pt x="66" y="144"/>
                  </a:cubicBezTo>
                  <a:cubicBezTo>
                    <a:pt x="181" y="114"/>
                    <a:pt x="181" y="114"/>
                    <a:pt x="181" y="114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4D99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1" name="Freeform 391"/>
            <p:cNvSpPr>
              <a:spLocks/>
            </p:cNvSpPr>
            <p:nvPr/>
          </p:nvSpPr>
          <p:spPr bwMode="auto">
            <a:xfrm>
              <a:off x="5103892" y="3957438"/>
              <a:ext cx="207002" cy="851008"/>
            </a:xfrm>
            <a:custGeom>
              <a:avLst/>
              <a:gdLst>
                <a:gd name="T0" fmla="*/ 84 w 91"/>
                <a:gd name="T1" fmla="*/ 5 h 374"/>
                <a:gd name="T2" fmla="*/ 43 w 91"/>
                <a:gd name="T3" fmla="*/ 20 h 374"/>
                <a:gd name="T4" fmla="*/ 27 w 91"/>
                <a:gd name="T5" fmla="*/ 142 h 374"/>
                <a:gd name="T6" fmla="*/ 7 w 91"/>
                <a:gd name="T7" fmla="*/ 322 h 374"/>
                <a:gd name="T8" fmla="*/ 0 w 91"/>
                <a:gd name="T9" fmla="*/ 374 h 374"/>
                <a:gd name="T10" fmla="*/ 91 w 91"/>
                <a:gd name="T11" fmla="*/ 221 h 374"/>
                <a:gd name="T12" fmla="*/ 84 w 91"/>
                <a:gd name="T13" fmla="*/ 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374">
                  <a:moveTo>
                    <a:pt x="84" y="5"/>
                  </a:moveTo>
                  <a:cubicBezTo>
                    <a:pt x="84" y="5"/>
                    <a:pt x="66" y="0"/>
                    <a:pt x="43" y="20"/>
                  </a:cubicBezTo>
                  <a:cubicBezTo>
                    <a:pt x="27" y="33"/>
                    <a:pt x="36" y="85"/>
                    <a:pt x="27" y="142"/>
                  </a:cubicBezTo>
                  <a:cubicBezTo>
                    <a:pt x="7" y="322"/>
                    <a:pt x="7" y="322"/>
                    <a:pt x="7" y="322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91" y="319"/>
                    <a:pt x="91" y="221"/>
                  </a:cubicBezTo>
                  <a:lnTo>
                    <a:pt x="84" y="5"/>
                  </a:lnTo>
                  <a:close/>
                </a:path>
              </a:pathLst>
            </a:custGeom>
            <a:solidFill>
              <a:srgbClr val="4D99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2" name="Freeform 392"/>
            <p:cNvSpPr>
              <a:spLocks/>
            </p:cNvSpPr>
            <p:nvPr/>
          </p:nvSpPr>
          <p:spPr bwMode="auto">
            <a:xfrm>
              <a:off x="5194615" y="3957438"/>
              <a:ext cx="109890" cy="297725"/>
            </a:xfrm>
            <a:custGeom>
              <a:avLst/>
              <a:gdLst>
                <a:gd name="T0" fmla="*/ 6 w 48"/>
                <a:gd name="T1" fmla="*/ 17 h 131"/>
                <a:gd name="T2" fmla="*/ 44 w 48"/>
                <a:gd name="T3" fmla="*/ 5 h 131"/>
                <a:gd name="T4" fmla="*/ 48 w 48"/>
                <a:gd name="T5" fmla="*/ 131 h 131"/>
                <a:gd name="T6" fmla="*/ 6 w 48"/>
                <a:gd name="T7" fmla="*/ 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31">
                  <a:moveTo>
                    <a:pt x="6" y="17"/>
                  </a:moveTo>
                  <a:cubicBezTo>
                    <a:pt x="28" y="0"/>
                    <a:pt x="44" y="5"/>
                    <a:pt x="44" y="5"/>
                  </a:cubicBezTo>
                  <a:cubicBezTo>
                    <a:pt x="48" y="131"/>
                    <a:pt x="48" y="131"/>
                    <a:pt x="48" y="131"/>
                  </a:cubicBezTo>
                  <a:cubicBezTo>
                    <a:pt x="0" y="117"/>
                    <a:pt x="6" y="17"/>
                    <a:pt x="6" y="17"/>
                  </a:cubicBezTo>
                  <a:close/>
                </a:path>
              </a:pathLst>
            </a:custGeom>
            <a:solidFill>
              <a:srgbClr val="61A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3" name="Freeform 393"/>
            <p:cNvSpPr>
              <a:spLocks/>
            </p:cNvSpPr>
            <p:nvPr/>
          </p:nvSpPr>
          <p:spPr bwMode="auto">
            <a:xfrm>
              <a:off x="4861112" y="4255163"/>
              <a:ext cx="190391" cy="330947"/>
            </a:xfrm>
            <a:custGeom>
              <a:avLst/>
              <a:gdLst>
                <a:gd name="T0" fmla="*/ 57 w 84"/>
                <a:gd name="T1" fmla="*/ 3 h 145"/>
                <a:gd name="T2" fmla="*/ 84 w 84"/>
                <a:gd name="T3" fmla="*/ 13 h 145"/>
                <a:gd name="T4" fmla="*/ 21 w 84"/>
                <a:gd name="T5" fmla="*/ 145 h 145"/>
                <a:gd name="T6" fmla="*/ 0 w 84"/>
                <a:gd name="T7" fmla="*/ 136 h 145"/>
                <a:gd name="T8" fmla="*/ 57 w 84"/>
                <a:gd name="T9" fmla="*/ 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45">
                  <a:moveTo>
                    <a:pt x="57" y="3"/>
                  </a:moveTo>
                  <a:cubicBezTo>
                    <a:pt x="57" y="3"/>
                    <a:pt x="77" y="0"/>
                    <a:pt x="84" y="13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0" y="136"/>
                    <a:pt x="0" y="136"/>
                    <a:pt x="0" y="136"/>
                  </a:cubicBezTo>
                  <a:lnTo>
                    <a:pt x="57" y="3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4" name="Freeform 394"/>
            <p:cNvSpPr>
              <a:spLocks/>
            </p:cNvSpPr>
            <p:nvPr/>
          </p:nvSpPr>
          <p:spPr bwMode="auto">
            <a:xfrm>
              <a:off x="4852168" y="4564388"/>
              <a:ext cx="56223" cy="77945"/>
            </a:xfrm>
            <a:custGeom>
              <a:avLst/>
              <a:gdLst>
                <a:gd name="T0" fmla="*/ 44 w 44"/>
                <a:gd name="T1" fmla="*/ 17 h 61"/>
                <a:gd name="T2" fmla="*/ 0 w 44"/>
                <a:gd name="T3" fmla="*/ 61 h 61"/>
                <a:gd name="T4" fmla="*/ 7 w 44"/>
                <a:gd name="T5" fmla="*/ 0 h 61"/>
                <a:gd name="T6" fmla="*/ 44 w 44"/>
                <a:gd name="T7" fmla="*/ 1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61">
                  <a:moveTo>
                    <a:pt x="44" y="17"/>
                  </a:moveTo>
                  <a:lnTo>
                    <a:pt x="0" y="61"/>
                  </a:lnTo>
                  <a:lnTo>
                    <a:pt x="7" y="0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C6C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5" name="Freeform 395"/>
            <p:cNvSpPr>
              <a:spLocks/>
            </p:cNvSpPr>
            <p:nvPr/>
          </p:nvSpPr>
          <p:spPr bwMode="auto">
            <a:xfrm>
              <a:off x="4960780" y="4313942"/>
              <a:ext cx="66445" cy="39611"/>
            </a:xfrm>
            <a:custGeom>
              <a:avLst/>
              <a:gdLst>
                <a:gd name="T0" fmla="*/ 25 w 29"/>
                <a:gd name="T1" fmla="*/ 17 h 17"/>
                <a:gd name="T2" fmla="*/ 29 w 29"/>
                <a:gd name="T3" fmla="*/ 10 h 17"/>
                <a:gd name="T4" fmla="*/ 7 w 29"/>
                <a:gd name="T5" fmla="*/ 1 h 17"/>
                <a:gd name="T6" fmla="*/ 3 w 29"/>
                <a:gd name="T7" fmla="*/ 0 h 17"/>
                <a:gd name="T8" fmla="*/ 0 w 29"/>
                <a:gd name="T9" fmla="*/ 8 h 17"/>
                <a:gd name="T10" fmla="*/ 25 w 29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7">
                  <a:moveTo>
                    <a:pt x="25" y="17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3" y="5"/>
                    <a:pt x="15" y="2"/>
                    <a:pt x="7" y="1"/>
                  </a:cubicBezTo>
                  <a:cubicBezTo>
                    <a:pt x="6" y="0"/>
                    <a:pt x="4" y="0"/>
                    <a:pt x="3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" y="9"/>
                    <a:pt x="17" y="11"/>
                    <a:pt x="25" y="17"/>
                  </a:cubicBezTo>
                  <a:close/>
                </a:path>
              </a:pathLst>
            </a:custGeom>
            <a:solidFill>
              <a:srgbClr val="F4BB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6" name="Freeform 396"/>
            <p:cNvSpPr>
              <a:spLocks/>
            </p:cNvSpPr>
            <p:nvPr/>
          </p:nvSpPr>
          <p:spPr bwMode="auto">
            <a:xfrm>
              <a:off x="4783167" y="4362498"/>
              <a:ext cx="157168" cy="238947"/>
            </a:xfrm>
            <a:custGeom>
              <a:avLst/>
              <a:gdLst>
                <a:gd name="T0" fmla="*/ 60 w 69"/>
                <a:gd name="T1" fmla="*/ 29 h 105"/>
                <a:gd name="T2" fmla="*/ 38 w 69"/>
                <a:gd name="T3" fmla="*/ 48 h 105"/>
                <a:gd name="T4" fmla="*/ 48 w 69"/>
                <a:gd name="T5" fmla="*/ 76 h 105"/>
                <a:gd name="T6" fmla="*/ 47 w 69"/>
                <a:gd name="T7" fmla="*/ 91 h 105"/>
                <a:gd name="T8" fmla="*/ 32 w 69"/>
                <a:gd name="T9" fmla="*/ 92 h 105"/>
                <a:gd name="T10" fmla="*/ 28 w 69"/>
                <a:gd name="T11" fmla="*/ 103 h 105"/>
                <a:gd name="T12" fmla="*/ 16 w 69"/>
                <a:gd name="T13" fmla="*/ 104 h 105"/>
                <a:gd name="T14" fmla="*/ 1 w 69"/>
                <a:gd name="T15" fmla="*/ 65 h 105"/>
                <a:gd name="T16" fmla="*/ 69 w 69"/>
                <a:gd name="T17" fmla="*/ 7 h 105"/>
                <a:gd name="T18" fmla="*/ 60 w 69"/>
                <a:gd name="T19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105">
                  <a:moveTo>
                    <a:pt x="60" y="29"/>
                  </a:moveTo>
                  <a:cubicBezTo>
                    <a:pt x="60" y="29"/>
                    <a:pt x="40" y="26"/>
                    <a:pt x="38" y="48"/>
                  </a:cubicBezTo>
                  <a:cubicBezTo>
                    <a:pt x="37" y="69"/>
                    <a:pt x="48" y="76"/>
                    <a:pt x="48" y="76"/>
                  </a:cubicBezTo>
                  <a:cubicBezTo>
                    <a:pt x="48" y="76"/>
                    <a:pt x="57" y="83"/>
                    <a:pt x="47" y="91"/>
                  </a:cubicBezTo>
                  <a:cubicBezTo>
                    <a:pt x="40" y="97"/>
                    <a:pt x="32" y="92"/>
                    <a:pt x="32" y="92"/>
                  </a:cubicBezTo>
                  <a:cubicBezTo>
                    <a:pt x="32" y="92"/>
                    <a:pt x="34" y="99"/>
                    <a:pt x="28" y="103"/>
                  </a:cubicBezTo>
                  <a:cubicBezTo>
                    <a:pt x="25" y="104"/>
                    <a:pt x="21" y="105"/>
                    <a:pt x="16" y="104"/>
                  </a:cubicBezTo>
                  <a:cubicBezTo>
                    <a:pt x="8" y="102"/>
                    <a:pt x="0" y="85"/>
                    <a:pt x="1" y="65"/>
                  </a:cubicBezTo>
                  <a:cubicBezTo>
                    <a:pt x="1" y="38"/>
                    <a:pt x="20" y="0"/>
                    <a:pt x="69" y="7"/>
                  </a:cubicBezTo>
                  <a:lnTo>
                    <a:pt x="60" y="29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7" name="Freeform 397"/>
            <p:cNvSpPr>
              <a:spLocks/>
            </p:cNvSpPr>
            <p:nvPr/>
          </p:nvSpPr>
          <p:spPr bwMode="auto">
            <a:xfrm>
              <a:off x="4902002" y="4414887"/>
              <a:ext cx="126501" cy="149501"/>
            </a:xfrm>
            <a:custGeom>
              <a:avLst/>
              <a:gdLst>
                <a:gd name="T0" fmla="*/ 39 w 56"/>
                <a:gd name="T1" fmla="*/ 0 h 66"/>
                <a:gd name="T2" fmla="*/ 51 w 56"/>
                <a:gd name="T3" fmla="*/ 31 h 66"/>
                <a:gd name="T4" fmla="*/ 27 w 56"/>
                <a:gd name="T5" fmla="*/ 50 h 66"/>
                <a:gd name="T6" fmla="*/ 16 w 56"/>
                <a:gd name="T7" fmla="*/ 66 h 66"/>
                <a:gd name="T8" fmla="*/ 16 w 56"/>
                <a:gd name="T9" fmla="*/ 27 h 66"/>
                <a:gd name="T10" fmla="*/ 30 w 56"/>
                <a:gd name="T11" fmla="*/ 18 h 66"/>
                <a:gd name="T12" fmla="*/ 39 w 56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66">
                  <a:moveTo>
                    <a:pt x="39" y="0"/>
                  </a:moveTo>
                  <a:cubicBezTo>
                    <a:pt x="39" y="0"/>
                    <a:pt x="56" y="20"/>
                    <a:pt x="51" y="31"/>
                  </a:cubicBezTo>
                  <a:cubicBezTo>
                    <a:pt x="45" y="41"/>
                    <a:pt x="36" y="38"/>
                    <a:pt x="27" y="50"/>
                  </a:cubicBezTo>
                  <a:cubicBezTo>
                    <a:pt x="19" y="61"/>
                    <a:pt x="22" y="66"/>
                    <a:pt x="16" y="66"/>
                  </a:cubicBezTo>
                  <a:cubicBezTo>
                    <a:pt x="10" y="66"/>
                    <a:pt x="0" y="44"/>
                    <a:pt x="16" y="27"/>
                  </a:cubicBezTo>
                  <a:cubicBezTo>
                    <a:pt x="21" y="22"/>
                    <a:pt x="30" y="27"/>
                    <a:pt x="30" y="18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8" name="Freeform 398"/>
            <p:cNvSpPr>
              <a:spLocks/>
            </p:cNvSpPr>
            <p:nvPr/>
          </p:nvSpPr>
          <p:spPr bwMode="auto">
            <a:xfrm>
              <a:off x="4792112" y="4482610"/>
              <a:ext cx="63889" cy="100945"/>
            </a:xfrm>
            <a:custGeom>
              <a:avLst/>
              <a:gdLst>
                <a:gd name="T0" fmla="*/ 15 w 28"/>
                <a:gd name="T1" fmla="*/ 0 h 44"/>
                <a:gd name="T2" fmla="*/ 28 w 28"/>
                <a:gd name="T3" fmla="*/ 44 h 44"/>
                <a:gd name="T4" fmla="*/ 28 w 28"/>
                <a:gd name="T5" fmla="*/ 39 h 44"/>
                <a:gd name="T6" fmla="*/ 15 w 28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44">
                  <a:moveTo>
                    <a:pt x="15" y="0"/>
                  </a:moveTo>
                  <a:cubicBezTo>
                    <a:pt x="15" y="0"/>
                    <a:pt x="0" y="24"/>
                    <a:pt x="28" y="44"/>
                  </a:cubicBezTo>
                  <a:cubicBezTo>
                    <a:pt x="28" y="41"/>
                    <a:pt x="28" y="39"/>
                    <a:pt x="28" y="39"/>
                  </a:cubicBezTo>
                  <a:cubicBezTo>
                    <a:pt x="28" y="39"/>
                    <a:pt x="9" y="24"/>
                    <a:pt x="15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9" name="Freeform 399"/>
            <p:cNvSpPr>
              <a:spLocks/>
            </p:cNvSpPr>
            <p:nvPr/>
          </p:nvSpPr>
          <p:spPr bwMode="auto">
            <a:xfrm>
              <a:off x="4841946" y="3111542"/>
              <a:ext cx="1077176" cy="587783"/>
            </a:xfrm>
            <a:custGeom>
              <a:avLst/>
              <a:gdLst>
                <a:gd name="T0" fmla="*/ 39 w 473"/>
                <a:gd name="T1" fmla="*/ 209 h 258"/>
                <a:gd name="T2" fmla="*/ 237 w 473"/>
                <a:gd name="T3" fmla="*/ 0 h 258"/>
                <a:gd name="T4" fmla="*/ 434 w 473"/>
                <a:gd name="T5" fmla="*/ 209 h 258"/>
                <a:gd name="T6" fmla="*/ 237 w 473"/>
                <a:gd name="T7" fmla="*/ 258 h 258"/>
                <a:gd name="T8" fmla="*/ 39 w 473"/>
                <a:gd name="T9" fmla="*/ 20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3" h="258">
                  <a:moveTo>
                    <a:pt x="39" y="209"/>
                  </a:moveTo>
                  <a:cubicBezTo>
                    <a:pt x="39" y="209"/>
                    <a:pt x="0" y="0"/>
                    <a:pt x="237" y="0"/>
                  </a:cubicBezTo>
                  <a:cubicBezTo>
                    <a:pt x="473" y="0"/>
                    <a:pt x="434" y="209"/>
                    <a:pt x="434" y="209"/>
                  </a:cubicBezTo>
                  <a:cubicBezTo>
                    <a:pt x="237" y="258"/>
                    <a:pt x="237" y="258"/>
                    <a:pt x="237" y="258"/>
                  </a:cubicBezTo>
                  <a:lnTo>
                    <a:pt x="39" y="209"/>
                  </a:lnTo>
                  <a:close/>
                </a:path>
              </a:pathLst>
            </a:custGeom>
            <a:solidFill>
              <a:srgbClr val="C6C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0" name="Freeform 400"/>
            <p:cNvSpPr>
              <a:spLocks/>
            </p:cNvSpPr>
            <p:nvPr/>
          </p:nvSpPr>
          <p:spPr bwMode="auto">
            <a:xfrm>
              <a:off x="4826612" y="3526823"/>
              <a:ext cx="227446" cy="318169"/>
            </a:xfrm>
            <a:custGeom>
              <a:avLst/>
              <a:gdLst>
                <a:gd name="T0" fmla="*/ 91 w 100"/>
                <a:gd name="T1" fmla="*/ 42 h 140"/>
                <a:gd name="T2" fmla="*/ 39 w 100"/>
                <a:gd name="T3" fmla="*/ 21 h 140"/>
                <a:gd name="T4" fmla="*/ 100 w 100"/>
                <a:gd name="T5" fmla="*/ 124 h 140"/>
                <a:gd name="T6" fmla="*/ 91 w 100"/>
                <a:gd name="T7" fmla="*/ 4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140">
                  <a:moveTo>
                    <a:pt x="91" y="42"/>
                  </a:moveTo>
                  <a:cubicBezTo>
                    <a:pt x="91" y="42"/>
                    <a:pt x="68" y="0"/>
                    <a:pt x="39" y="21"/>
                  </a:cubicBezTo>
                  <a:cubicBezTo>
                    <a:pt x="0" y="49"/>
                    <a:pt x="56" y="140"/>
                    <a:pt x="100" y="124"/>
                  </a:cubicBezTo>
                  <a:lnTo>
                    <a:pt x="91" y="42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1" name="Freeform 401"/>
            <p:cNvSpPr>
              <a:spLocks/>
            </p:cNvSpPr>
            <p:nvPr/>
          </p:nvSpPr>
          <p:spPr bwMode="auto">
            <a:xfrm>
              <a:off x="5709564" y="3526823"/>
              <a:ext cx="227446" cy="318169"/>
            </a:xfrm>
            <a:custGeom>
              <a:avLst/>
              <a:gdLst>
                <a:gd name="T0" fmla="*/ 10 w 100"/>
                <a:gd name="T1" fmla="*/ 42 h 140"/>
                <a:gd name="T2" fmla="*/ 62 w 100"/>
                <a:gd name="T3" fmla="*/ 21 h 140"/>
                <a:gd name="T4" fmla="*/ 0 w 100"/>
                <a:gd name="T5" fmla="*/ 124 h 140"/>
                <a:gd name="T6" fmla="*/ 10 w 100"/>
                <a:gd name="T7" fmla="*/ 4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140">
                  <a:moveTo>
                    <a:pt x="10" y="42"/>
                  </a:moveTo>
                  <a:cubicBezTo>
                    <a:pt x="10" y="42"/>
                    <a:pt x="32" y="0"/>
                    <a:pt x="62" y="21"/>
                  </a:cubicBezTo>
                  <a:cubicBezTo>
                    <a:pt x="100" y="49"/>
                    <a:pt x="44" y="140"/>
                    <a:pt x="0" y="124"/>
                  </a:cubicBezTo>
                  <a:lnTo>
                    <a:pt x="10" y="42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" name="Freeform 402"/>
            <p:cNvSpPr>
              <a:spLocks/>
            </p:cNvSpPr>
            <p:nvPr/>
          </p:nvSpPr>
          <p:spPr bwMode="auto">
            <a:xfrm>
              <a:off x="5008058" y="3428434"/>
              <a:ext cx="744951" cy="587783"/>
            </a:xfrm>
            <a:custGeom>
              <a:avLst/>
              <a:gdLst>
                <a:gd name="T0" fmla="*/ 257 w 327"/>
                <a:gd name="T1" fmla="*/ 236 h 258"/>
                <a:gd name="T2" fmla="*/ 222 w 327"/>
                <a:gd name="T3" fmla="*/ 247 h 258"/>
                <a:gd name="T4" fmla="*/ 105 w 327"/>
                <a:gd name="T5" fmla="*/ 247 h 258"/>
                <a:gd name="T6" fmla="*/ 70 w 327"/>
                <a:gd name="T7" fmla="*/ 236 h 258"/>
                <a:gd name="T8" fmla="*/ 0 w 327"/>
                <a:gd name="T9" fmla="*/ 142 h 258"/>
                <a:gd name="T10" fmla="*/ 0 w 327"/>
                <a:gd name="T11" fmla="*/ 0 h 258"/>
                <a:gd name="T12" fmla="*/ 127 w 327"/>
                <a:gd name="T13" fmla="*/ 34 h 258"/>
                <a:gd name="T14" fmla="*/ 201 w 327"/>
                <a:gd name="T15" fmla="*/ 34 h 258"/>
                <a:gd name="T16" fmla="*/ 327 w 327"/>
                <a:gd name="T17" fmla="*/ 0 h 258"/>
                <a:gd name="T18" fmla="*/ 327 w 327"/>
                <a:gd name="T19" fmla="*/ 142 h 258"/>
                <a:gd name="T20" fmla="*/ 257 w 327"/>
                <a:gd name="T21" fmla="*/ 236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7" h="258">
                  <a:moveTo>
                    <a:pt x="257" y="236"/>
                  </a:moveTo>
                  <a:cubicBezTo>
                    <a:pt x="222" y="247"/>
                    <a:pt x="222" y="247"/>
                    <a:pt x="222" y="247"/>
                  </a:cubicBezTo>
                  <a:cubicBezTo>
                    <a:pt x="184" y="258"/>
                    <a:pt x="143" y="258"/>
                    <a:pt x="105" y="247"/>
                  </a:cubicBezTo>
                  <a:cubicBezTo>
                    <a:pt x="70" y="236"/>
                    <a:pt x="70" y="236"/>
                    <a:pt x="70" y="236"/>
                  </a:cubicBezTo>
                  <a:cubicBezTo>
                    <a:pt x="28" y="224"/>
                    <a:pt x="0" y="186"/>
                    <a:pt x="0" y="14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51" y="40"/>
                    <a:pt x="176" y="40"/>
                    <a:pt x="201" y="34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327" y="186"/>
                    <a:pt x="299" y="224"/>
                    <a:pt x="257" y="236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" name="Freeform 403"/>
            <p:cNvSpPr>
              <a:spLocks/>
            </p:cNvSpPr>
            <p:nvPr/>
          </p:nvSpPr>
          <p:spPr bwMode="auto">
            <a:xfrm>
              <a:off x="5319839" y="3864160"/>
              <a:ext cx="241502" cy="126501"/>
            </a:xfrm>
            <a:custGeom>
              <a:avLst/>
              <a:gdLst>
                <a:gd name="T0" fmla="*/ 0 w 106"/>
                <a:gd name="T1" fmla="*/ 23 h 56"/>
                <a:gd name="T2" fmla="*/ 83 w 106"/>
                <a:gd name="T3" fmla="*/ 11 h 56"/>
                <a:gd name="T4" fmla="*/ 88 w 106"/>
                <a:gd name="T5" fmla="*/ 42 h 56"/>
                <a:gd name="T6" fmla="*/ 22 w 106"/>
                <a:gd name="T7" fmla="*/ 53 h 56"/>
                <a:gd name="T8" fmla="*/ 0 w 106"/>
                <a:gd name="T9" fmla="*/ 2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56">
                  <a:moveTo>
                    <a:pt x="0" y="23"/>
                  </a:moveTo>
                  <a:cubicBezTo>
                    <a:pt x="0" y="23"/>
                    <a:pt x="49" y="26"/>
                    <a:pt x="83" y="11"/>
                  </a:cubicBezTo>
                  <a:cubicBezTo>
                    <a:pt x="106" y="0"/>
                    <a:pt x="104" y="32"/>
                    <a:pt x="88" y="42"/>
                  </a:cubicBezTo>
                  <a:cubicBezTo>
                    <a:pt x="72" y="52"/>
                    <a:pt x="35" y="56"/>
                    <a:pt x="22" y="53"/>
                  </a:cubicBezTo>
                  <a:cubicBezTo>
                    <a:pt x="22" y="43"/>
                    <a:pt x="17" y="31"/>
                    <a:pt x="0" y="23"/>
                  </a:cubicBezTo>
                  <a:close/>
                </a:path>
              </a:pathLst>
            </a:cu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" name="Freeform 404"/>
            <p:cNvSpPr>
              <a:spLocks/>
            </p:cNvSpPr>
            <p:nvPr/>
          </p:nvSpPr>
          <p:spPr bwMode="auto">
            <a:xfrm>
              <a:off x="5392673" y="3931883"/>
              <a:ext cx="134168" cy="54945"/>
            </a:xfrm>
            <a:custGeom>
              <a:avLst/>
              <a:gdLst>
                <a:gd name="T0" fmla="*/ 59 w 59"/>
                <a:gd name="T1" fmla="*/ 10 h 24"/>
                <a:gd name="T2" fmla="*/ 32 w 59"/>
                <a:gd name="T3" fmla="*/ 0 h 24"/>
                <a:gd name="T4" fmla="*/ 0 w 59"/>
                <a:gd name="T5" fmla="*/ 23 h 24"/>
                <a:gd name="T6" fmla="*/ 0 w 59"/>
                <a:gd name="T7" fmla="*/ 24 h 24"/>
                <a:gd name="T8" fmla="*/ 56 w 59"/>
                <a:gd name="T9" fmla="*/ 12 h 24"/>
                <a:gd name="T10" fmla="*/ 59 w 59"/>
                <a:gd name="T11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24">
                  <a:moveTo>
                    <a:pt x="59" y="10"/>
                  </a:moveTo>
                  <a:cubicBezTo>
                    <a:pt x="53" y="4"/>
                    <a:pt x="43" y="0"/>
                    <a:pt x="32" y="0"/>
                  </a:cubicBezTo>
                  <a:cubicBezTo>
                    <a:pt x="15" y="0"/>
                    <a:pt x="0" y="10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17" y="24"/>
                    <a:pt x="43" y="20"/>
                    <a:pt x="56" y="12"/>
                  </a:cubicBezTo>
                  <a:cubicBezTo>
                    <a:pt x="57" y="12"/>
                    <a:pt x="58" y="11"/>
                    <a:pt x="59" y="10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" name="Freeform 405"/>
            <p:cNvSpPr>
              <a:spLocks/>
            </p:cNvSpPr>
            <p:nvPr/>
          </p:nvSpPr>
          <p:spPr bwMode="auto">
            <a:xfrm>
              <a:off x="5345394" y="3786215"/>
              <a:ext cx="127779" cy="52389"/>
            </a:xfrm>
            <a:custGeom>
              <a:avLst/>
              <a:gdLst>
                <a:gd name="T0" fmla="*/ 0 w 56"/>
                <a:gd name="T1" fmla="*/ 21 h 23"/>
                <a:gd name="T2" fmla="*/ 27 w 56"/>
                <a:gd name="T3" fmla="*/ 0 h 23"/>
                <a:gd name="T4" fmla="*/ 56 w 56"/>
                <a:gd name="T5" fmla="*/ 23 h 23"/>
                <a:gd name="T6" fmla="*/ 27 w 56"/>
                <a:gd name="T7" fmla="*/ 9 h 23"/>
                <a:gd name="T8" fmla="*/ 0 w 56"/>
                <a:gd name="T9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3">
                  <a:moveTo>
                    <a:pt x="0" y="21"/>
                  </a:moveTo>
                  <a:cubicBezTo>
                    <a:pt x="0" y="21"/>
                    <a:pt x="7" y="0"/>
                    <a:pt x="27" y="0"/>
                  </a:cubicBezTo>
                  <a:cubicBezTo>
                    <a:pt x="47" y="0"/>
                    <a:pt x="56" y="23"/>
                    <a:pt x="56" y="23"/>
                  </a:cubicBezTo>
                  <a:cubicBezTo>
                    <a:pt x="56" y="23"/>
                    <a:pt x="42" y="9"/>
                    <a:pt x="27" y="9"/>
                  </a:cubicBezTo>
                  <a:cubicBezTo>
                    <a:pt x="12" y="9"/>
                    <a:pt x="0" y="21"/>
                    <a:pt x="0" y="2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" name="Oval 406"/>
            <p:cNvSpPr>
              <a:spLocks noChangeArrowheads="1"/>
            </p:cNvSpPr>
            <p:nvPr/>
          </p:nvSpPr>
          <p:spPr bwMode="auto">
            <a:xfrm>
              <a:off x="5144782" y="3649491"/>
              <a:ext cx="86890" cy="8689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" name="Freeform 407"/>
            <p:cNvSpPr>
              <a:spLocks/>
            </p:cNvSpPr>
            <p:nvPr/>
          </p:nvSpPr>
          <p:spPr bwMode="auto">
            <a:xfrm>
              <a:off x="5172893" y="3654602"/>
              <a:ext cx="42167" cy="26834"/>
            </a:xfrm>
            <a:custGeom>
              <a:avLst/>
              <a:gdLst>
                <a:gd name="T0" fmla="*/ 1 w 19"/>
                <a:gd name="T1" fmla="*/ 4 h 12"/>
                <a:gd name="T2" fmla="*/ 8 w 19"/>
                <a:gd name="T3" fmla="*/ 11 h 12"/>
                <a:gd name="T4" fmla="*/ 18 w 19"/>
                <a:gd name="T5" fmla="*/ 8 h 12"/>
                <a:gd name="T6" fmla="*/ 10 w 19"/>
                <a:gd name="T7" fmla="*/ 1 h 12"/>
                <a:gd name="T8" fmla="*/ 1 w 19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" y="4"/>
                  </a:moveTo>
                  <a:cubicBezTo>
                    <a:pt x="0" y="7"/>
                    <a:pt x="4" y="10"/>
                    <a:pt x="8" y="11"/>
                  </a:cubicBezTo>
                  <a:cubicBezTo>
                    <a:pt x="13" y="12"/>
                    <a:pt x="18" y="11"/>
                    <a:pt x="18" y="8"/>
                  </a:cubicBezTo>
                  <a:cubicBezTo>
                    <a:pt x="19" y="5"/>
                    <a:pt x="15" y="2"/>
                    <a:pt x="10" y="1"/>
                  </a:cubicBezTo>
                  <a:cubicBezTo>
                    <a:pt x="6" y="0"/>
                    <a:pt x="1" y="2"/>
                    <a:pt x="1" y="4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8" name="Freeform 408"/>
            <p:cNvSpPr>
              <a:spLocks/>
            </p:cNvSpPr>
            <p:nvPr/>
          </p:nvSpPr>
          <p:spPr bwMode="auto">
            <a:xfrm>
              <a:off x="5079614" y="3556213"/>
              <a:ext cx="204446" cy="70278"/>
            </a:xfrm>
            <a:custGeom>
              <a:avLst/>
              <a:gdLst>
                <a:gd name="T0" fmla="*/ 1 w 160"/>
                <a:gd name="T1" fmla="*/ 23 h 55"/>
                <a:gd name="T2" fmla="*/ 0 w 160"/>
                <a:gd name="T3" fmla="*/ 55 h 55"/>
                <a:gd name="T4" fmla="*/ 160 w 160"/>
                <a:gd name="T5" fmla="*/ 36 h 55"/>
                <a:gd name="T6" fmla="*/ 147 w 160"/>
                <a:gd name="T7" fmla="*/ 0 h 55"/>
                <a:gd name="T8" fmla="*/ 1 w 160"/>
                <a:gd name="T9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55">
                  <a:moveTo>
                    <a:pt x="1" y="23"/>
                  </a:moveTo>
                  <a:lnTo>
                    <a:pt x="0" y="55"/>
                  </a:lnTo>
                  <a:lnTo>
                    <a:pt x="160" y="36"/>
                  </a:lnTo>
                  <a:lnTo>
                    <a:pt x="147" y="0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C6C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9" name="Oval 409"/>
            <p:cNvSpPr>
              <a:spLocks noChangeArrowheads="1"/>
            </p:cNvSpPr>
            <p:nvPr/>
          </p:nvSpPr>
          <p:spPr bwMode="auto">
            <a:xfrm>
              <a:off x="5538341" y="3649491"/>
              <a:ext cx="89445" cy="8689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" name="Freeform 410"/>
            <p:cNvSpPr>
              <a:spLocks/>
            </p:cNvSpPr>
            <p:nvPr/>
          </p:nvSpPr>
          <p:spPr bwMode="auto">
            <a:xfrm>
              <a:off x="5567730" y="3654602"/>
              <a:ext cx="40889" cy="26834"/>
            </a:xfrm>
            <a:custGeom>
              <a:avLst/>
              <a:gdLst>
                <a:gd name="T0" fmla="*/ 1 w 18"/>
                <a:gd name="T1" fmla="*/ 4 h 12"/>
                <a:gd name="T2" fmla="*/ 8 w 18"/>
                <a:gd name="T3" fmla="*/ 11 h 12"/>
                <a:gd name="T4" fmla="*/ 18 w 18"/>
                <a:gd name="T5" fmla="*/ 8 h 12"/>
                <a:gd name="T6" fmla="*/ 10 w 18"/>
                <a:gd name="T7" fmla="*/ 1 h 12"/>
                <a:gd name="T8" fmla="*/ 1 w 18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1" y="4"/>
                  </a:moveTo>
                  <a:cubicBezTo>
                    <a:pt x="0" y="7"/>
                    <a:pt x="3" y="10"/>
                    <a:pt x="8" y="11"/>
                  </a:cubicBezTo>
                  <a:cubicBezTo>
                    <a:pt x="13" y="12"/>
                    <a:pt x="17" y="11"/>
                    <a:pt x="18" y="8"/>
                  </a:cubicBezTo>
                  <a:cubicBezTo>
                    <a:pt x="18" y="5"/>
                    <a:pt x="15" y="2"/>
                    <a:pt x="10" y="1"/>
                  </a:cubicBezTo>
                  <a:cubicBezTo>
                    <a:pt x="5" y="0"/>
                    <a:pt x="1" y="2"/>
                    <a:pt x="1" y="4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1" name="Freeform 411"/>
            <p:cNvSpPr>
              <a:spLocks/>
            </p:cNvSpPr>
            <p:nvPr/>
          </p:nvSpPr>
          <p:spPr bwMode="auto">
            <a:xfrm>
              <a:off x="5485951" y="3556213"/>
              <a:ext cx="207002" cy="70278"/>
            </a:xfrm>
            <a:custGeom>
              <a:avLst/>
              <a:gdLst>
                <a:gd name="T0" fmla="*/ 159 w 162"/>
                <a:gd name="T1" fmla="*/ 23 h 55"/>
                <a:gd name="T2" fmla="*/ 162 w 162"/>
                <a:gd name="T3" fmla="*/ 55 h 55"/>
                <a:gd name="T4" fmla="*/ 0 w 162"/>
                <a:gd name="T5" fmla="*/ 36 h 55"/>
                <a:gd name="T6" fmla="*/ 13 w 162"/>
                <a:gd name="T7" fmla="*/ 0 h 55"/>
                <a:gd name="T8" fmla="*/ 159 w 162"/>
                <a:gd name="T9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55">
                  <a:moveTo>
                    <a:pt x="159" y="23"/>
                  </a:moveTo>
                  <a:lnTo>
                    <a:pt x="162" y="55"/>
                  </a:lnTo>
                  <a:lnTo>
                    <a:pt x="0" y="36"/>
                  </a:lnTo>
                  <a:lnTo>
                    <a:pt x="13" y="0"/>
                  </a:lnTo>
                  <a:lnTo>
                    <a:pt x="159" y="23"/>
                  </a:lnTo>
                  <a:close/>
                </a:path>
              </a:pathLst>
            </a:custGeom>
            <a:solidFill>
              <a:srgbClr val="C6C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2" name="组合 931"/>
          <p:cNvGrpSpPr/>
          <p:nvPr/>
        </p:nvGrpSpPr>
        <p:grpSpPr>
          <a:xfrm>
            <a:off x="3690510" y="5560137"/>
            <a:ext cx="1006898" cy="2369021"/>
            <a:chOff x="3382710" y="3105153"/>
            <a:chExt cx="1006898" cy="2369021"/>
          </a:xfrm>
        </p:grpSpPr>
        <p:sp>
          <p:nvSpPr>
            <p:cNvPr id="933" name="Freeform 412"/>
            <p:cNvSpPr>
              <a:spLocks/>
            </p:cNvSpPr>
            <p:nvPr/>
          </p:nvSpPr>
          <p:spPr bwMode="auto">
            <a:xfrm>
              <a:off x="4094439" y="4499221"/>
              <a:ext cx="102223" cy="227446"/>
            </a:xfrm>
            <a:custGeom>
              <a:avLst/>
              <a:gdLst>
                <a:gd name="T0" fmla="*/ 45 w 45"/>
                <a:gd name="T1" fmla="*/ 26 h 100"/>
                <a:gd name="T2" fmla="*/ 7 w 45"/>
                <a:gd name="T3" fmla="*/ 100 h 100"/>
                <a:gd name="T4" fmla="*/ 0 w 45"/>
                <a:gd name="T5" fmla="*/ 0 h 100"/>
                <a:gd name="T6" fmla="*/ 45 w 45"/>
                <a:gd name="T7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00">
                  <a:moveTo>
                    <a:pt x="45" y="26"/>
                  </a:moveTo>
                  <a:cubicBezTo>
                    <a:pt x="45" y="26"/>
                    <a:pt x="45" y="77"/>
                    <a:pt x="7" y="10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5" y="26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4" name="Freeform 413"/>
            <p:cNvSpPr>
              <a:spLocks/>
            </p:cNvSpPr>
            <p:nvPr/>
          </p:nvSpPr>
          <p:spPr bwMode="auto">
            <a:xfrm>
              <a:off x="3620379" y="4587388"/>
              <a:ext cx="567338" cy="806285"/>
            </a:xfrm>
            <a:custGeom>
              <a:avLst/>
              <a:gdLst>
                <a:gd name="T0" fmla="*/ 387 w 444"/>
                <a:gd name="T1" fmla="*/ 0 h 631"/>
                <a:gd name="T2" fmla="*/ 49 w 444"/>
                <a:gd name="T3" fmla="*/ 0 h 631"/>
                <a:gd name="T4" fmla="*/ 0 w 444"/>
                <a:gd name="T5" fmla="*/ 631 h 631"/>
                <a:gd name="T6" fmla="*/ 148 w 444"/>
                <a:gd name="T7" fmla="*/ 631 h 631"/>
                <a:gd name="T8" fmla="*/ 194 w 444"/>
                <a:gd name="T9" fmla="*/ 195 h 631"/>
                <a:gd name="T10" fmla="*/ 239 w 444"/>
                <a:gd name="T11" fmla="*/ 195 h 631"/>
                <a:gd name="T12" fmla="*/ 296 w 444"/>
                <a:gd name="T13" fmla="*/ 631 h 631"/>
                <a:gd name="T14" fmla="*/ 444 w 444"/>
                <a:gd name="T15" fmla="*/ 631 h 631"/>
                <a:gd name="T16" fmla="*/ 387 w 444"/>
                <a:gd name="T1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4" h="631">
                  <a:moveTo>
                    <a:pt x="387" y="0"/>
                  </a:moveTo>
                  <a:lnTo>
                    <a:pt x="49" y="0"/>
                  </a:lnTo>
                  <a:lnTo>
                    <a:pt x="0" y="631"/>
                  </a:lnTo>
                  <a:lnTo>
                    <a:pt x="148" y="631"/>
                  </a:lnTo>
                  <a:lnTo>
                    <a:pt x="194" y="195"/>
                  </a:lnTo>
                  <a:lnTo>
                    <a:pt x="239" y="195"/>
                  </a:lnTo>
                  <a:lnTo>
                    <a:pt x="296" y="631"/>
                  </a:lnTo>
                  <a:lnTo>
                    <a:pt x="444" y="631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5" name="Freeform 414"/>
            <p:cNvSpPr>
              <a:spLocks/>
            </p:cNvSpPr>
            <p:nvPr/>
          </p:nvSpPr>
          <p:spPr bwMode="auto">
            <a:xfrm>
              <a:off x="3987105" y="5323395"/>
              <a:ext cx="224891" cy="150779"/>
            </a:xfrm>
            <a:custGeom>
              <a:avLst/>
              <a:gdLst>
                <a:gd name="T0" fmla="*/ 84 w 99"/>
                <a:gd name="T1" fmla="*/ 66 h 66"/>
                <a:gd name="T2" fmla="*/ 16 w 99"/>
                <a:gd name="T3" fmla="*/ 66 h 66"/>
                <a:gd name="T4" fmla="*/ 0 w 99"/>
                <a:gd name="T5" fmla="*/ 50 h 66"/>
                <a:gd name="T6" fmla="*/ 0 w 99"/>
                <a:gd name="T7" fmla="*/ 49 h 66"/>
                <a:gd name="T8" fmla="*/ 49 w 99"/>
                <a:gd name="T9" fmla="*/ 0 h 66"/>
                <a:gd name="T10" fmla="*/ 50 w 99"/>
                <a:gd name="T11" fmla="*/ 0 h 66"/>
                <a:gd name="T12" fmla="*/ 99 w 99"/>
                <a:gd name="T13" fmla="*/ 49 h 66"/>
                <a:gd name="T14" fmla="*/ 99 w 99"/>
                <a:gd name="T15" fmla="*/ 50 h 66"/>
                <a:gd name="T16" fmla="*/ 84 w 99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6">
                  <a:moveTo>
                    <a:pt x="84" y="66"/>
                  </a:moveTo>
                  <a:cubicBezTo>
                    <a:pt x="16" y="66"/>
                    <a:pt x="16" y="66"/>
                    <a:pt x="16" y="66"/>
                  </a:cubicBezTo>
                  <a:cubicBezTo>
                    <a:pt x="7" y="66"/>
                    <a:pt x="0" y="59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59"/>
                    <a:pt x="92" y="66"/>
                    <a:pt x="84" y="66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6" name="Freeform 415"/>
            <p:cNvSpPr>
              <a:spLocks/>
            </p:cNvSpPr>
            <p:nvPr/>
          </p:nvSpPr>
          <p:spPr bwMode="auto">
            <a:xfrm>
              <a:off x="3596101" y="5323395"/>
              <a:ext cx="224891" cy="150779"/>
            </a:xfrm>
            <a:custGeom>
              <a:avLst/>
              <a:gdLst>
                <a:gd name="T0" fmla="*/ 16 w 99"/>
                <a:gd name="T1" fmla="*/ 66 h 66"/>
                <a:gd name="T2" fmla="*/ 84 w 99"/>
                <a:gd name="T3" fmla="*/ 66 h 66"/>
                <a:gd name="T4" fmla="*/ 99 w 99"/>
                <a:gd name="T5" fmla="*/ 50 h 66"/>
                <a:gd name="T6" fmla="*/ 99 w 99"/>
                <a:gd name="T7" fmla="*/ 49 h 66"/>
                <a:gd name="T8" fmla="*/ 50 w 99"/>
                <a:gd name="T9" fmla="*/ 0 h 66"/>
                <a:gd name="T10" fmla="*/ 49 w 99"/>
                <a:gd name="T11" fmla="*/ 0 h 66"/>
                <a:gd name="T12" fmla="*/ 0 w 99"/>
                <a:gd name="T13" fmla="*/ 49 h 66"/>
                <a:gd name="T14" fmla="*/ 0 w 99"/>
                <a:gd name="T15" fmla="*/ 50 h 66"/>
                <a:gd name="T16" fmla="*/ 16 w 99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6">
                  <a:moveTo>
                    <a:pt x="16" y="66"/>
                  </a:moveTo>
                  <a:cubicBezTo>
                    <a:pt x="84" y="66"/>
                    <a:pt x="84" y="66"/>
                    <a:pt x="84" y="66"/>
                  </a:cubicBezTo>
                  <a:cubicBezTo>
                    <a:pt x="92" y="66"/>
                    <a:pt x="99" y="59"/>
                    <a:pt x="99" y="50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7" y="66"/>
                    <a:pt x="16" y="66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7" name="Freeform 416"/>
            <p:cNvSpPr>
              <a:spLocks/>
            </p:cNvSpPr>
            <p:nvPr/>
          </p:nvSpPr>
          <p:spPr bwMode="auto">
            <a:xfrm>
              <a:off x="3538600" y="4546499"/>
              <a:ext cx="195502" cy="311781"/>
            </a:xfrm>
            <a:custGeom>
              <a:avLst/>
              <a:gdLst>
                <a:gd name="T0" fmla="*/ 14 w 86"/>
                <a:gd name="T1" fmla="*/ 0 h 137"/>
                <a:gd name="T2" fmla="*/ 16 w 86"/>
                <a:gd name="T3" fmla="*/ 82 h 137"/>
                <a:gd name="T4" fmla="*/ 67 w 86"/>
                <a:gd name="T5" fmla="*/ 131 h 137"/>
                <a:gd name="T6" fmla="*/ 54 w 86"/>
                <a:gd name="T7" fmla="*/ 84 h 137"/>
                <a:gd name="T8" fmla="*/ 66 w 86"/>
                <a:gd name="T9" fmla="*/ 83 h 137"/>
                <a:gd name="T10" fmla="*/ 62 w 86"/>
                <a:gd name="T11" fmla="*/ 18 h 137"/>
                <a:gd name="T12" fmla="*/ 14 w 86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37">
                  <a:moveTo>
                    <a:pt x="14" y="0"/>
                  </a:moveTo>
                  <a:cubicBezTo>
                    <a:pt x="14" y="0"/>
                    <a:pt x="0" y="47"/>
                    <a:pt x="16" y="82"/>
                  </a:cubicBezTo>
                  <a:cubicBezTo>
                    <a:pt x="32" y="117"/>
                    <a:pt x="48" y="137"/>
                    <a:pt x="67" y="131"/>
                  </a:cubicBezTo>
                  <a:cubicBezTo>
                    <a:pt x="86" y="124"/>
                    <a:pt x="56" y="87"/>
                    <a:pt x="54" y="84"/>
                  </a:cubicBezTo>
                  <a:cubicBezTo>
                    <a:pt x="54" y="84"/>
                    <a:pt x="63" y="89"/>
                    <a:pt x="66" y="83"/>
                  </a:cubicBezTo>
                  <a:cubicBezTo>
                    <a:pt x="69" y="77"/>
                    <a:pt x="70" y="46"/>
                    <a:pt x="62" y="18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8" name="Freeform 417"/>
            <p:cNvSpPr>
              <a:spLocks/>
            </p:cNvSpPr>
            <p:nvPr/>
          </p:nvSpPr>
          <p:spPr bwMode="auto">
            <a:xfrm>
              <a:off x="3620379" y="4692167"/>
              <a:ext cx="57501" cy="69001"/>
            </a:xfrm>
            <a:custGeom>
              <a:avLst/>
              <a:gdLst>
                <a:gd name="T0" fmla="*/ 25 w 25"/>
                <a:gd name="T1" fmla="*/ 30 h 30"/>
                <a:gd name="T2" fmla="*/ 18 w 25"/>
                <a:gd name="T3" fmla="*/ 20 h 30"/>
                <a:gd name="T4" fmla="*/ 6 w 25"/>
                <a:gd name="T5" fmla="*/ 0 h 30"/>
                <a:gd name="T6" fmla="*/ 25 w 25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2" y="25"/>
                    <a:pt x="19" y="21"/>
                    <a:pt x="18" y="20"/>
                  </a:cubicBezTo>
                  <a:cubicBezTo>
                    <a:pt x="18" y="20"/>
                    <a:pt x="9" y="18"/>
                    <a:pt x="6" y="0"/>
                  </a:cubicBezTo>
                  <a:cubicBezTo>
                    <a:pt x="6" y="0"/>
                    <a:pt x="0" y="26"/>
                    <a:pt x="25" y="3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9" name="Freeform 418"/>
            <p:cNvSpPr>
              <a:spLocks/>
            </p:cNvSpPr>
            <p:nvPr/>
          </p:nvSpPr>
          <p:spPr bwMode="auto">
            <a:xfrm>
              <a:off x="3561601" y="3936994"/>
              <a:ext cx="700229" cy="702784"/>
            </a:xfrm>
            <a:custGeom>
              <a:avLst/>
              <a:gdLst>
                <a:gd name="T0" fmla="*/ 73 w 308"/>
                <a:gd name="T1" fmla="*/ 5 h 309"/>
                <a:gd name="T2" fmla="*/ 15 w 308"/>
                <a:gd name="T3" fmla="*/ 55 h 309"/>
                <a:gd name="T4" fmla="*/ 0 w 308"/>
                <a:gd name="T5" fmla="*/ 286 h 309"/>
                <a:gd name="T6" fmla="*/ 53 w 308"/>
                <a:gd name="T7" fmla="*/ 286 h 309"/>
                <a:gd name="T8" fmla="*/ 243 w 308"/>
                <a:gd name="T9" fmla="*/ 286 h 309"/>
                <a:gd name="T10" fmla="*/ 243 w 308"/>
                <a:gd name="T11" fmla="*/ 254 h 309"/>
                <a:gd name="T12" fmla="*/ 281 w 308"/>
                <a:gd name="T13" fmla="*/ 278 h 309"/>
                <a:gd name="T14" fmla="*/ 308 w 308"/>
                <a:gd name="T15" fmla="*/ 169 h 309"/>
                <a:gd name="T16" fmla="*/ 205 w 308"/>
                <a:gd name="T17" fmla="*/ 5 h 309"/>
                <a:gd name="T18" fmla="*/ 73 w 308"/>
                <a:gd name="T19" fmla="*/ 5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8" h="309">
                  <a:moveTo>
                    <a:pt x="73" y="5"/>
                  </a:moveTo>
                  <a:cubicBezTo>
                    <a:pt x="73" y="5"/>
                    <a:pt x="19" y="0"/>
                    <a:pt x="15" y="55"/>
                  </a:cubicBezTo>
                  <a:cubicBezTo>
                    <a:pt x="10" y="110"/>
                    <a:pt x="0" y="286"/>
                    <a:pt x="0" y="286"/>
                  </a:cubicBezTo>
                  <a:cubicBezTo>
                    <a:pt x="53" y="286"/>
                    <a:pt x="53" y="286"/>
                    <a:pt x="53" y="286"/>
                  </a:cubicBezTo>
                  <a:cubicBezTo>
                    <a:pt x="53" y="286"/>
                    <a:pt x="160" y="309"/>
                    <a:pt x="243" y="286"/>
                  </a:cubicBezTo>
                  <a:cubicBezTo>
                    <a:pt x="243" y="254"/>
                    <a:pt x="243" y="254"/>
                    <a:pt x="243" y="254"/>
                  </a:cubicBezTo>
                  <a:cubicBezTo>
                    <a:pt x="281" y="278"/>
                    <a:pt x="281" y="278"/>
                    <a:pt x="281" y="278"/>
                  </a:cubicBezTo>
                  <a:cubicBezTo>
                    <a:pt x="281" y="278"/>
                    <a:pt x="308" y="215"/>
                    <a:pt x="308" y="169"/>
                  </a:cubicBezTo>
                  <a:cubicBezTo>
                    <a:pt x="308" y="138"/>
                    <a:pt x="264" y="4"/>
                    <a:pt x="205" y="5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0" name="Freeform 419"/>
            <p:cNvSpPr>
              <a:spLocks/>
            </p:cNvSpPr>
            <p:nvPr/>
          </p:nvSpPr>
          <p:spPr bwMode="auto">
            <a:xfrm>
              <a:off x="3640824" y="4034106"/>
              <a:ext cx="42167" cy="553283"/>
            </a:xfrm>
            <a:custGeom>
              <a:avLst/>
              <a:gdLst>
                <a:gd name="T0" fmla="*/ 18 w 18"/>
                <a:gd name="T1" fmla="*/ 243 h 243"/>
                <a:gd name="T2" fmla="*/ 15 w 18"/>
                <a:gd name="T3" fmla="*/ 0 h 243"/>
                <a:gd name="T4" fmla="*/ 4 w 18"/>
                <a:gd name="T5" fmla="*/ 243 h 243"/>
                <a:gd name="T6" fmla="*/ 18 w 18"/>
                <a:gd name="T7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43">
                  <a:moveTo>
                    <a:pt x="18" y="243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0" y="76"/>
                    <a:pt x="4" y="243"/>
                  </a:cubicBezTo>
                  <a:lnTo>
                    <a:pt x="18" y="243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1" name="Freeform 420"/>
            <p:cNvSpPr>
              <a:spLocks/>
            </p:cNvSpPr>
            <p:nvPr/>
          </p:nvSpPr>
          <p:spPr bwMode="auto">
            <a:xfrm>
              <a:off x="4094439" y="4051995"/>
              <a:ext cx="52389" cy="474060"/>
            </a:xfrm>
            <a:custGeom>
              <a:avLst/>
              <a:gdLst>
                <a:gd name="T0" fmla="*/ 9 w 23"/>
                <a:gd name="T1" fmla="*/ 203 h 208"/>
                <a:gd name="T2" fmla="*/ 0 w 23"/>
                <a:gd name="T3" fmla="*/ 0 h 208"/>
                <a:gd name="T4" fmla="*/ 16 w 23"/>
                <a:gd name="T5" fmla="*/ 208 h 208"/>
                <a:gd name="T6" fmla="*/ 9 w 23"/>
                <a:gd name="T7" fmla="*/ 203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8">
                  <a:moveTo>
                    <a:pt x="9" y="20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3" y="126"/>
                    <a:pt x="16" y="208"/>
                  </a:cubicBezTo>
                  <a:lnTo>
                    <a:pt x="9" y="203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2" name="Freeform 421"/>
            <p:cNvSpPr>
              <a:spLocks/>
            </p:cNvSpPr>
            <p:nvPr/>
          </p:nvSpPr>
          <p:spPr bwMode="auto">
            <a:xfrm>
              <a:off x="3858048" y="3975327"/>
              <a:ext cx="53667" cy="63889"/>
            </a:xfrm>
            <a:custGeom>
              <a:avLst/>
              <a:gdLst>
                <a:gd name="T0" fmla="*/ 18 w 24"/>
                <a:gd name="T1" fmla="*/ 28 h 28"/>
                <a:gd name="T2" fmla="*/ 5 w 24"/>
                <a:gd name="T3" fmla="*/ 28 h 28"/>
                <a:gd name="T4" fmla="*/ 0 w 24"/>
                <a:gd name="T5" fmla="*/ 23 h 28"/>
                <a:gd name="T6" fmla="*/ 0 w 24"/>
                <a:gd name="T7" fmla="*/ 6 h 28"/>
                <a:gd name="T8" fmla="*/ 5 w 24"/>
                <a:gd name="T9" fmla="*/ 0 h 28"/>
                <a:gd name="T10" fmla="*/ 18 w 24"/>
                <a:gd name="T11" fmla="*/ 0 h 28"/>
                <a:gd name="T12" fmla="*/ 24 w 24"/>
                <a:gd name="T13" fmla="*/ 6 h 28"/>
                <a:gd name="T14" fmla="*/ 24 w 24"/>
                <a:gd name="T15" fmla="*/ 23 h 28"/>
                <a:gd name="T16" fmla="*/ 18 w 24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8">
                  <a:moveTo>
                    <a:pt x="18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" y="28"/>
                    <a:pt x="0" y="26"/>
                    <a:pt x="0" y="2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4" y="3"/>
                    <a:pt x="24" y="6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6"/>
                    <a:pt x="21" y="28"/>
                    <a:pt x="18" y="28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3" name="Freeform 422"/>
            <p:cNvSpPr>
              <a:spLocks/>
            </p:cNvSpPr>
            <p:nvPr/>
          </p:nvSpPr>
          <p:spPr bwMode="auto">
            <a:xfrm>
              <a:off x="3806936" y="4034106"/>
              <a:ext cx="154612" cy="447226"/>
            </a:xfrm>
            <a:custGeom>
              <a:avLst/>
              <a:gdLst>
                <a:gd name="T0" fmla="*/ 48 w 121"/>
                <a:gd name="T1" fmla="*/ 0 h 350"/>
                <a:gd name="T2" fmla="*/ 0 w 121"/>
                <a:gd name="T3" fmla="*/ 305 h 350"/>
                <a:gd name="T4" fmla="*/ 63 w 121"/>
                <a:gd name="T5" fmla="*/ 350 h 350"/>
                <a:gd name="T6" fmla="*/ 121 w 121"/>
                <a:gd name="T7" fmla="*/ 303 h 350"/>
                <a:gd name="T8" fmla="*/ 73 w 121"/>
                <a:gd name="T9" fmla="*/ 0 h 350"/>
                <a:gd name="T10" fmla="*/ 48 w 121"/>
                <a:gd name="T11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350">
                  <a:moveTo>
                    <a:pt x="48" y="0"/>
                  </a:moveTo>
                  <a:lnTo>
                    <a:pt x="0" y="305"/>
                  </a:lnTo>
                  <a:lnTo>
                    <a:pt x="63" y="350"/>
                  </a:lnTo>
                  <a:lnTo>
                    <a:pt x="121" y="303"/>
                  </a:lnTo>
                  <a:lnTo>
                    <a:pt x="73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4" name="Freeform 423"/>
            <p:cNvSpPr>
              <a:spLocks/>
            </p:cNvSpPr>
            <p:nvPr/>
          </p:nvSpPr>
          <p:spPr bwMode="auto">
            <a:xfrm>
              <a:off x="3739213" y="3961272"/>
              <a:ext cx="288780" cy="132890"/>
            </a:xfrm>
            <a:custGeom>
              <a:avLst/>
              <a:gdLst>
                <a:gd name="T0" fmla="*/ 0 w 226"/>
                <a:gd name="T1" fmla="*/ 0 h 104"/>
                <a:gd name="T2" fmla="*/ 12 w 226"/>
                <a:gd name="T3" fmla="*/ 104 h 104"/>
                <a:gd name="T4" fmla="*/ 116 w 226"/>
                <a:gd name="T5" fmla="*/ 36 h 104"/>
                <a:gd name="T6" fmla="*/ 219 w 226"/>
                <a:gd name="T7" fmla="*/ 104 h 104"/>
                <a:gd name="T8" fmla="*/ 226 w 226"/>
                <a:gd name="T9" fmla="*/ 0 h 104"/>
                <a:gd name="T10" fmla="*/ 0 w 226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04">
                  <a:moveTo>
                    <a:pt x="0" y="0"/>
                  </a:moveTo>
                  <a:lnTo>
                    <a:pt x="12" y="104"/>
                  </a:lnTo>
                  <a:lnTo>
                    <a:pt x="116" y="36"/>
                  </a:lnTo>
                  <a:lnTo>
                    <a:pt x="219" y="104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5" name="Freeform 424"/>
            <p:cNvSpPr>
              <a:spLocks/>
            </p:cNvSpPr>
            <p:nvPr/>
          </p:nvSpPr>
          <p:spPr bwMode="auto">
            <a:xfrm>
              <a:off x="3382710" y="3105153"/>
              <a:ext cx="1006898" cy="678506"/>
            </a:xfrm>
            <a:custGeom>
              <a:avLst/>
              <a:gdLst>
                <a:gd name="T0" fmla="*/ 222 w 443"/>
                <a:gd name="T1" fmla="*/ 0 h 298"/>
                <a:gd name="T2" fmla="*/ 10 w 443"/>
                <a:gd name="T3" fmla="*/ 199 h 298"/>
                <a:gd name="T4" fmla="*/ 45 w 443"/>
                <a:gd name="T5" fmla="*/ 276 h 298"/>
                <a:gd name="T6" fmla="*/ 222 w 443"/>
                <a:gd name="T7" fmla="*/ 298 h 298"/>
                <a:gd name="T8" fmla="*/ 399 w 443"/>
                <a:gd name="T9" fmla="*/ 276 h 298"/>
                <a:gd name="T10" fmla="*/ 434 w 443"/>
                <a:gd name="T11" fmla="*/ 199 h 298"/>
                <a:gd name="T12" fmla="*/ 222 w 443"/>
                <a:gd name="T1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3" h="298">
                  <a:moveTo>
                    <a:pt x="222" y="0"/>
                  </a:moveTo>
                  <a:cubicBezTo>
                    <a:pt x="34" y="0"/>
                    <a:pt x="0" y="118"/>
                    <a:pt x="10" y="199"/>
                  </a:cubicBezTo>
                  <a:cubicBezTo>
                    <a:pt x="15" y="246"/>
                    <a:pt x="45" y="276"/>
                    <a:pt x="45" y="276"/>
                  </a:cubicBezTo>
                  <a:cubicBezTo>
                    <a:pt x="222" y="298"/>
                    <a:pt x="222" y="298"/>
                    <a:pt x="222" y="298"/>
                  </a:cubicBezTo>
                  <a:cubicBezTo>
                    <a:pt x="399" y="276"/>
                    <a:pt x="399" y="276"/>
                    <a:pt x="399" y="276"/>
                  </a:cubicBezTo>
                  <a:cubicBezTo>
                    <a:pt x="399" y="276"/>
                    <a:pt x="428" y="246"/>
                    <a:pt x="434" y="199"/>
                  </a:cubicBezTo>
                  <a:cubicBezTo>
                    <a:pt x="443" y="118"/>
                    <a:pt x="409" y="0"/>
                    <a:pt x="222" y="0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6" name="Freeform 425"/>
            <p:cNvSpPr>
              <a:spLocks/>
            </p:cNvSpPr>
            <p:nvPr/>
          </p:nvSpPr>
          <p:spPr bwMode="auto">
            <a:xfrm>
              <a:off x="3803103" y="3346655"/>
              <a:ext cx="384615" cy="276002"/>
            </a:xfrm>
            <a:custGeom>
              <a:avLst/>
              <a:gdLst>
                <a:gd name="T0" fmla="*/ 0 w 169"/>
                <a:gd name="T1" fmla="*/ 94 h 121"/>
                <a:gd name="T2" fmla="*/ 61 w 169"/>
                <a:gd name="T3" fmla="*/ 0 h 121"/>
                <a:gd name="T4" fmla="*/ 44 w 169"/>
                <a:gd name="T5" fmla="*/ 68 h 121"/>
                <a:gd name="T6" fmla="*/ 89 w 169"/>
                <a:gd name="T7" fmla="*/ 0 h 121"/>
                <a:gd name="T8" fmla="*/ 65 w 169"/>
                <a:gd name="T9" fmla="*/ 66 h 121"/>
                <a:gd name="T10" fmla="*/ 124 w 169"/>
                <a:gd name="T11" fmla="*/ 11 h 121"/>
                <a:gd name="T12" fmla="*/ 105 w 169"/>
                <a:gd name="T13" fmla="*/ 63 h 121"/>
                <a:gd name="T14" fmla="*/ 145 w 169"/>
                <a:gd name="T15" fmla="*/ 18 h 121"/>
                <a:gd name="T16" fmla="*/ 122 w 169"/>
                <a:gd name="T17" fmla="*/ 71 h 121"/>
                <a:gd name="T18" fmla="*/ 166 w 169"/>
                <a:gd name="T19" fmla="*/ 47 h 121"/>
                <a:gd name="T20" fmla="*/ 135 w 169"/>
                <a:gd name="T21" fmla="*/ 81 h 121"/>
                <a:gd name="T22" fmla="*/ 61 w 169"/>
                <a:gd name="T23" fmla="*/ 121 h 121"/>
                <a:gd name="T24" fmla="*/ 0 w 169"/>
                <a:gd name="T25" fmla="*/ 103 h 121"/>
                <a:gd name="T26" fmla="*/ 0 w 169"/>
                <a:gd name="T27" fmla="*/ 9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21">
                  <a:moveTo>
                    <a:pt x="0" y="94"/>
                  </a:moveTo>
                  <a:cubicBezTo>
                    <a:pt x="0" y="94"/>
                    <a:pt x="52" y="52"/>
                    <a:pt x="61" y="0"/>
                  </a:cubicBezTo>
                  <a:cubicBezTo>
                    <a:pt x="61" y="0"/>
                    <a:pt x="62" y="45"/>
                    <a:pt x="44" y="68"/>
                  </a:cubicBezTo>
                  <a:cubicBezTo>
                    <a:pt x="44" y="68"/>
                    <a:pt x="82" y="38"/>
                    <a:pt x="89" y="0"/>
                  </a:cubicBezTo>
                  <a:cubicBezTo>
                    <a:pt x="89" y="0"/>
                    <a:pt x="88" y="47"/>
                    <a:pt x="65" y="66"/>
                  </a:cubicBezTo>
                  <a:cubicBezTo>
                    <a:pt x="65" y="66"/>
                    <a:pt x="103" y="56"/>
                    <a:pt x="124" y="11"/>
                  </a:cubicBezTo>
                  <a:cubicBezTo>
                    <a:pt x="124" y="11"/>
                    <a:pt x="130" y="35"/>
                    <a:pt x="105" y="63"/>
                  </a:cubicBezTo>
                  <a:cubicBezTo>
                    <a:pt x="105" y="63"/>
                    <a:pt x="125" y="68"/>
                    <a:pt x="145" y="18"/>
                  </a:cubicBezTo>
                  <a:cubicBezTo>
                    <a:pt x="145" y="18"/>
                    <a:pt x="153" y="52"/>
                    <a:pt x="122" y="71"/>
                  </a:cubicBezTo>
                  <a:cubicBezTo>
                    <a:pt x="122" y="71"/>
                    <a:pt x="157" y="65"/>
                    <a:pt x="166" y="47"/>
                  </a:cubicBezTo>
                  <a:cubicBezTo>
                    <a:pt x="166" y="47"/>
                    <a:pt x="169" y="64"/>
                    <a:pt x="135" y="81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0" y="103"/>
                    <a:pt x="0" y="103"/>
                    <a:pt x="0" y="103"/>
                  </a:cubicBezTo>
                  <a:lnTo>
                    <a:pt x="0" y="94"/>
                  </a:ln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7" name="Freeform 426"/>
            <p:cNvSpPr>
              <a:spLocks/>
            </p:cNvSpPr>
            <p:nvPr/>
          </p:nvSpPr>
          <p:spPr bwMode="auto">
            <a:xfrm>
              <a:off x="3447877" y="3669936"/>
              <a:ext cx="182724" cy="215946"/>
            </a:xfrm>
            <a:custGeom>
              <a:avLst/>
              <a:gdLst>
                <a:gd name="T0" fmla="*/ 52 w 80"/>
                <a:gd name="T1" fmla="*/ 15 h 95"/>
                <a:gd name="T2" fmla="*/ 12 w 80"/>
                <a:gd name="T3" fmla="*/ 24 h 95"/>
                <a:gd name="T4" fmla="*/ 80 w 80"/>
                <a:gd name="T5" fmla="*/ 95 h 95"/>
                <a:gd name="T6" fmla="*/ 52 w 80"/>
                <a:gd name="T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5">
                  <a:moveTo>
                    <a:pt x="52" y="15"/>
                  </a:moveTo>
                  <a:cubicBezTo>
                    <a:pt x="52" y="15"/>
                    <a:pt x="25" y="0"/>
                    <a:pt x="12" y="24"/>
                  </a:cubicBezTo>
                  <a:cubicBezTo>
                    <a:pt x="0" y="49"/>
                    <a:pt x="35" y="92"/>
                    <a:pt x="80" y="95"/>
                  </a:cubicBezTo>
                  <a:lnTo>
                    <a:pt x="52" y="15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8" name="Freeform 427"/>
            <p:cNvSpPr>
              <a:spLocks/>
            </p:cNvSpPr>
            <p:nvPr/>
          </p:nvSpPr>
          <p:spPr bwMode="auto">
            <a:xfrm>
              <a:off x="4144273" y="3669936"/>
              <a:ext cx="181446" cy="215946"/>
            </a:xfrm>
            <a:custGeom>
              <a:avLst/>
              <a:gdLst>
                <a:gd name="T0" fmla="*/ 28 w 80"/>
                <a:gd name="T1" fmla="*/ 15 h 95"/>
                <a:gd name="T2" fmla="*/ 67 w 80"/>
                <a:gd name="T3" fmla="*/ 24 h 95"/>
                <a:gd name="T4" fmla="*/ 0 w 80"/>
                <a:gd name="T5" fmla="*/ 95 h 95"/>
                <a:gd name="T6" fmla="*/ 28 w 80"/>
                <a:gd name="T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95">
                  <a:moveTo>
                    <a:pt x="28" y="15"/>
                  </a:moveTo>
                  <a:cubicBezTo>
                    <a:pt x="28" y="15"/>
                    <a:pt x="55" y="0"/>
                    <a:pt x="67" y="24"/>
                  </a:cubicBezTo>
                  <a:cubicBezTo>
                    <a:pt x="80" y="49"/>
                    <a:pt x="44" y="92"/>
                    <a:pt x="0" y="95"/>
                  </a:cubicBezTo>
                  <a:lnTo>
                    <a:pt x="28" y="15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9" name="Freeform 428"/>
            <p:cNvSpPr>
              <a:spLocks/>
            </p:cNvSpPr>
            <p:nvPr/>
          </p:nvSpPr>
          <p:spPr bwMode="auto">
            <a:xfrm>
              <a:off x="3505378" y="3510212"/>
              <a:ext cx="764118" cy="489393"/>
            </a:xfrm>
            <a:custGeom>
              <a:avLst/>
              <a:gdLst>
                <a:gd name="T0" fmla="*/ 120 w 336"/>
                <a:gd name="T1" fmla="*/ 20 h 215"/>
                <a:gd name="T2" fmla="*/ 58 w 336"/>
                <a:gd name="T3" fmla="*/ 7 h 215"/>
                <a:gd name="T4" fmla="*/ 9 w 336"/>
                <a:gd name="T5" fmla="*/ 60 h 215"/>
                <a:gd name="T6" fmla="*/ 30 w 336"/>
                <a:gd name="T7" fmla="*/ 133 h 215"/>
                <a:gd name="T8" fmla="*/ 93 w 336"/>
                <a:gd name="T9" fmla="*/ 196 h 215"/>
                <a:gd name="T10" fmla="*/ 142 w 336"/>
                <a:gd name="T11" fmla="*/ 210 h 215"/>
                <a:gd name="T12" fmla="*/ 194 w 336"/>
                <a:gd name="T13" fmla="*/ 210 h 215"/>
                <a:gd name="T14" fmla="*/ 242 w 336"/>
                <a:gd name="T15" fmla="*/ 196 h 215"/>
                <a:gd name="T16" fmla="*/ 305 w 336"/>
                <a:gd name="T17" fmla="*/ 133 h 215"/>
                <a:gd name="T18" fmla="*/ 327 w 336"/>
                <a:gd name="T19" fmla="*/ 60 h 215"/>
                <a:gd name="T20" fmla="*/ 277 w 336"/>
                <a:gd name="T21" fmla="*/ 7 h 215"/>
                <a:gd name="T22" fmla="*/ 215 w 336"/>
                <a:gd name="T23" fmla="*/ 20 h 215"/>
                <a:gd name="T24" fmla="*/ 120 w 336"/>
                <a:gd name="T25" fmla="*/ 2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6" h="215">
                  <a:moveTo>
                    <a:pt x="120" y="20"/>
                  </a:moveTo>
                  <a:cubicBezTo>
                    <a:pt x="58" y="7"/>
                    <a:pt x="58" y="7"/>
                    <a:pt x="58" y="7"/>
                  </a:cubicBezTo>
                  <a:cubicBezTo>
                    <a:pt x="26" y="0"/>
                    <a:pt x="0" y="30"/>
                    <a:pt x="9" y="60"/>
                  </a:cubicBezTo>
                  <a:cubicBezTo>
                    <a:pt x="30" y="133"/>
                    <a:pt x="30" y="133"/>
                    <a:pt x="30" y="133"/>
                  </a:cubicBezTo>
                  <a:cubicBezTo>
                    <a:pt x="39" y="164"/>
                    <a:pt x="63" y="187"/>
                    <a:pt x="93" y="196"/>
                  </a:cubicBezTo>
                  <a:cubicBezTo>
                    <a:pt x="142" y="210"/>
                    <a:pt x="142" y="210"/>
                    <a:pt x="142" y="210"/>
                  </a:cubicBezTo>
                  <a:cubicBezTo>
                    <a:pt x="159" y="215"/>
                    <a:pt x="177" y="215"/>
                    <a:pt x="194" y="210"/>
                  </a:cubicBezTo>
                  <a:cubicBezTo>
                    <a:pt x="242" y="196"/>
                    <a:pt x="242" y="196"/>
                    <a:pt x="242" y="196"/>
                  </a:cubicBezTo>
                  <a:cubicBezTo>
                    <a:pt x="273" y="187"/>
                    <a:pt x="296" y="164"/>
                    <a:pt x="305" y="133"/>
                  </a:cubicBezTo>
                  <a:cubicBezTo>
                    <a:pt x="327" y="60"/>
                    <a:pt x="327" y="60"/>
                    <a:pt x="327" y="60"/>
                  </a:cubicBezTo>
                  <a:cubicBezTo>
                    <a:pt x="336" y="30"/>
                    <a:pt x="309" y="0"/>
                    <a:pt x="277" y="7"/>
                  </a:cubicBezTo>
                  <a:cubicBezTo>
                    <a:pt x="215" y="20"/>
                    <a:pt x="215" y="20"/>
                    <a:pt x="215" y="20"/>
                  </a:cubicBezTo>
                  <a:cubicBezTo>
                    <a:pt x="184" y="26"/>
                    <a:pt x="151" y="26"/>
                    <a:pt x="120" y="2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0" name="Freeform 429"/>
            <p:cNvSpPr>
              <a:spLocks/>
            </p:cNvSpPr>
            <p:nvPr/>
          </p:nvSpPr>
          <p:spPr bwMode="auto">
            <a:xfrm>
              <a:off x="3838881" y="3783659"/>
              <a:ext cx="107334" cy="46000"/>
            </a:xfrm>
            <a:custGeom>
              <a:avLst/>
              <a:gdLst>
                <a:gd name="T0" fmla="*/ 47 w 47"/>
                <a:gd name="T1" fmla="*/ 20 h 20"/>
                <a:gd name="T2" fmla="*/ 24 w 47"/>
                <a:gd name="T3" fmla="*/ 5 h 20"/>
                <a:gd name="T4" fmla="*/ 0 w 47"/>
                <a:gd name="T5" fmla="*/ 20 h 20"/>
                <a:gd name="T6" fmla="*/ 24 w 47"/>
                <a:gd name="T7" fmla="*/ 0 h 20"/>
                <a:gd name="T8" fmla="*/ 47 w 47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0">
                  <a:moveTo>
                    <a:pt x="47" y="20"/>
                  </a:moveTo>
                  <a:cubicBezTo>
                    <a:pt x="47" y="20"/>
                    <a:pt x="38" y="5"/>
                    <a:pt x="24" y="5"/>
                  </a:cubicBezTo>
                  <a:cubicBezTo>
                    <a:pt x="9" y="5"/>
                    <a:pt x="0" y="20"/>
                    <a:pt x="0" y="20"/>
                  </a:cubicBezTo>
                  <a:cubicBezTo>
                    <a:pt x="0" y="20"/>
                    <a:pt x="7" y="0"/>
                    <a:pt x="24" y="0"/>
                  </a:cubicBezTo>
                  <a:cubicBezTo>
                    <a:pt x="40" y="0"/>
                    <a:pt x="47" y="20"/>
                    <a:pt x="47" y="2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1" name="Freeform 430"/>
            <p:cNvSpPr>
              <a:spLocks/>
            </p:cNvSpPr>
            <p:nvPr/>
          </p:nvSpPr>
          <p:spPr bwMode="auto">
            <a:xfrm>
              <a:off x="3741769" y="3856493"/>
              <a:ext cx="311781" cy="75390"/>
            </a:xfrm>
            <a:custGeom>
              <a:avLst/>
              <a:gdLst>
                <a:gd name="T0" fmla="*/ 65 w 137"/>
                <a:gd name="T1" fmla="*/ 33 h 33"/>
                <a:gd name="T2" fmla="*/ 46 w 137"/>
                <a:gd name="T3" fmla="*/ 32 h 33"/>
                <a:gd name="T4" fmla="*/ 2 w 137"/>
                <a:gd name="T5" fmla="*/ 16 h 33"/>
                <a:gd name="T6" fmla="*/ 1 w 137"/>
                <a:gd name="T7" fmla="*/ 12 h 33"/>
                <a:gd name="T8" fmla="*/ 5 w 137"/>
                <a:gd name="T9" fmla="*/ 11 h 33"/>
                <a:gd name="T10" fmla="*/ 47 w 137"/>
                <a:gd name="T11" fmla="*/ 26 h 33"/>
                <a:gd name="T12" fmla="*/ 131 w 137"/>
                <a:gd name="T13" fmla="*/ 1 h 33"/>
                <a:gd name="T14" fmla="*/ 136 w 137"/>
                <a:gd name="T15" fmla="*/ 1 h 33"/>
                <a:gd name="T16" fmla="*/ 136 w 137"/>
                <a:gd name="T17" fmla="*/ 6 h 33"/>
                <a:gd name="T18" fmla="*/ 65 w 137"/>
                <a:gd name="T1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33">
                  <a:moveTo>
                    <a:pt x="65" y="33"/>
                  </a:moveTo>
                  <a:cubicBezTo>
                    <a:pt x="58" y="33"/>
                    <a:pt x="52" y="33"/>
                    <a:pt x="46" y="32"/>
                  </a:cubicBezTo>
                  <a:cubicBezTo>
                    <a:pt x="20" y="28"/>
                    <a:pt x="3" y="17"/>
                    <a:pt x="2" y="16"/>
                  </a:cubicBezTo>
                  <a:cubicBezTo>
                    <a:pt x="0" y="15"/>
                    <a:pt x="0" y="13"/>
                    <a:pt x="1" y="12"/>
                  </a:cubicBezTo>
                  <a:cubicBezTo>
                    <a:pt x="2" y="11"/>
                    <a:pt x="4" y="10"/>
                    <a:pt x="5" y="11"/>
                  </a:cubicBezTo>
                  <a:cubicBezTo>
                    <a:pt x="5" y="11"/>
                    <a:pt x="23" y="22"/>
                    <a:pt x="47" y="26"/>
                  </a:cubicBezTo>
                  <a:cubicBezTo>
                    <a:pt x="80" y="31"/>
                    <a:pt x="108" y="23"/>
                    <a:pt x="131" y="1"/>
                  </a:cubicBezTo>
                  <a:cubicBezTo>
                    <a:pt x="133" y="0"/>
                    <a:pt x="135" y="0"/>
                    <a:pt x="136" y="1"/>
                  </a:cubicBezTo>
                  <a:cubicBezTo>
                    <a:pt x="137" y="2"/>
                    <a:pt x="137" y="4"/>
                    <a:pt x="136" y="6"/>
                  </a:cubicBezTo>
                  <a:cubicBezTo>
                    <a:pt x="112" y="27"/>
                    <a:pt x="86" y="33"/>
                    <a:pt x="65" y="33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2" name="Freeform 431"/>
            <p:cNvSpPr>
              <a:spLocks/>
            </p:cNvSpPr>
            <p:nvPr/>
          </p:nvSpPr>
          <p:spPr bwMode="auto">
            <a:xfrm>
              <a:off x="3666379" y="3733825"/>
              <a:ext cx="104779" cy="72834"/>
            </a:xfrm>
            <a:custGeom>
              <a:avLst/>
              <a:gdLst>
                <a:gd name="T0" fmla="*/ 4 w 46"/>
                <a:gd name="T1" fmla="*/ 32 h 32"/>
                <a:gd name="T2" fmla="*/ 0 w 46"/>
                <a:gd name="T3" fmla="*/ 29 h 32"/>
                <a:gd name="T4" fmla="*/ 18 w 46"/>
                <a:gd name="T5" fmla="*/ 4 h 32"/>
                <a:gd name="T6" fmla="*/ 45 w 46"/>
                <a:gd name="T7" fmla="*/ 21 h 32"/>
                <a:gd name="T8" fmla="*/ 43 w 46"/>
                <a:gd name="T9" fmla="*/ 25 h 32"/>
                <a:gd name="T10" fmla="*/ 38 w 46"/>
                <a:gd name="T11" fmla="*/ 23 h 32"/>
                <a:gd name="T12" fmla="*/ 34 w 46"/>
                <a:gd name="T13" fmla="*/ 15 h 32"/>
                <a:gd name="T14" fmla="*/ 20 w 46"/>
                <a:gd name="T15" fmla="*/ 11 h 32"/>
                <a:gd name="T16" fmla="*/ 7 w 46"/>
                <a:gd name="T17" fmla="*/ 28 h 32"/>
                <a:gd name="T18" fmla="*/ 4 w 46"/>
                <a:gd name="T19" fmla="*/ 32 h 32"/>
                <a:gd name="T20" fmla="*/ 4 w 46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32">
                  <a:moveTo>
                    <a:pt x="4" y="32"/>
                  </a:moveTo>
                  <a:cubicBezTo>
                    <a:pt x="2" y="32"/>
                    <a:pt x="1" y="31"/>
                    <a:pt x="0" y="29"/>
                  </a:cubicBezTo>
                  <a:cubicBezTo>
                    <a:pt x="0" y="22"/>
                    <a:pt x="3" y="8"/>
                    <a:pt x="18" y="4"/>
                  </a:cubicBezTo>
                  <a:cubicBezTo>
                    <a:pt x="34" y="0"/>
                    <a:pt x="43" y="13"/>
                    <a:pt x="45" y="21"/>
                  </a:cubicBezTo>
                  <a:cubicBezTo>
                    <a:pt x="46" y="23"/>
                    <a:pt x="45" y="25"/>
                    <a:pt x="43" y="25"/>
                  </a:cubicBezTo>
                  <a:cubicBezTo>
                    <a:pt x="41" y="26"/>
                    <a:pt x="39" y="25"/>
                    <a:pt x="38" y="23"/>
                  </a:cubicBezTo>
                  <a:cubicBezTo>
                    <a:pt x="38" y="23"/>
                    <a:pt x="37" y="19"/>
                    <a:pt x="34" y="15"/>
                  </a:cubicBezTo>
                  <a:cubicBezTo>
                    <a:pt x="30" y="11"/>
                    <a:pt x="26" y="9"/>
                    <a:pt x="20" y="11"/>
                  </a:cubicBezTo>
                  <a:cubicBezTo>
                    <a:pt x="6" y="15"/>
                    <a:pt x="7" y="28"/>
                    <a:pt x="7" y="28"/>
                  </a:cubicBezTo>
                  <a:cubicBezTo>
                    <a:pt x="7" y="30"/>
                    <a:pt x="6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3" name="Freeform 432"/>
            <p:cNvSpPr>
              <a:spLocks/>
            </p:cNvSpPr>
            <p:nvPr/>
          </p:nvSpPr>
          <p:spPr bwMode="auto">
            <a:xfrm>
              <a:off x="3613990" y="3620102"/>
              <a:ext cx="154612" cy="102223"/>
            </a:xfrm>
            <a:custGeom>
              <a:avLst/>
              <a:gdLst>
                <a:gd name="T0" fmla="*/ 68 w 68"/>
                <a:gd name="T1" fmla="*/ 9 h 45"/>
                <a:gd name="T2" fmla="*/ 0 w 68"/>
                <a:gd name="T3" fmla="*/ 45 h 45"/>
                <a:gd name="T4" fmla="*/ 0 w 68"/>
                <a:gd name="T5" fmla="*/ 30 h 45"/>
                <a:gd name="T6" fmla="*/ 57 w 68"/>
                <a:gd name="T7" fmla="*/ 0 h 45"/>
                <a:gd name="T8" fmla="*/ 68 w 68"/>
                <a:gd name="T9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5">
                  <a:moveTo>
                    <a:pt x="68" y="9"/>
                  </a:moveTo>
                  <a:cubicBezTo>
                    <a:pt x="68" y="9"/>
                    <a:pt x="52" y="44"/>
                    <a:pt x="0" y="4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44" y="26"/>
                    <a:pt x="57" y="0"/>
                  </a:cubicBezTo>
                  <a:lnTo>
                    <a:pt x="68" y="9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4" name="Freeform 433"/>
            <p:cNvSpPr>
              <a:spLocks/>
            </p:cNvSpPr>
            <p:nvPr/>
          </p:nvSpPr>
          <p:spPr bwMode="auto">
            <a:xfrm>
              <a:off x="4007549" y="3733825"/>
              <a:ext cx="104779" cy="72834"/>
            </a:xfrm>
            <a:custGeom>
              <a:avLst/>
              <a:gdLst>
                <a:gd name="T0" fmla="*/ 42 w 46"/>
                <a:gd name="T1" fmla="*/ 32 h 32"/>
                <a:gd name="T2" fmla="*/ 41 w 46"/>
                <a:gd name="T3" fmla="*/ 32 h 32"/>
                <a:gd name="T4" fmla="*/ 38 w 46"/>
                <a:gd name="T5" fmla="*/ 28 h 32"/>
                <a:gd name="T6" fmla="*/ 25 w 46"/>
                <a:gd name="T7" fmla="*/ 11 h 32"/>
                <a:gd name="T8" fmla="*/ 7 w 46"/>
                <a:gd name="T9" fmla="*/ 23 h 32"/>
                <a:gd name="T10" fmla="*/ 3 w 46"/>
                <a:gd name="T11" fmla="*/ 25 h 32"/>
                <a:gd name="T12" fmla="*/ 0 w 46"/>
                <a:gd name="T13" fmla="*/ 21 h 32"/>
                <a:gd name="T14" fmla="*/ 27 w 46"/>
                <a:gd name="T15" fmla="*/ 4 h 32"/>
                <a:gd name="T16" fmla="*/ 45 w 46"/>
                <a:gd name="T17" fmla="*/ 29 h 32"/>
                <a:gd name="T18" fmla="*/ 42 w 46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32">
                  <a:moveTo>
                    <a:pt x="42" y="32"/>
                  </a:moveTo>
                  <a:cubicBezTo>
                    <a:pt x="42" y="32"/>
                    <a:pt x="41" y="32"/>
                    <a:pt x="41" y="32"/>
                  </a:cubicBezTo>
                  <a:cubicBezTo>
                    <a:pt x="39" y="32"/>
                    <a:pt x="38" y="30"/>
                    <a:pt x="38" y="28"/>
                  </a:cubicBezTo>
                  <a:cubicBezTo>
                    <a:pt x="38" y="28"/>
                    <a:pt x="39" y="15"/>
                    <a:pt x="25" y="11"/>
                  </a:cubicBezTo>
                  <a:cubicBezTo>
                    <a:pt x="12" y="7"/>
                    <a:pt x="7" y="22"/>
                    <a:pt x="7" y="23"/>
                  </a:cubicBezTo>
                  <a:cubicBezTo>
                    <a:pt x="6" y="25"/>
                    <a:pt x="5" y="26"/>
                    <a:pt x="3" y="25"/>
                  </a:cubicBezTo>
                  <a:cubicBezTo>
                    <a:pt x="1" y="25"/>
                    <a:pt x="0" y="23"/>
                    <a:pt x="0" y="21"/>
                  </a:cubicBezTo>
                  <a:cubicBezTo>
                    <a:pt x="3" y="13"/>
                    <a:pt x="11" y="0"/>
                    <a:pt x="27" y="4"/>
                  </a:cubicBezTo>
                  <a:cubicBezTo>
                    <a:pt x="43" y="8"/>
                    <a:pt x="46" y="22"/>
                    <a:pt x="45" y="29"/>
                  </a:cubicBezTo>
                  <a:cubicBezTo>
                    <a:pt x="45" y="31"/>
                    <a:pt x="43" y="32"/>
                    <a:pt x="42" y="3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5" name="Freeform 434"/>
            <p:cNvSpPr>
              <a:spLocks/>
            </p:cNvSpPr>
            <p:nvPr/>
          </p:nvSpPr>
          <p:spPr bwMode="auto">
            <a:xfrm>
              <a:off x="4007549" y="3620102"/>
              <a:ext cx="157168" cy="102223"/>
            </a:xfrm>
            <a:custGeom>
              <a:avLst/>
              <a:gdLst>
                <a:gd name="T0" fmla="*/ 0 w 69"/>
                <a:gd name="T1" fmla="*/ 9 h 45"/>
                <a:gd name="T2" fmla="*/ 69 w 69"/>
                <a:gd name="T3" fmla="*/ 45 h 45"/>
                <a:gd name="T4" fmla="*/ 69 w 69"/>
                <a:gd name="T5" fmla="*/ 30 h 45"/>
                <a:gd name="T6" fmla="*/ 11 w 69"/>
                <a:gd name="T7" fmla="*/ 0 h 45"/>
                <a:gd name="T8" fmla="*/ 0 w 69"/>
                <a:gd name="T9" fmla="*/ 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5">
                  <a:moveTo>
                    <a:pt x="0" y="9"/>
                  </a:moveTo>
                  <a:cubicBezTo>
                    <a:pt x="0" y="9"/>
                    <a:pt x="16" y="44"/>
                    <a:pt x="69" y="4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0"/>
                    <a:pt x="24" y="26"/>
                    <a:pt x="11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56" name="组合 955"/>
          <p:cNvGrpSpPr/>
          <p:nvPr/>
        </p:nvGrpSpPr>
        <p:grpSpPr>
          <a:xfrm>
            <a:off x="2031940" y="5558220"/>
            <a:ext cx="1346790" cy="2372855"/>
            <a:chOff x="1724140" y="3105153"/>
            <a:chExt cx="1346790" cy="2372855"/>
          </a:xfrm>
        </p:grpSpPr>
        <p:sp>
          <p:nvSpPr>
            <p:cNvPr id="957" name="Freeform 435"/>
            <p:cNvSpPr>
              <a:spLocks/>
            </p:cNvSpPr>
            <p:nvPr/>
          </p:nvSpPr>
          <p:spPr bwMode="auto">
            <a:xfrm>
              <a:off x="2056365" y="4822502"/>
              <a:ext cx="665728" cy="600561"/>
            </a:xfrm>
            <a:custGeom>
              <a:avLst/>
              <a:gdLst>
                <a:gd name="T0" fmla="*/ 291 w 293"/>
                <a:gd name="T1" fmla="*/ 220 h 264"/>
                <a:gd name="T2" fmla="*/ 274 w 293"/>
                <a:gd name="T3" fmla="*/ 202 h 264"/>
                <a:gd name="T4" fmla="*/ 255 w 293"/>
                <a:gd name="T5" fmla="*/ 0 h 264"/>
                <a:gd name="T6" fmla="*/ 168 w 293"/>
                <a:gd name="T7" fmla="*/ 0 h 264"/>
                <a:gd name="T8" fmla="*/ 152 w 293"/>
                <a:gd name="T9" fmla="*/ 0 h 264"/>
                <a:gd name="T10" fmla="*/ 37 w 293"/>
                <a:gd name="T11" fmla="*/ 0 h 264"/>
                <a:gd name="T12" fmla="*/ 18 w 293"/>
                <a:gd name="T13" fmla="*/ 202 h 264"/>
                <a:gd name="T14" fmla="*/ 1 w 293"/>
                <a:gd name="T15" fmla="*/ 220 h 264"/>
                <a:gd name="T16" fmla="*/ 108 w 293"/>
                <a:gd name="T17" fmla="*/ 264 h 264"/>
                <a:gd name="T18" fmla="*/ 142 w 293"/>
                <a:gd name="T19" fmla="*/ 26 h 264"/>
                <a:gd name="T20" fmla="*/ 150 w 293"/>
                <a:gd name="T21" fmla="*/ 26 h 264"/>
                <a:gd name="T22" fmla="*/ 184 w 293"/>
                <a:gd name="T23" fmla="*/ 264 h 264"/>
                <a:gd name="T24" fmla="*/ 291 w 293"/>
                <a:gd name="T25" fmla="*/ 22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3" h="264">
                  <a:moveTo>
                    <a:pt x="291" y="220"/>
                  </a:moveTo>
                  <a:cubicBezTo>
                    <a:pt x="291" y="208"/>
                    <a:pt x="281" y="217"/>
                    <a:pt x="274" y="202"/>
                  </a:cubicBezTo>
                  <a:cubicBezTo>
                    <a:pt x="263" y="174"/>
                    <a:pt x="255" y="0"/>
                    <a:pt x="255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0" y="174"/>
                    <a:pt x="18" y="202"/>
                  </a:cubicBezTo>
                  <a:cubicBezTo>
                    <a:pt x="12" y="217"/>
                    <a:pt x="2" y="208"/>
                    <a:pt x="1" y="220"/>
                  </a:cubicBezTo>
                  <a:cubicBezTo>
                    <a:pt x="0" y="240"/>
                    <a:pt x="108" y="264"/>
                    <a:pt x="108" y="264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84" y="264"/>
                    <a:pt x="184" y="264"/>
                    <a:pt x="184" y="264"/>
                  </a:cubicBezTo>
                  <a:cubicBezTo>
                    <a:pt x="184" y="264"/>
                    <a:pt x="293" y="240"/>
                    <a:pt x="291" y="220"/>
                  </a:cubicBezTo>
                  <a:close/>
                </a:path>
              </a:pathLst>
            </a:custGeom>
            <a:solidFill>
              <a:srgbClr val="C6C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8" name="Freeform 436"/>
            <p:cNvSpPr>
              <a:spLocks/>
            </p:cNvSpPr>
            <p:nvPr/>
          </p:nvSpPr>
          <p:spPr bwMode="auto">
            <a:xfrm>
              <a:off x="2030809" y="5306784"/>
              <a:ext cx="277280" cy="171224"/>
            </a:xfrm>
            <a:custGeom>
              <a:avLst/>
              <a:gdLst>
                <a:gd name="T0" fmla="*/ 39 w 122"/>
                <a:gd name="T1" fmla="*/ 7 h 75"/>
                <a:gd name="T2" fmla="*/ 0 w 122"/>
                <a:gd name="T3" fmla="*/ 57 h 75"/>
                <a:gd name="T4" fmla="*/ 60 w 122"/>
                <a:gd name="T5" fmla="*/ 73 h 75"/>
                <a:gd name="T6" fmla="*/ 122 w 122"/>
                <a:gd name="T7" fmla="*/ 59 h 75"/>
                <a:gd name="T8" fmla="*/ 39 w 122"/>
                <a:gd name="T9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75">
                  <a:moveTo>
                    <a:pt x="39" y="7"/>
                  </a:moveTo>
                  <a:cubicBezTo>
                    <a:pt x="26" y="10"/>
                    <a:pt x="0" y="17"/>
                    <a:pt x="0" y="57"/>
                  </a:cubicBezTo>
                  <a:cubicBezTo>
                    <a:pt x="0" y="74"/>
                    <a:pt x="37" y="73"/>
                    <a:pt x="60" y="73"/>
                  </a:cubicBezTo>
                  <a:cubicBezTo>
                    <a:pt x="83" y="73"/>
                    <a:pt x="122" y="75"/>
                    <a:pt x="122" y="59"/>
                  </a:cubicBezTo>
                  <a:cubicBezTo>
                    <a:pt x="122" y="37"/>
                    <a:pt x="82" y="0"/>
                    <a:pt x="39" y="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9" name="Freeform 437"/>
            <p:cNvSpPr>
              <a:spLocks/>
            </p:cNvSpPr>
            <p:nvPr/>
          </p:nvSpPr>
          <p:spPr bwMode="auto">
            <a:xfrm>
              <a:off x="2467813" y="5306784"/>
              <a:ext cx="277280" cy="171224"/>
            </a:xfrm>
            <a:custGeom>
              <a:avLst/>
              <a:gdLst>
                <a:gd name="T0" fmla="*/ 84 w 122"/>
                <a:gd name="T1" fmla="*/ 7 h 75"/>
                <a:gd name="T2" fmla="*/ 122 w 122"/>
                <a:gd name="T3" fmla="*/ 57 h 75"/>
                <a:gd name="T4" fmla="*/ 63 w 122"/>
                <a:gd name="T5" fmla="*/ 73 h 75"/>
                <a:gd name="T6" fmla="*/ 0 w 122"/>
                <a:gd name="T7" fmla="*/ 59 h 75"/>
                <a:gd name="T8" fmla="*/ 84 w 122"/>
                <a:gd name="T9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75">
                  <a:moveTo>
                    <a:pt x="84" y="7"/>
                  </a:moveTo>
                  <a:cubicBezTo>
                    <a:pt x="97" y="10"/>
                    <a:pt x="122" y="17"/>
                    <a:pt x="122" y="57"/>
                  </a:cubicBezTo>
                  <a:cubicBezTo>
                    <a:pt x="122" y="74"/>
                    <a:pt x="86" y="73"/>
                    <a:pt x="63" y="73"/>
                  </a:cubicBezTo>
                  <a:cubicBezTo>
                    <a:pt x="40" y="73"/>
                    <a:pt x="0" y="75"/>
                    <a:pt x="0" y="59"/>
                  </a:cubicBezTo>
                  <a:cubicBezTo>
                    <a:pt x="0" y="37"/>
                    <a:pt x="41" y="0"/>
                    <a:pt x="84" y="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0" name="Rectangle 438"/>
            <p:cNvSpPr>
              <a:spLocks noChangeArrowheads="1"/>
            </p:cNvSpPr>
            <p:nvPr/>
          </p:nvSpPr>
          <p:spPr bwMode="auto">
            <a:xfrm>
              <a:off x="2258256" y="4030272"/>
              <a:ext cx="274725" cy="318169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1" name="Freeform 439"/>
            <p:cNvSpPr>
              <a:spLocks/>
            </p:cNvSpPr>
            <p:nvPr/>
          </p:nvSpPr>
          <p:spPr bwMode="auto">
            <a:xfrm>
              <a:off x="2366868" y="4063495"/>
              <a:ext cx="54945" cy="63889"/>
            </a:xfrm>
            <a:custGeom>
              <a:avLst/>
              <a:gdLst>
                <a:gd name="T0" fmla="*/ 18 w 24"/>
                <a:gd name="T1" fmla="*/ 28 h 28"/>
                <a:gd name="T2" fmla="*/ 5 w 24"/>
                <a:gd name="T3" fmla="*/ 28 h 28"/>
                <a:gd name="T4" fmla="*/ 0 w 24"/>
                <a:gd name="T5" fmla="*/ 22 h 28"/>
                <a:gd name="T6" fmla="*/ 0 w 24"/>
                <a:gd name="T7" fmla="*/ 5 h 28"/>
                <a:gd name="T8" fmla="*/ 5 w 24"/>
                <a:gd name="T9" fmla="*/ 0 h 28"/>
                <a:gd name="T10" fmla="*/ 18 w 24"/>
                <a:gd name="T11" fmla="*/ 0 h 28"/>
                <a:gd name="T12" fmla="*/ 24 w 24"/>
                <a:gd name="T13" fmla="*/ 5 h 28"/>
                <a:gd name="T14" fmla="*/ 24 w 24"/>
                <a:gd name="T15" fmla="*/ 22 h 28"/>
                <a:gd name="T16" fmla="*/ 18 w 24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8">
                  <a:moveTo>
                    <a:pt x="18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" y="28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4" y="2"/>
                    <a:pt x="24" y="5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5"/>
                    <a:pt x="21" y="28"/>
                    <a:pt x="18" y="28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2" name="Freeform 440"/>
            <p:cNvSpPr>
              <a:spLocks/>
            </p:cNvSpPr>
            <p:nvPr/>
          </p:nvSpPr>
          <p:spPr bwMode="auto">
            <a:xfrm>
              <a:off x="2287645" y="4120995"/>
              <a:ext cx="223613" cy="454893"/>
            </a:xfrm>
            <a:custGeom>
              <a:avLst/>
              <a:gdLst>
                <a:gd name="T0" fmla="*/ 71 w 175"/>
                <a:gd name="T1" fmla="*/ 0 h 356"/>
                <a:gd name="T2" fmla="*/ 0 w 175"/>
                <a:gd name="T3" fmla="*/ 283 h 356"/>
                <a:gd name="T4" fmla="*/ 89 w 175"/>
                <a:gd name="T5" fmla="*/ 356 h 356"/>
                <a:gd name="T6" fmla="*/ 175 w 175"/>
                <a:gd name="T7" fmla="*/ 282 h 356"/>
                <a:gd name="T8" fmla="*/ 96 w 175"/>
                <a:gd name="T9" fmla="*/ 0 h 356"/>
                <a:gd name="T10" fmla="*/ 71 w 175"/>
                <a:gd name="T11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5" h="356">
                  <a:moveTo>
                    <a:pt x="71" y="0"/>
                  </a:moveTo>
                  <a:lnTo>
                    <a:pt x="0" y="283"/>
                  </a:lnTo>
                  <a:lnTo>
                    <a:pt x="89" y="356"/>
                  </a:lnTo>
                  <a:lnTo>
                    <a:pt x="175" y="282"/>
                  </a:lnTo>
                  <a:lnTo>
                    <a:pt x="96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3" name="Freeform 441"/>
            <p:cNvSpPr>
              <a:spLocks/>
            </p:cNvSpPr>
            <p:nvPr/>
          </p:nvSpPr>
          <p:spPr bwMode="auto">
            <a:xfrm>
              <a:off x="2249311" y="4048161"/>
              <a:ext cx="288780" cy="131612"/>
            </a:xfrm>
            <a:custGeom>
              <a:avLst/>
              <a:gdLst>
                <a:gd name="T0" fmla="*/ 0 w 226"/>
                <a:gd name="T1" fmla="*/ 0 h 103"/>
                <a:gd name="T2" fmla="*/ 0 w 226"/>
                <a:gd name="T3" fmla="*/ 103 h 103"/>
                <a:gd name="T4" fmla="*/ 116 w 226"/>
                <a:gd name="T5" fmla="*/ 37 h 103"/>
                <a:gd name="T6" fmla="*/ 221 w 226"/>
                <a:gd name="T7" fmla="*/ 103 h 103"/>
                <a:gd name="T8" fmla="*/ 226 w 226"/>
                <a:gd name="T9" fmla="*/ 0 h 103"/>
                <a:gd name="T10" fmla="*/ 0 w 226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03">
                  <a:moveTo>
                    <a:pt x="0" y="0"/>
                  </a:moveTo>
                  <a:lnTo>
                    <a:pt x="0" y="103"/>
                  </a:lnTo>
                  <a:lnTo>
                    <a:pt x="116" y="37"/>
                  </a:lnTo>
                  <a:lnTo>
                    <a:pt x="221" y="103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4" name="Freeform 442"/>
            <p:cNvSpPr>
              <a:spLocks/>
            </p:cNvSpPr>
            <p:nvPr/>
          </p:nvSpPr>
          <p:spPr bwMode="auto">
            <a:xfrm>
              <a:off x="1998864" y="4048161"/>
              <a:ext cx="819063" cy="797340"/>
            </a:xfrm>
            <a:custGeom>
              <a:avLst/>
              <a:gdLst>
                <a:gd name="T0" fmla="*/ 360 w 360"/>
                <a:gd name="T1" fmla="*/ 111 h 350"/>
                <a:gd name="T2" fmla="*/ 293 w 360"/>
                <a:gd name="T3" fmla="*/ 35 h 350"/>
                <a:gd name="T4" fmla="*/ 234 w 360"/>
                <a:gd name="T5" fmla="*/ 8 h 350"/>
                <a:gd name="T6" fmla="*/ 224 w 360"/>
                <a:gd name="T7" fmla="*/ 14 h 350"/>
                <a:gd name="T8" fmla="*/ 173 w 360"/>
                <a:gd name="T9" fmla="*/ 109 h 350"/>
                <a:gd name="T10" fmla="*/ 117 w 360"/>
                <a:gd name="T11" fmla="*/ 5 h 350"/>
                <a:gd name="T12" fmla="*/ 107 w 360"/>
                <a:gd name="T13" fmla="*/ 5 h 350"/>
                <a:gd name="T14" fmla="*/ 57 w 360"/>
                <a:gd name="T15" fmla="*/ 35 h 350"/>
                <a:gd name="T16" fmla="*/ 1 w 360"/>
                <a:gd name="T17" fmla="*/ 200 h 350"/>
                <a:gd name="T18" fmla="*/ 46 w 360"/>
                <a:gd name="T19" fmla="*/ 264 h 350"/>
                <a:gd name="T20" fmla="*/ 50 w 360"/>
                <a:gd name="T21" fmla="*/ 342 h 350"/>
                <a:gd name="T22" fmla="*/ 292 w 360"/>
                <a:gd name="T23" fmla="*/ 342 h 350"/>
                <a:gd name="T24" fmla="*/ 286 w 360"/>
                <a:gd name="T25" fmla="*/ 144 h 350"/>
                <a:gd name="T26" fmla="*/ 360 w 360"/>
                <a:gd name="T27" fmla="*/ 11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0" h="350">
                  <a:moveTo>
                    <a:pt x="360" y="111"/>
                  </a:moveTo>
                  <a:cubicBezTo>
                    <a:pt x="293" y="35"/>
                    <a:pt x="293" y="35"/>
                    <a:pt x="293" y="35"/>
                  </a:cubicBezTo>
                  <a:cubicBezTo>
                    <a:pt x="293" y="35"/>
                    <a:pt x="265" y="0"/>
                    <a:pt x="234" y="8"/>
                  </a:cubicBezTo>
                  <a:cubicBezTo>
                    <a:pt x="224" y="14"/>
                    <a:pt x="224" y="14"/>
                    <a:pt x="224" y="14"/>
                  </a:cubicBezTo>
                  <a:cubicBezTo>
                    <a:pt x="173" y="109"/>
                    <a:pt x="173" y="109"/>
                    <a:pt x="173" y="109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5"/>
                    <a:pt x="70" y="5"/>
                    <a:pt x="57" y="35"/>
                  </a:cubicBezTo>
                  <a:cubicBezTo>
                    <a:pt x="44" y="66"/>
                    <a:pt x="0" y="180"/>
                    <a:pt x="1" y="200"/>
                  </a:cubicBezTo>
                  <a:cubicBezTo>
                    <a:pt x="3" y="220"/>
                    <a:pt x="38" y="255"/>
                    <a:pt x="46" y="264"/>
                  </a:cubicBezTo>
                  <a:cubicBezTo>
                    <a:pt x="46" y="264"/>
                    <a:pt x="42" y="333"/>
                    <a:pt x="50" y="342"/>
                  </a:cubicBezTo>
                  <a:cubicBezTo>
                    <a:pt x="57" y="350"/>
                    <a:pt x="284" y="350"/>
                    <a:pt x="292" y="342"/>
                  </a:cubicBezTo>
                  <a:cubicBezTo>
                    <a:pt x="300" y="333"/>
                    <a:pt x="286" y="144"/>
                    <a:pt x="286" y="144"/>
                  </a:cubicBezTo>
                  <a:lnTo>
                    <a:pt x="360" y="111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5" name="Freeform 443"/>
            <p:cNvSpPr>
              <a:spLocks/>
            </p:cNvSpPr>
            <p:nvPr/>
          </p:nvSpPr>
          <p:spPr bwMode="auto">
            <a:xfrm>
              <a:off x="2351534" y="4296052"/>
              <a:ext cx="40889" cy="544338"/>
            </a:xfrm>
            <a:custGeom>
              <a:avLst/>
              <a:gdLst>
                <a:gd name="T0" fmla="*/ 18 w 18"/>
                <a:gd name="T1" fmla="*/ 239 h 239"/>
                <a:gd name="T2" fmla="*/ 18 w 18"/>
                <a:gd name="T3" fmla="*/ 0 h 239"/>
                <a:gd name="T4" fmla="*/ 18 w 18"/>
                <a:gd name="T5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39">
                  <a:moveTo>
                    <a:pt x="18" y="239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146"/>
                    <a:pt x="18" y="239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6" name="Oval 445"/>
            <p:cNvSpPr>
              <a:spLocks noChangeArrowheads="1"/>
            </p:cNvSpPr>
            <p:nvPr/>
          </p:nvSpPr>
          <p:spPr bwMode="auto">
            <a:xfrm>
              <a:off x="2406479" y="4325442"/>
              <a:ext cx="31945" cy="34500"/>
            </a:xfrm>
            <a:prstGeom prst="ellipse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7" name="Oval 446"/>
            <p:cNvSpPr>
              <a:spLocks noChangeArrowheads="1"/>
            </p:cNvSpPr>
            <p:nvPr/>
          </p:nvSpPr>
          <p:spPr bwMode="auto">
            <a:xfrm>
              <a:off x="2406479" y="4421276"/>
              <a:ext cx="31945" cy="34500"/>
            </a:xfrm>
            <a:prstGeom prst="ellipse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8" name="Oval 447"/>
            <p:cNvSpPr>
              <a:spLocks noChangeArrowheads="1"/>
            </p:cNvSpPr>
            <p:nvPr/>
          </p:nvSpPr>
          <p:spPr bwMode="auto">
            <a:xfrm>
              <a:off x="2406479" y="4514555"/>
              <a:ext cx="31945" cy="34500"/>
            </a:xfrm>
            <a:prstGeom prst="ellipse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9" name="Oval 448"/>
            <p:cNvSpPr>
              <a:spLocks noChangeArrowheads="1"/>
            </p:cNvSpPr>
            <p:nvPr/>
          </p:nvSpPr>
          <p:spPr bwMode="auto">
            <a:xfrm>
              <a:off x="2406479" y="4610389"/>
              <a:ext cx="31945" cy="34500"/>
            </a:xfrm>
            <a:prstGeom prst="ellipse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0" name="Oval 449"/>
            <p:cNvSpPr>
              <a:spLocks noChangeArrowheads="1"/>
            </p:cNvSpPr>
            <p:nvPr/>
          </p:nvSpPr>
          <p:spPr bwMode="auto">
            <a:xfrm>
              <a:off x="2406479" y="4706223"/>
              <a:ext cx="31945" cy="31945"/>
            </a:xfrm>
            <a:prstGeom prst="ellipse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1" name="Rectangle 450"/>
            <p:cNvSpPr>
              <a:spLocks noChangeArrowheads="1"/>
            </p:cNvSpPr>
            <p:nvPr/>
          </p:nvSpPr>
          <p:spPr bwMode="auto">
            <a:xfrm>
              <a:off x="2139421" y="4674278"/>
              <a:ext cx="134168" cy="23000"/>
            </a:xfrm>
            <a:prstGeom prst="rect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2" name="Rectangle 451"/>
            <p:cNvSpPr>
              <a:spLocks noChangeArrowheads="1"/>
            </p:cNvSpPr>
            <p:nvPr/>
          </p:nvSpPr>
          <p:spPr bwMode="auto">
            <a:xfrm>
              <a:off x="2497202" y="4674278"/>
              <a:ext cx="134168" cy="23000"/>
            </a:xfrm>
            <a:prstGeom prst="rect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3" name="Freeform 452"/>
            <p:cNvSpPr>
              <a:spLocks/>
            </p:cNvSpPr>
            <p:nvPr/>
          </p:nvSpPr>
          <p:spPr bwMode="auto">
            <a:xfrm>
              <a:off x="2196922" y="4080106"/>
              <a:ext cx="195502" cy="215946"/>
            </a:xfrm>
            <a:custGeom>
              <a:avLst/>
              <a:gdLst>
                <a:gd name="T0" fmla="*/ 35 w 86"/>
                <a:gd name="T1" fmla="*/ 0 h 95"/>
                <a:gd name="T2" fmla="*/ 10 w 86"/>
                <a:gd name="T3" fmla="*/ 40 h 95"/>
                <a:gd name="T4" fmla="*/ 42 w 86"/>
                <a:gd name="T5" fmla="*/ 53 h 95"/>
                <a:gd name="T6" fmla="*/ 34 w 86"/>
                <a:gd name="T7" fmla="*/ 83 h 95"/>
                <a:gd name="T8" fmla="*/ 86 w 86"/>
                <a:gd name="T9" fmla="*/ 95 h 95"/>
                <a:gd name="T10" fmla="*/ 35 w 86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95">
                  <a:moveTo>
                    <a:pt x="35" y="0"/>
                  </a:moveTo>
                  <a:cubicBezTo>
                    <a:pt x="35" y="0"/>
                    <a:pt x="0" y="30"/>
                    <a:pt x="10" y="40"/>
                  </a:cubicBezTo>
                  <a:cubicBezTo>
                    <a:pt x="21" y="51"/>
                    <a:pt x="42" y="53"/>
                    <a:pt x="42" y="5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86" y="95"/>
                    <a:pt x="86" y="95"/>
                    <a:pt x="86" y="95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4" name="Freeform 453"/>
            <p:cNvSpPr>
              <a:spLocks/>
            </p:cNvSpPr>
            <p:nvPr/>
          </p:nvSpPr>
          <p:spPr bwMode="auto">
            <a:xfrm>
              <a:off x="2392424" y="4080106"/>
              <a:ext cx="198057" cy="215946"/>
            </a:xfrm>
            <a:custGeom>
              <a:avLst/>
              <a:gdLst>
                <a:gd name="T0" fmla="*/ 51 w 87"/>
                <a:gd name="T1" fmla="*/ 0 h 95"/>
                <a:gd name="T2" fmla="*/ 76 w 87"/>
                <a:gd name="T3" fmla="*/ 40 h 95"/>
                <a:gd name="T4" fmla="*/ 44 w 87"/>
                <a:gd name="T5" fmla="*/ 53 h 95"/>
                <a:gd name="T6" fmla="*/ 52 w 87"/>
                <a:gd name="T7" fmla="*/ 83 h 95"/>
                <a:gd name="T8" fmla="*/ 0 w 87"/>
                <a:gd name="T9" fmla="*/ 95 h 95"/>
                <a:gd name="T10" fmla="*/ 51 w 87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95">
                  <a:moveTo>
                    <a:pt x="51" y="0"/>
                  </a:moveTo>
                  <a:cubicBezTo>
                    <a:pt x="51" y="0"/>
                    <a:pt x="87" y="30"/>
                    <a:pt x="76" y="40"/>
                  </a:cubicBezTo>
                  <a:cubicBezTo>
                    <a:pt x="66" y="51"/>
                    <a:pt x="44" y="53"/>
                    <a:pt x="44" y="53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0" y="95"/>
                    <a:pt x="0" y="95"/>
                    <a:pt x="0" y="95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5" name="Freeform 454"/>
            <p:cNvSpPr>
              <a:spLocks/>
            </p:cNvSpPr>
            <p:nvPr/>
          </p:nvSpPr>
          <p:spPr bwMode="auto">
            <a:xfrm>
              <a:off x="2078087" y="4219385"/>
              <a:ext cx="61334" cy="429337"/>
            </a:xfrm>
            <a:custGeom>
              <a:avLst/>
              <a:gdLst>
                <a:gd name="T0" fmla="*/ 11 w 27"/>
                <a:gd name="T1" fmla="*/ 189 h 189"/>
                <a:gd name="T2" fmla="*/ 27 w 27"/>
                <a:gd name="T3" fmla="*/ 0 h 189"/>
                <a:gd name="T4" fmla="*/ 0 w 27"/>
                <a:gd name="T5" fmla="*/ 177 h 189"/>
                <a:gd name="T6" fmla="*/ 11 w 27"/>
                <a:gd name="T7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89">
                  <a:moveTo>
                    <a:pt x="11" y="189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5" y="183"/>
                    <a:pt x="9" y="187"/>
                    <a:pt x="11" y="189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6" name="Freeform 455"/>
            <p:cNvSpPr>
              <a:spLocks/>
            </p:cNvSpPr>
            <p:nvPr/>
          </p:nvSpPr>
          <p:spPr bwMode="auto">
            <a:xfrm>
              <a:off x="2631370" y="4223219"/>
              <a:ext cx="40889" cy="153335"/>
            </a:xfrm>
            <a:custGeom>
              <a:avLst/>
              <a:gdLst>
                <a:gd name="T0" fmla="*/ 14 w 32"/>
                <a:gd name="T1" fmla="*/ 120 h 120"/>
                <a:gd name="T2" fmla="*/ 0 w 32"/>
                <a:gd name="T3" fmla="*/ 0 h 120"/>
                <a:gd name="T4" fmla="*/ 32 w 32"/>
                <a:gd name="T5" fmla="*/ 111 h 120"/>
                <a:gd name="T6" fmla="*/ 14 w 32"/>
                <a:gd name="T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0">
                  <a:moveTo>
                    <a:pt x="14" y="120"/>
                  </a:moveTo>
                  <a:lnTo>
                    <a:pt x="0" y="0"/>
                  </a:lnTo>
                  <a:lnTo>
                    <a:pt x="32" y="111"/>
                  </a:lnTo>
                  <a:lnTo>
                    <a:pt x="14" y="120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7" name="Freeform 456"/>
            <p:cNvSpPr>
              <a:spLocks/>
            </p:cNvSpPr>
            <p:nvPr/>
          </p:nvSpPr>
          <p:spPr bwMode="auto">
            <a:xfrm>
              <a:off x="2599425" y="4289664"/>
              <a:ext cx="306669" cy="241502"/>
            </a:xfrm>
            <a:custGeom>
              <a:avLst/>
              <a:gdLst>
                <a:gd name="T0" fmla="*/ 75 w 135"/>
                <a:gd name="T1" fmla="*/ 2 h 106"/>
                <a:gd name="T2" fmla="*/ 127 w 135"/>
                <a:gd name="T3" fmla="*/ 14 h 106"/>
                <a:gd name="T4" fmla="*/ 124 w 135"/>
                <a:gd name="T5" fmla="*/ 74 h 106"/>
                <a:gd name="T6" fmla="*/ 100 w 135"/>
                <a:gd name="T7" fmla="*/ 74 h 106"/>
                <a:gd name="T8" fmla="*/ 83 w 135"/>
                <a:gd name="T9" fmla="*/ 75 h 106"/>
                <a:gd name="T10" fmla="*/ 85 w 135"/>
                <a:gd name="T11" fmla="*/ 98 h 106"/>
                <a:gd name="T12" fmla="*/ 55 w 135"/>
                <a:gd name="T13" fmla="*/ 90 h 106"/>
                <a:gd name="T14" fmla="*/ 20 w 135"/>
                <a:gd name="T15" fmla="*/ 58 h 106"/>
                <a:gd name="T16" fmla="*/ 25 w 135"/>
                <a:gd name="T17" fmla="*/ 22 h 106"/>
                <a:gd name="T18" fmla="*/ 75 w 135"/>
                <a:gd name="T19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106">
                  <a:moveTo>
                    <a:pt x="75" y="2"/>
                  </a:moveTo>
                  <a:cubicBezTo>
                    <a:pt x="88" y="3"/>
                    <a:pt x="119" y="4"/>
                    <a:pt x="127" y="14"/>
                  </a:cubicBezTo>
                  <a:cubicBezTo>
                    <a:pt x="135" y="23"/>
                    <a:pt x="135" y="65"/>
                    <a:pt x="124" y="74"/>
                  </a:cubicBezTo>
                  <a:cubicBezTo>
                    <a:pt x="113" y="83"/>
                    <a:pt x="100" y="74"/>
                    <a:pt x="100" y="74"/>
                  </a:cubicBezTo>
                  <a:cubicBezTo>
                    <a:pt x="100" y="74"/>
                    <a:pt x="91" y="76"/>
                    <a:pt x="83" y="75"/>
                  </a:cubicBezTo>
                  <a:cubicBezTo>
                    <a:pt x="83" y="75"/>
                    <a:pt x="102" y="88"/>
                    <a:pt x="85" y="98"/>
                  </a:cubicBezTo>
                  <a:cubicBezTo>
                    <a:pt x="72" y="106"/>
                    <a:pt x="66" y="90"/>
                    <a:pt x="55" y="90"/>
                  </a:cubicBezTo>
                  <a:cubicBezTo>
                    <a:pt x="44" y="89"/>
                    <a:pt x="11" y="97"/>
                    <a:pt x="20" y="58"/>
                  </a:cubicBezTo>
                  <a:cubicBezTo>
                    <a:pt x="20" y="58"/>
                    <a:pt x="0" y="43"/>
                    <a:pt x="25" y="22"/>
                  </a:cubicBezTo>
                  <a:cubicBezTo>
                    <a:pt x="50" y="1"/>
                    <a:pt x="53" y="0"/>
                    <a:pt x="75" y="2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8" name="Freeform 457"/>
            <p:cNvSpPr>
              <a:spLocks/>
            </p:cNvSpPr>
            <p:nvPr/>
          </p:nvSpPr>
          <p:spPr bwMode="auto">
            <a:xfrm>
              <a:off x="2649259" y="4362498"/>
              <a:ext cx="75390" cy="29389"/>
            </a:xfrm>
            <a:custGeom>
              <a:avLst/>
              <a:gdLst>
                <a:gd name="T0" fmla="*/ 15 w 33"/>
                <a:gd name="T1" fmla="*/ 0 h 13"/>
                <a:gd name="T2" fmla="*/ 33 w 33"/>
                <a:gd name="T3" fmla="*/ 9 h 13"/>
                <a:gd name="T4" fmla="*/ 15 w 33"/>
                <a:gd name="T5" fmla="*/ 10 h 13"/>
                <a:gd name="T6" fmla="*/ 0 w 33"/>
                <a:gd name="T7" fmla="*/ 9 h 13"/>
                <a:gd name="T8" fmla="*/ 15 w 33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">
                  <a:moveTo>
                    <a:pt x="15" y="0"/>
                  </a:moveTo>
                  <a:cubicBezTo>
                    <a:pt x="22" y="0"/>
                    <a:pt x="33" y="1"/>
                    <a:pt x="33" y="9"/>
                  </a:cubicBezTo>
                  <a:cubicBezTo>
                    <a:pt x="33" y="12"/>
                    <a:pt x="22" y="11"/>
                    <a:pt x="15" y="10"/>
                  </a:cubicBezTo>
                  <a:cubicBezTo>
                    <a:pt x="7" y="10"/>
                    <a:pt x="0" y="13"/>
                    <a:pt x="0" y="9"/>
                  </a:cubicBezTo>
                  <a:cubicBezTo>
                    <a:pt x="0" y="2"/>
                    <a:pt x="8" y="0"/>
                    <a:pt x="15" y="0"/>
                  </a:cubicBezTo>
                  <a:close/>
                </a:path>
              </a:pathLst>
            </a:custGeom>
            <a:solidFill>
              <a:srgbClr val="F4E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" name="Freeform 458"/>
            <p:cNvSpPr>
              <a:spLocks/>
            </p:cNvSpPr>
            <p:nvPr/>
          </p:nvSpPr>
          <p:spPr bwMode="auto">
            <a:xfrm>
              <a:off x="2640315" y="4353553"/>
              <a:ext cx="157168" cy="106056"/>
            </a:xfrm>
            <a:custGeom>
              <a:avLst/>
              <a:gdLst>
                <a:gd name="T0" fmla="*/ 65 w 69"/>
                <a:gd name="T1" fmla="*/ 47 h 47"/>
                <a:gd name="T2" fmla="*/ 69 w 69"/>
                <a:gd name="T3" fmla="*/ 47 h 47"/>
                <a:gd name="T4" fmla="*/ 58 w 69"/>
                <a:gd name="T5" fmla="*/ 23 h 47"/>
                <a:gd name="T6" fmla="*/ 60 w 69"/>
                <a:gd name="T7" fmla="*/ 2 h 47"/>
                <a:gd name="T8" fmla="*/ 57 w 69"/>
                <a:gd name="T9" fmla="*/ 16 h 47"/>
                <a:gd name="T10" fmla="*/ 51 w 69"/>
                <a:gd name="T11" fmla="*/ 34 h 47"/>
                <a:gd name="T12" fmla="*/ 39 w 69"/>
                <a:gd name="T13" fmla="*/ 31 h 47"/>
                <a:gd name="T14" fmla="*/ 45 w 69"/>
                <a:gd name="T15" fmla="*/ 27 h 47"/>
                <a:gd name="T16" fmla="*/ 33 w 69"/>
                <a:gd name="T17" fmla="*/ 0 h 47"/>
                <a:gd name="T18" fmla="*/ 47 w 69"/>
                <a:gd name="T19" fmla="*/ 19 h 47"/>
                <a:gd name="T20" fmla="*/ 26 w 69"/>
                <a:gd name="T21" fmla="*/ 28 h 47"/>
                <a:gd name="T22" fmla="*/ 0 w 69"/>
                <a:gd name="T23" fmla="*/ 28 h 47"/>
                <a:gd name="T24" fmla="*/ 2 w 69"/>
                <a:gd name="T25" fmla="*/ 30 h 47"/>
                <a:gd name="T26" fmla="*/ 65 w 69"/>
                <a:gd name="T2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47">
                  <a:moveTo>
                    <a:pt x="65" y="47"/>
                  </a:moveTo>
                  <a:cubicBezTo>
                    <a:pt x="66" y="47"/>
                    <a:pt x="68" y="47"/>
                    <a:pt x="69" y="47"/>
                  </a:cubicBezTo>
                  <a:cubicBezTo>
                    <a:pt x="62" y="44"/>
                    <a:pt x="54" y="37"/>
                    <a:pt x="58" y="23"/>
                  </a:cubicBezTo>
                  <a:cubicBezTo>
                    <a:pt x="62" y="8"/>
                    <a:pt x="60" y="2"/>
                    <a:pt x="60" y="2"/>
                  </a:cubicBezTo>
                  <a:cubicBezTo>
                    <a:pt x="60" y="2"/>
                    <a:pt x="59" y="9"/>
                    <a:pt x="57" y="16"/>
                  </a:cubicBezTo>
                  <a:cubicBezTo>
                    <a:pt x="56" y="23"/>
                    <a:pt x="52" y="30"/>
                    <a:pt x="51" y="34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42" y="30"/>
                    <a:pt x="45" y="27"/>
                  </a:cubicBezTo>
                  <a:cubicBezTo>
                    <a:pt x="52" y="21"/>
                    <a:pt x="58" y="10"/>
                    <a:pt x="33" y="0"/>
                  </a:cubicBezTo>
                  <a:cubicBezTo>
                    <a:pt x="33" y="0"/>
                    <a:pt x="50" y="9"/>
                    <a:pt x="47" y="19"/>
                  </a:cubicBezTo>
                  <a:cubicBezTo>
                    <a:pt x="44" y="28"/>
                    <a:pt x="32" y="28"/>
                    <a:pt x="26" y="28"/>
                  </a:cubicBezTo>
                  <a:cubicBezTo>
                    <a:pt x="20" y="27"/>
                    <a:pt x="5" y="27"/>
                    <a:pt x="0" y="28"/>
                  </a:cubicBezTo>
                  <a:cubicBezTo>
                    <a:pt x="1" y="29"/>
                    <a:pt x="2" y="30"/>
                    <a:pt x="2" y="30"/>
                  </a:cubicBezTo>
                  <a:cubicBezTo>
                    <a:pt x="2" y="30"/>
                    <a:pt x="37" y="27"/>
                    <a:pt x="65" y="47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" name="Freeform 459"/>
            <p:cNvSpPr>
              <a:spLocks/>
            </p:cNvSpPr>
            <p:nvPr/>
          </p:nvSpPr>
          <p:spPr bwMode="auto">
            <a:xfrm>
              <a:off x="2826872" y="4366331"/>
              <a:ext cx="25556" cy="93279"/>
            </a:xfrm>
            <a:custGeom>
              <a:avLst/>
              <a:gdLst>
                <a:gd name="T0" fmla="*/ 3 w 11"/>
                <a:gd name="T1" fmla="*/ 37 h 41"/>
                <a:gd name="T2" fmla="*/ 6 w 11"/>
                <a:gd name="T3" fmla="*/ 0 h 41"/>
                <a:gd name="T4" fmla="*/ 2 w 11"/>
                <a:gd name="T5" fmla="*/ 37 h 41"/>
                <a:gd name="T6" fmla="*/ 0 w 11"/>
                <a:gd name="T7" fmla="*/ 40 h 41"/>
                <a:gd name="T8" fmla="*/ 1 w 11"/>
                <a:gd name="T9" fmla="*/ 41 h 41"/>
                <a:gd name="T10" fmla="*/ 3 w 11"/>
                <a:gd name="T11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41">
                  <a:moveTo>
                    <a:pt x="3" y="37"/>
                  </a:moveTo>
                  <a:cubicBezTo>
                    <a:pt x="11" y="7"/>
                    <a:pt x="6" y="0"/>
                    <a:pt x="6" y="0"/>
                  </a:cubicBezTo>
                  <a:cubicBezTo>
                    <a:pt x="7" y="10"/>
                    <a:pt x="4" y="29"/>
                    <a:pt x="2" y="37"/>
                  </a:cubicBezTo>
                  <a:cubicBezTo>
                    <a:pt x="1" y="39"/>
                    <a:pt x="0" y="40"/>
                    <a:pt x="0" y="40"/>
                  </a:cubicBezTo>
                  <a:cubicBezTo>
                    <a:pt x="0" y="40"/>
                    <a:pt x="0" y="40"/>
                    <a:pt x="1" y="41"/>
                  </a:cubicBezTo>
                  <a:cubicBezTo>
                    <a:pt x="2" y="40"/>
                    <a:pt x="3" y="39"/>
                    <a:pt x="3" y="37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" name="Freeform 460"/>
            <p:cNvSpPr>
              <a:spLocks/>
            </p:cNvSpPr>
            <p:nvPr/>
          </p:nvSpPr>
          <p:spPr bwMode="auto">
            <a:xfrm>
              <a:off x="1724140" y="3105153"/>
              <a:ext cx="1346790" cy="728340"/>
            </a:xfrm>
            <a:custGeom>
              <a:avLst/>
              <a:gdLst>
                <a:gd name="T0" fmla="*/ 81 w 592"/>
                <a:gd name="T1" fmla="*/ 241 h 320"/>
                <a:gd name="T2" fmla="*/ 296 w 592"/>
                <a:gd name="T3" fmla="*/ 0 h 320"/>
                <a:gd name="T4" fmla="*/ 506 w 592"/>
                <a:gd name="T5" fmla="*/ 244 h 320"/>
                <a:gd name="T6" fmla="*/ 298 w 592"/>
                <a:gd name="T7" fmla="*/ 320 h 320"/>
                <a:gd name="T8" fmla="*/ 81 w 592"/>
                <a:gd name="T9" fmla="*/ 24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2" h="320">
                  <a:moveTo>
                    <a:pt x="81" y="241"/>
                  </a:moveTo>
                  <a:cubicBezTo>
                    <a:pt x="81" y="241"/>
                    <a:pt x="0" y="0"/>
                    <a:pt x="296" y="0"/>
                  </a:cubicBezTo>
                  <a:cubicBezTo>
                    <a:pt x="592" y="0"/>
                    <a:pt x="506" y="244"/>
                    <a:pt x="506" y="244"/>
                  </a:cubicBezTo>
                  <a:cubicBezTo>
                    <a:pt x="298" y="320"/>
                    <a:pt x="298" y="320"/>
                    <a:pt x="298" y="320"/>
                  </a:cubicBezTo>
                  <a:lnTo>
                    <a:pt x="81" y="241"/>
                  </a:lnTo>
                  <a:close/>
                </a:path>
              </a:pathLst>
            </a:custGeom>
            <a:solidFill>
              <a:srgbClr val="4C4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" name="Freeform 461"/>
            <p:cNvSpPr>
              <a:spLocks/>
            </p:cNvSpPr>
            <p:nvPr/>
          </p:nvSpPr>
          <p:spPr bwMode="auto">
            <a:xfrm>
              <a:off x="1832752" y="3606047"/>
              <a:ext cx="218502" cy="339892"/>
            </a:xfrm>
            <a:custGeom>
              <a:avLst/>
              <a:gdLst>
                <a:gd name="T0" fmla="*/ 82 w 96"/>
                <a:gd name="T1" fmla="*/ 37 h 149"/>
                <a:gd name="T2" fmla="*/ 26 w 96"/>
                <a:gd name="T3" fmla="*/ 20 h 149"/>
                <a:gd name="T4" fmla="*/ 96 w 96"/>
                <a:gd name="T5" fmla="*/ 149 h 149"/>
                <a:gd name="T6" fmla="*/ 82 w 96"/>
                <a:gd name="T7" fmla="*/ 3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49">
                  <a:moveTo>
                    <a:pt x="82" y="37"/>
                  </a:moveTo>
                  <a:cubicBezTo>
                    <a:pt x="82" y="37"/>
                    <a:pt x="53" y="0"/>
                    <a:pt x="26" y="20"/>
                  </a:cubicBezTo>
                  <a:cubicBezTo>
                    <a:pt x="0" y="41"/>
                    <a:pt x="31" y="134"/>
                    <a:pt x="96" y="149"/>
                  </a:cubicBezTo>
                  <a:lnTo>
                    <a:pt x="82" y="37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3" name="Freeform 462"/>
            <p:cNvSpPr>
              <a:spLocks/>
            </p:cNvSpPr>
            <p:nvPr/>
          </p:nvSpPr>
          <p:spPr bwMode="auto">
            <a:xfrm>
              <a:off x="2742538" y="3606047"/>
              <a:ext cx="221058" cy="339892"/>
            </a:xfrm>
            <a:custGeom>
              <a:avLst/>
              <a:gdLst>
                <a:gd name="T0" fmla="*/ 14 w 97"/>
                <a:gd name="T1" fmla="*/ 37 h 149"/>
                <a:gd name="T2" fmla="*/ 70 w 97"/>
                <a:gd name="T3" fmla="*/ 20 h 149"/>
                <a:gd name="T4" fmla="*/ 0 w 97"/>
                <a:gd name="T5" fmla="*/ 149 h 149"/>
                <a:gd name="T6" fmla="*/ 14 w 97"/>
                <a:gd name="T7" fmla="*/ 3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149">
                  <a:moveTo>
                    <a:pt x="14" y="37"/>
                  </a:moveTo>
                  <a:cubicBezTo>
                    <a:pt x="14" y="37"/>
                    <a:pt x="44" y="0"/>
                    <a:pt x="70" y="20"/>
                  </a:cubicBezTo>
                  <a:cubicBezTo>
                    <a:pt x="97" y="41"/>
                    <a:pt x="65" y="134"/>
                    <a:pt x="0" y="149"/>
                  </a:cubicBezTo>
                  <a:lnTo>
                    <a:pt x="14" y="37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4" name="Freeform 463"/>
            <p:cNvSpPr>
              <a:spLocks/>
            </p:cNvSpPr>
            <p:nvPr/>
          </p:nvSpPr>
          <p:spPr bwMode="auto">
            <a:xfrm>
              <a:off x="1983531" y="3376045"/>
              <a:ext cx="828007" cy="707895"/>
            </a:xfrm>
            <a:custGeom>
              <a:avLst/>
              <a:gdLst>
                <a:gd name="T0" fmla="*/ 356 w 364"/>
                <a:gd name="T1" fmla="*/ 250 h 311"/>
                <a:gd name="T2" fmla="*/ 356 w 364"/>
                <a:gd name="T3" fmla="*/ 110 h 311"/>
                <a:gd name="T4" fmla="*/ 226 w 364"/>
                <a:gd name="T5" fmla="*/ 30 h 311"/>
                <a:gd name="T6" fmla="*/ 182 w 364"/>
                <a:gd name="T7" fmla="*/ 52 h 311"/>
                <a:gd name="T8" fmla="*/ 138 w 364"/>
                <a:gd name="T9" fmla="*/ 30 h 311"/>
                <a:gd name="T10" fmla="*/ 8 w 364"/>
                <a:gd name="T11" fmla="*/ 110 h 311"/>
                <a:gd name="T12" fmla="*/ 8 w 364"/>
                <a:gd name="T13" fmla="*/ 250 h 311"/>
                <a:gd name="T14" fmla="*/ 182 w 364"/>
                <a:gd name="T15" fmla="*/ 311 h 311"/>
                <a:gd name="T16" fmla="*/ 356 w 364"/>
                <a:gd name="T17" fmla="*/ 25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4" h="311">
                  <a:moveTo>
                    <a:pt x="356" y="250"/>
                  </a:moveTo>
                  <a:cubicBezTo>
                    <a:pt x="356" y="110"/>
                    <a:pt x="356" y="110"/>
                    <a:pt x="356" y="110"/>
                  </a:cubicBezTo>
                  <a:cubicBezTo>
                    <a:pt x="356" y="43"/>
                    <a:pt x="286" y="0"/>
                    <a:pt x="226" y="30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138" y="30"/>
                    <a:pt x="138" y="30"/>
                    <a:pt x="138" y="30"/>
                  </a:cubicBezTo>
                  <a:cubicBezTo>
                    <a:pt x="78" y="0"/>
                    <a:pt x="8" y="43"/>
                    <a:pt x="8" y="110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50"/>
                    <a:pt x="0" y="311"/>
                    <a:pt x="182" y="311"/>
                  </a:cubicBezTo>
                  <a:cubicBezTo>
                    <a:pt x="364" y="311"/>
                    <a:pt x="356" y="250"/>
                    <a:pt x="356" y="25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5" name="Freeform 464"/>
            <p:cNvSpPr>
              <a:spLocks/>
            </p:cNvSpPr>
            <p:nvPr/>
          </p:nvSpPr>
          <p:spPr bwMode="auto">
            <a:xfrm>
              <a:off x="1987364" y="3811771"/>
              <a:ext cx="819063" cy="265780"/>
            </a:xfrm>
            <a:custGeom>
              <a:avLst/>
              <a:gdLst>
                <a:gd name="T0" fmla="*/ 354 w 360"/>
                <a:gd name="T1" fmla="*/ 59 h 117"/>
                <a:gd name="T2" fmla="*/ 354 w 360"/>
                <a:gd name="T3" fmla="*/ 0 h 117"/>
                <a:gd name="T4" fmla="*/ 331 w 360"/>
                <a:gd name="T5" fmla="*/ 20 h 117"/>
                <a:gd name="T6" fmla="*/ 291 w 360"/>
                <a:gd name="T7" fmla="*/ 64 h 117"/>
                <a:gd name="T8" fmla="*/ 180 w 360"/>
                <a:gd name="T9" fmla="*/ 20 h 117"/>
                <a:gd name="T10" fmla="*/ 68 w 360"/>
                <a:gd name="T11" fmla="*/ 64 h 117"/>
                <a:gd name="T12" fmla="*/ 29 w 360"/>
                <a:gd name="T13" fmla="*/ 20 h 117"/>
                <a:gd name="T14" fmla="*/ 6 w 360"/>
                <a:gd name="T15" fmla="*/ 0 h 117"/>
                <a:gd name="T16" fmla="*/ 6 w 360"/>
                <a:gd name="T17" fmla="*/ 59 h 117"/>
                <a:gd name="T18" fmla="*/ 122 w 360"/>
                <a:gd name="T19" fmla="*/ 117 h 117"/>
                <a:gd name="T20" fmla="*/ 180 w 360"/>
                <a:gd name="T21" fmla="*/ 56 h 117"/>
                <a:gd name="T22" fmla="*/ 237 w 360"/>
                <a:gd name="T23" fmla="*/ 117 h 117"/>
                <a:gd name="T24" fmla="*/ 354 w 360"/>
                <a:gd name="T25" fmla="*/ 5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0" h="117">
                  <a:moveTo>
                    <a:pt x="354" y="59"/>
                  </a:moveTo>
                  <a:cubicBezTo>
                    <a:pt x="354" y="0"/>
                    <a:pt x="354" y="0"/>
                    <a:pt x="354" y="0"/>
                  </a:cubicBezTo>
                  <a:cubicBezTo>
                    <a:pt x="347" y="2"/>
                    <a:pt x="338" y="7"/>
                    <a:pt x="331" y="20"/>
                  </a:cubicBezTo>
                  <a:cubicBezTo>
                    <a:pt x="317" y="44"/>
                    <a:pt x="325" y="61"/>
                    <a:pt x="291" y="64"/>
                  </a:cubicBezTo>
                  <a:cubicBezTo>
                    <a:pt x="258" y="67"/>
                    <a:pt x="245" y="20"/>
                    <a:pt x="180" y="20"/>
                  </a:cubicBezTo>
                  <a:cubicBezTo>
                    <a:pt x="114" y="20"/>
                    <a:pt x="101" y="67"/>
                    <a:pt x="68" y="64"/>
                  </a:cubicBezTo>
                  <a:cubicBezTo>
                    <a:pt x="35" y="61"/>
                    <a:pt x="42" y="44"/>
                    <a:pt x="29" y="20"/>
                  </a:cubicBezTo>
                  <a:cubicBezTo>
                    <a:pt x="21" y="7"/>
                    <a:pt x="13" y="2"/>
                    <a:pt x="6" y="0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6" y="59"/>
                    <a:pt x="0" y="106"/>
                    <a:pt x="122" y="117"/>
                  </a:cubicBezTo>
                  <a:cubicBezTo>
                    <a:pt x="99" y="68"/>
                    <a:pt x="166" y="56"/>
                    <a:pt x="180" y="56"/>
                  </a:cubicBezTo>
                  <a:cubicBezTo>
                    <a:pt x="194" y="56"/>
                    <a:pt x="260" y="68"/>
                    <a:pt x="237" y="117"/>
                  </a:cubicBezTo>
                  <a:cubicBezTo>
                    <a:pt x="360" y="106"/>
                    <a:pt x="354" y="59"/>
                    <a:pt x="354" y="59"/>
                  </a:cubicBezTo>
                  <a:close/>
                </a:path>
              </a:pathLst>
            </a:custGeom>
            <a:solidFill>
              <a:srgbClr val="4C4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6" name="Freeform 465"/>
            <p:cNvSpPr>
              <a:spLocks/>
            </p:cNvSpPr>
            <p:nvPr/>
          </p:nvSpPr>
          <p:spPr bwMode="auto">
            <a:xfrm>
              <a:off x="2315756" y="3727437"/>
              <a:ext cx="131612" cy="70278"/>
            </a:xfrm>
            <a:custGeom>
              <a:avLst/>
              <a:gdLst>
                <a:gd name="T0" fmla="*/ 0 w 58"/>
                <a:gd name="T1" fmla="*/ 31 h 31"/>
                <a:gd name="T2" fmla="*/ 29 w 58"/>
                <a:gd name="T3" fmla="*/ 1 h 31"/>
                <a:gd name="T4" fmla="*/ 58 w 58"/>
                <a:gd name="T5" fmla="*/ 30 h 31"/>
                <a:gd name="T6" fmla="*/ 28 w 58"/>
                <a:gd name="T7" fmla="*/ 10 h 31"/>
                <a:gd name="T8" fmla="*/ 0 w 58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31">
                  <a:moveTo>
                    <a:pt x="0" y="31"/>
                  </a:moveTo>
                  <a:cubicBezTo>
                    <a:pt x="0" y="31"/>
                    <a:pt x="5" y="0"/>
                    <a:pt x="29" y="1"/>
                  </a:cubicBezTo>
                  <a:cubicBezTo>
                    <a:pt x="52" y="2"/>
                    <a:pt x="58" y="30"/>
                    <a:pt x="58" y="30"/>
                  </a:cubicBezTo>
                  <a:cubicBezTo>
                    <a:pt x="58" y="30"/>
                    <a:pt x="48" y="9"/>
                    <a:pt x="28" y="10"/>
                  </a:cubicBezTo>
                  <a:cubicBezTo>
                    <a:pt x="10" y="10"/>
                    <a:pt x="0" y="31"/>
                    <a:pt x="0" y="3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7" name="Freeform 466"/>
            <p:cNvSpPr>
              <a:spLocks/>
            </p:cNvSpPr>
            <p:nvPr/>
          </p:nvSpPr>
          <p:spPr bwMode="auto">
            <a:xfrm>
              <a:off x="2299145" y="4009828"/>
              <a:ext cx="189113" cy="26834"/>
            </a:xfrm>
            <a:custGeom>
              <a:avLst/>
              <a:gdLst>
                <a:gd name="T0" fmla="*/ 31 w 83"/>
                <a:gd name="T1" fmla="*/ 12 h 12"/>
                <a:gd name="T2" fmla="*/ 3 w 83"/>
                <a:gd name="T3" fmla="*/ 10 h 12"/>
                <a:gd name="T4" fmla="*/ 0 w 83"/>
                <a:gd name="T5" fmla="*/ 7 h 12"/>
                <a:gd name="T6" fmla="*/ 4 w 83"/>
                <a:gd name="T7" fmla="*/ 4 h 12"/>
                <a:gd name="T8" fmla="*/ 78 w 83"/>
                <a:gd name="T9" fmla="*/ 0 h 12"/>
                <a:gd name="T10" fmla="*/ 82 w 83"/>
                <a:gd name="T11" fmla="*/ 3 h 12"/>
                <a:gd name="T12" fmla="*/ 80 w 83"/>
                <a:gd name="T13" fmla="*/ 6 h 12"/>
                <a:gd name="T14" fmla="*/ 31 w 83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31" y="12"/>
                  </a:moveTo>
                  <a:cubicBezTo>
                    <a:pt x="15" y="12"/>
                    <a:pt x="4" y="10"/>
                    <a:pt x="3" y="10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5"/>
                    <a:pt x="2" y="4"/>
                    <a:pt x="4" y="4"/>
                  </a:cubicBezTo>
                  <a:cubicBezTo>
                    <a:pt x="4" y="4"/>
                    <a:pt x="45" y="9"/>
                    <a:pt x="78" y="0"/>
                  </a:cubicBezTo>
                  <a:cubicBezTo>
                    <a:pt x="80" y="0"/>
                    <a:pt x="82" y="1"/>
                    <a:pt x="82" y="3"/>
                  </a:cubicBezTo>
                  <a:cubicBezTo>
                    <a:pt x="83" y="4"/>
                    <a:pt x="82" y="6"/>
                    <a:pt x="80" y="6"/>
                  </a:cubicBezTo>
                  <a:cubicBezTo>
                    <a:pt x="63" y="11"/>
                    <a:pt x="45" y="12"/>
                    <a:pt x="31" y="1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8" name="Oval 467"/>
            <p:cNvSpPr>
              <a:spLocks noChangeArrowheads="1"/>
            </p:cNvSpPr>
            <p:nvPr/>
          </p:nvSpPr>
          <p:spPr bwMode="auto">
            <a:xfrm>
              <a:off x="2103643" y="3652047"/>
              <a:ext cx="98390" cy="99668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9" name="Freeform 468"/>
            <p:cNvSpPr>
              <a:spLocks/>
            </p:cNvSpPr>
            <p:nvPr/>
          </p:nvSpPr>
          <p:spPr bwMode="auto">
            <a:xfrm>
              <a:off x="2135588" y="3658436"/>
              <a:ext cx="47278" cy="29389"/>
            </a:xfrm>
            <a:custGeom>
              <a:avLst/>
              <a:gdLst>
                <a:gd name="T0" fmla="*/ 1 w 21"/>
                <a:gd name="T1" fmla="*/ 5 h 13"/>
                <a:gd name="T2" fmla="*/ 10 w 21"/>
                <a:gd name="T3" fmla="*/ 12 h 13"/>
                <a:gd name="T4" fmla="*/ 20 w 21"/>
                <a:gd name="T5" fmla="*/ 9 h 13"/>
                <a:gd name="T6" fmla="*/ 12 w 21"/>
                <a:gd name="T7" fmla="*/ 1 h 13"/>
                <a:gd name="T8" fmla="*/ 1 w 21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1" y="5"/>
                  </a:moveTo>
                  <a:cubicBezTo>
                    <a:pt x="0" y="8"/>
                    <a:pt x="4" y="11"/>
                    <a:pt x="10" y="12"/>
                  </a:cubicBezTo>
                  <a:cubicBezTo>
                    <a:pt x="15" y="13"/>
                    <a:pt x="20" y="12"/>
                    <a:pt x="20" y="9"/>
                  </a:cubicBezTo>
                  <a:cubicBezTo>
                    <a:pt x="21" y="5"/>
                    <a:pt x="17" y="2"/>
                    <a:pt x="12" y="1"/>
                  </a:cubicBezTo>
                  <a:cubicBezTo>
                    <a:pt x="6" y="0"/>
                    <a:pt x="2" y="1"/>
                    <a:pt x="1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0" name="Freeform 469"/>
            <p:cNvSpPr>
              <a:spLocks/>
            </p:cNvSpPr>
            <p:nvPr/>
          </p:nvSpPr>
          <p:spPr bwMode="auto">
            <a:xfrm>
              <a:off x="2069143" y="3565157"/>
              <a:ext cx="168668" cy="46000"/>
            </a:xfrm>
            <a:custGeom>
              <a:avLst/>
              <a:gdLst>
                <a:gd name="T0" fmla="*/ 0 w 132"/>
                <a:gd name="T1" fmla="*/ 0 h 36"/>
                <a:gd name="T2" fmla="*/ 0 w 132"/>
                <a:gd name="T3" fmla="*/ 29 h 36"/>
                <a:gd name="T4" fmla="*/ 132 w 132"/>
                <a:gd name="T5" fmla="*/ 36 h 36"/>
                <a:gd name="T6" fmla="*/ 132 w 132"/>
                <a:gd name="T7" fmla="*/ 4 h 36"/>
                <a:gd name="T8" fmla="*/ 0 w 13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36">
                  <a:moveTo>
                    <a:pt x="0" y="0"/>
                  </a:moveTo>
                  <a:lnTo>
                    <a:pt x="0" y="29"/>
                  </a:lnTo>
                  <a:lnTo>
                    <a:pt x="132" y="36"/>
                  </a:lnTo>
                  <a:lnTo>
                    <a:pt x="13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1" name="Oval 470"/>
            <p:cNvSpPr>
              <a:spLocks noChangeArrowheads="1"/>
            </p:cNvSpPr>
            <p:nvPr/>
          </p:nvSpPr>
          <p:spPr bwMode="auto">
            <a:xfrm>
              <a:off x="2599425" y="3652047"/>
              <a:ext cx="99668" cy="99668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2" name="Freeform 471"/>
            <p:cNvSpPr>
              <a:spLocks/>
            </p:cNvSpPr>
            <p:nvPr/>
          </p:nvSpPr>
          <p:spPr bwMode="auto">
            <a:xfrm>
              <a:off x="2617314" y="3658436"/>
              <a:ext cx="48556" cy="29389"/>
            </a:xfrm>
            <a:custGeom>
              <a:avLst/>
              <a:gdLst>
                <a:gd name="T0" fmla="*/ 20 w 21"/>
                <a:gd name="T1" fmla="*/ 5 h 13"/>
                <a:gd name="T2" fmla="*/ 12 w 21"/>
                <a:gd name="T3" fmla="*/ 12 h 13"/>
                <a:gd name="T4" fmla="*/ 1 w 21"/>
                <a:gd name="T5" fmla="*/ 9 h 13"/>
                <a:gd name="T6" fmla="*/ 10 w 21"/>
                <a:gd name="T7" fmla="*/ 1 h 13"/>
                <a:gd name="T8" fmla="*/ 20 w 21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20" y="5"/>
                  </a:moveTo>
                  <a:cubicBezTo>
                    <a:pt x="21" y="8"/>
                    <a:pt x="17" y="11"/>
                    <a:pt x="12" y="12"/>
                  </a:cubicBezTo>
                  <a:cubicBezTo>
                    <a:pt x="7" y="13"/>
                    <a:pt x="2" y="12"/>
                    <a:pt x="1" y="9"/>
                  </a:cubicBezTo>
                  <a:cubicBezTo>
                    <a:pt x="0" y="5"/>
                    <a:pt x="4" y="2"/>
                    <a:pt x="10" y="1"/>
                  </a:cubicBezTo>
                  <a:cubicBezTo>
                    <a:pt x="15" y="0"/>
                    <a:pt x="20" y="1"/>
                    <a:pt x="2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3" name="Freeform 472"/>
            <p:cNvSpPr>
              <a:spLocks/>
            </p:cNvSpPr>
            <p:nvPr/>
          </p:nvSpPr>
          <p:spPr bwMode="auto">
            <a:xfrm>
              <a:off x="2563647" y="3565157"/>
              <a:ext cx="167390" cy="46000"/>
            </a:xfrm>
            <a:custGeom>
              <a:avLst/>
              <a:gdLst>
                <a:gd name="T0" fmla="*/ 131 w 131"/>
                <a:gd name="T1" fmla="*/ 0 h 36"/>
                <a:gd name="T2" fmla="*/ 131 w 131"/>
                <a:gd name="T3" fmla="*/ 29 h 36"/>
                <a:gd name="T4" fmla="*/ 0 w 131"/>
                <a:gd name="T5" fmla="*/ 36 h 36"/>
                <a:gd name="T6" fmla="*/ 0 w 131"/>
                <a:gd name="T7" fmla="*/ 4 h 36"/>
                <a:gd name="T8" fmla="*/ 131 w 13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36">
                  <a:moveTo>
                    <a:pt x="131" y="0"/>
                  </a:moveTo>
                  <a:lnTo>
                    <a:pt x="131" y="29"/>
                  </a:lnTo>
                  <a:lnTo>
                    <a:pt x="0" y="36"/>
                  </a:lnTo>
                  <a:lnTo>
                    <a:pt x="0" y="4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94" name="组合 993"/>
          <p:cNvGrpSpPr/>
          <p:nvPr/>
        </p:nvGrpSpPr>
        <p:grpSpPr>
          <a:xfrm>
            <a:off x="680039" y="5533942"/>
            <a:ext cx="1157677" cy="2421410"/>
            <a:chOff x="372239" y="3052764"/>
            <a:chExt cx="1157677" cy="2421410"/>
          </a:xfrm>
        </p:grpSpPr>
        <p:sp>
          <p:nvSpPr>
            <p:cNvPr id="995" name="Freeform 473"/>
            <p:cNvSpPr>
              <a:spLocks/>
            </p:cNvSpPr>
            <p:nvPr/>
          </p:nvSpPr>
          <p:spPr bwMode="auto">
            <a:xfrm>
              <a:off x="652075" y="4752223"/>
              <a:ext cx="535394" cy="675950"/>
            </a:xfrm>
            <a:custGeom>
              <a:avLst/>
              <a:gdLst>
                <a:gd name="T0" fmla="*/ 9 w 419"/>
                <a:gd name="T1" fmla="*/ 0 h 529"/>
                <a:gd name="T2" fmla="*/ 402 w 419"/>
                <a:gd name="T3" fmla="*/ 0 h 529"/>
                <a:gd name="T4" fmla="*/ 419 w 419"/>
                <a:gd name="T5" fmla="*/ 529 h 529"/>
                <a:gd name="T6" fmla="*/ 260 w 419"/>
                <a:gd name="T7" fmla="*/ 529 h 529"/>
                <a:gd name="T8" fmla="*/ 214 w 419"/>
                <a:gd name="T9" fmla="*/ 108 h 529"/>
                <a:gd name="T10" fmla="*/ 194 w 419"/>
                <a:gd name="T11" fmla="*/ 108 h 529"/>
                <a:gd name="T12" fmla="*/ 164 w 419"/>
                <a:gd name="T13" fmla="*/ 529 h 529"/>
                <a:gd name="T14" fmla="*/ 0 w 419"/>
                <a:gd name="T15" fmla="*/ 529 h 529"/>
                <a:gd name="T16" fmla="*/ 9 w 419"/>
                <a:gd name="T1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9" h="529">
                  <a:moveTo>
                    <a:pt x="9" y="0"/>
                  </a:moveTo>
                  <a:lnTo>
                    <a:pt x="402" y="0"/>
                  </a:lnTo>
                  <a:lnTo>
                    <a:pt x="419" y="529"/>
                  </a:lnTo>
                  <a:lnTo>
                    <a:pt x="260" y="529"/>
                  </a:lnTo>
                  <a:lnTo>
                    <a:pt x="214" y="108"/>
                  </a:lnTo>
                  <a:lnTo>
                    <a:pt x="194" y="108"/>
                  </a:lnTo>
                  <a:lnTo>
                    <a:pt x="164" y="529"/>
                  </a:lnTo>
                  <a:lnTo>
                    <a:pt x="0" y="52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C4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6" name="Freeform 474"/>
            <p:cNvSpPr>
              <a:spLocks/>
            </p:cNvSpPr>
            <p:nvPr/>
          </p:nvSpPr>
          <p:spPr bwMode="auto">
            <a:xfrm>
              <a:off x="613741" y="5311895"/>
              <a:ext cx="254280" cy="162279"/>
            </a:xfrm>
            <a:custGeom>
              <a:avLst/>
              <a:gdLst>
                <a:gd name="T0" fmla="*/ 100 w 112"/>
                <a:gd name="T1" fmla="*/ 71 h 71"/>
                <a:gd name="T2" fmla="*/ 12 w 112"/>
                <a:gd name="T3" fmla="*/ 71 h 71"/>
                <a:gd name="T4" fmla="*/ 0 w 112"/>
                <a:gd name="T5" fmla="*/ 59 h 71"/>
                <a:gd name="T6" fmla="*/ 0 w 112"/>
                <a:gd name="T7" fmla="*/ 55 h 71"/>
                <a:gd name="T8" fmla="*/ 55 w 112"/>
                <a:gd name="T9" fmla="*/ 0 h 71"/>
                <a:gd name="T10" fmla="*/ 56 w 112"/>
                <a:gd name="T11" fmla="*/ 0 h 71"/>
                <a:gd name="T12" fmla="*/ 112 w 112"/>
                <a:gd name="T13" fmla="*/ 55 h 71"/>
                <a:gd name="T14" fmla="*/ 112 w 112"/>
                <a:gd name="T15" fmla="*/ 59 h 71"/>
                <a:gd name="T16" fmla="*/ 100 w 112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71">
                  <a:moveTo>
                    <a:pt x="100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6" y="71"/>
                    <a:pt x="0" y="66"/>
                    <a:pt x="0" y="5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25"/>
                    <a:pt x="25" y="0"/>
                    <a:pt x="55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7" y="0"/>
                    <a:pt x="112" y="25"/>
                    <a:pt x="112" y="55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2" y="66"/>
                    <a:pt x="106" y="71"/>
                    <a:pt x="100" y="71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7" name="Freeform 475"/>
            <p:cNvSpPr>
              <a:spLocks/>
            </p:cNvSpPr>
            <p:nvPr/>
          </p:nvSpPr>
          <p:spPr bwMode="auto">
            <a:xfrm>
              <a:off x="977911" y="5311895"/>
              <a:ext cx="251724" cy="162279"/>
            </a:xfrm>
            <a:custGeom>
              <a:avLst/>
              <a:gdLst>
                <a:gd name="T0" fmla="*/ 99 w 111"/>
                <a:gd name="T1" fmla="*/ 71 h 71"/>
                <a:gd name="T2" fmla="*/ 12 w 111"/>
                <a:gd name="T3" fmla="*/ 71 h 71"/>
                <a:gd name="T4" fmla="*/ 0 w 111"/>
                <a:gd name="T5" fmla="*/ 59 h 71"/>
                <a:gd name="T6" fmla="*/ 0 w 111"/>
                <a:gd name="T7" fmla="*/ 55 h 71"/>
                <a:gd name="T8" fmla="*/ 55 w 111"/>
                <a:gd name="T9" fmla="*/ 0 h 71"/>
                <a:gd name="T10" fmla="*/ 56 w 111"/>
                <a:gd name="T11" fmla="*/ 0 h 71"/>
                <a:gd name="T12" fmla="*/ 111 w 111"/>
                <a:gd name="T13" fmla="*/ 55 h 71"/>
                <a:gd name="T14" fmla="*/ 111 w 111"/>
                <a:gd name="T15" fmla="*/ 59 h 71"/>
                <a:gd name="T16" fmla="*/ 99 w 111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71">
                  <a:moveTo>
                    <a:pt x="99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5" y="71"/>
                    <a:pt x="0" y="66"/>
                    <a:pt x="0" y="5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25"/>
                    <a:pt x="24" y="0"/>
                    <a:pt x="55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6" y="0"/>
                    <a:pt x="111" y="25"/>
                    <a:pt x="111" y="55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11" y="66"/>
                    <a:pt x="106" y="71"/>
                    <a:pt x="99" y="71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8" name="Freeform 476"/>
            <p:cNvSpPr>
              <a:spLocks/>
            </p:cNvSpPr>
            <p:nvPr/>
          </p:nvSpPr>
          <p:spPr bwMode="auto">
            <a:xfrm>
              <a:off x="493629" y="4596333"/>
              <a:ext cx="186557" cy="322003"/>
            </a:xfrm>
            <a:custGeom>
              <a:avLst/>
              <a:gdLst>
                <a:gd name="T0" fmla="*/ 17 w 82"/>
                <a:gd name="T1" fmla="*/ 0 h 141"/>
                <a:gd name="T2" fmla="*/ 14 w 82"/>
                <a:gd name="T3" fmla="*/ 83 h 141"/>
                <a:gd name="T4" fmla="*/ 63 w 82"/>
                <a:gd name="T5" fmla="*/ 135 h 141"/>
                <a:gd name="T6" fmla="*/ 53 w 82"/>
                <a:gd name="T7" fmla="*/ 88 h 141"/>
                <a:gd name="T8" fmla="*/ 65 w 82"/>
                <a:gd name="T9" fmla="*/ 86 h 141"/>
                <a:gd name="T10" fmla="*/ 63 w 82"/>
                <a:gd name="T11" fmla="*/ 26 h 141"/>
                <a:gd name="T12" fmla="*/ 17 w 82"/>
                <a:gd name="T1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41">
                  <a:moveTo>
                    <a:pt x="17" y="0"/>
                  </a:moveTo>
                  <a:cubicBezTo>
                    <a:pt x="17" y="0"/>
                    <a:pt x="0" y="46"/>
                    <a:pt x="14" y="83"/>
                  </a:cubicBezTo>
                  <a:cubicBezTo>
                    <a:pt x="28" y="119"/>
                    <a:pt x="43" y="141"/>
                    <a:pt x="63" y="135"/>
                  </a:cubicBezTo>
                  <a:cubicBezTo>
                    <a:pt x="82" y="129"/>
                    <a:pt x="54" y="90"/>
                    <a:pt x="53" y="88"/>
                  </a:cubicBezTo>
                  <a:cubicBezTo>
                    <a:pt x="53" y="88"/>
                    <a:pt x="61" y="92"/>
                    <a:pt x="65" y="86"/>
                  </a:cubicBezTo>
                  <a:cubicBezTo>
                    <a:pt x="68" y="81"/>
                    <a:pt x="70" y="55"/>
                    <a:pt x="63" y="26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9" name="Freeform 477"/>
            <p:cNvSpPr>
              <a:spLocks/>
            </p:cNvSpPr>
            <p:nvPr/>
          </p:nvSpPr>
          <p:spPr bwMode="auto">
            <a:xfrm>
              <a:off x="570296" y="4749668"/>
              <a:ext cx="57501" cy="70278"/>
            </a:xfrm>
            <a:custGeom>
              <a:avLst/>
              <a:gdLst>
                <a:gd name="T0" fmla="*/ 25 w 25"/>
                <a:gd name="T1" fmla="*/ 31 h 31"/>
                <a:gd name="T2" fmla="*/ 19 w 25"/>
                <a:gd name="T3" fmla="*/ 21 h 31"/>
                <a:gd name="T4" fmla="*/ 7 w 25"/>
                <a:gd name="T5" fmla="*/ 0 h 31"/>
                <a:gd name="T6" fmla="*/ 25 w 25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1">
                  <a:moveTo>
                    <a:pt x="25" y="31"/>
                  </a:moveTo>
                  <a:cubicBezTo>
                    <a:pt x="22" y="25"/>
                    <a:pt x="19" y="21"/>
                    <a:pt x="19" y="21"/>
                  </a:cubicBezTo>
                  <a:cubicBezTo>
                    <a:pt x="19" y="21"/>
                    <a:pt x="10" y="17"/>
                    <a:pt x="7" y="0"/>
                  </a:cubicBezTo>
                  <a:cubicBezTo>
                    <a:pt x="7" y="0"/>
                    <a:pt x="0" y="25"/>
                    <a:pt x="25" y="3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0" name="Rectangle 478"/>
            <p:cNvSpPr>
              <a:spLocks noChangeArrowheads="1"/>
            </p:cNvSpPr>
            <p:nvPr/>
          </p:nvSpPr>
          <p:spPr bwMode="auto">
            <a:xfrm>
              <a:off x="770909" y="4112051"/>
              <a:ext cx="279836" cy="323281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1" name="Freeform 479"/>
            <p:cNvSpPr>
              <a:spLocks/>
            </p:cNvSpPr>
            <p:nvPr/>
          </p:nvSpPr>
          <p:spPr bwMode="auto">
            <a:xfrm>
              <a:off x="882077" y="4146551"/>
              <a:ext cx="54945" cy="65167"/>
            </a:xfrm>
            <a:custGeom>
              <a:avLst/>
              <a:gdLst>
                <a:gd name="T0" fmla="*/ 18 w 24"/>
                <a:gd name="T1" fmla="*/ 29 h 29"/>
                <a:gd name="T2" fmla="*/ 5 w 24"/>
                <a:gd name="T3" fmla="*/ 29 h 29"/>
                <a:gd name="T4" fmla="*/ 0 w 24"/>
                <a:gd name="T5" fmla="*/ 23 h 29"/>
                <a:gd name="T6" fmla="*/ 0 w 24"/>
                <a:gd name="T7" fmla="*/ 6 h 29"/>
                <a:gd name="T8" fmla="*/ 5 w 24"/>
                <a:gd name="T9" fmla="*/ 0 h 29"/>
                <a:gd name="T10" fmla="*/ 18 w 24"/>
                <a:gd name="T11" fmla="*/ 0 h 29"/>
                <a:gd name="T12" fmla="*/ 24 w 24"/>
                <a:gd name="T13" fmla="*/ 6 h 29"/>
                <a:gd name="T14" fmla="*/ 24 w 24"/>
                <a:gd name="T15" fmla="*/ 23 h 29"/>
                <a:gd name="T16" fmla="*/ 18 w 24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18" y="29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2" y="29"/>
                    <a:pt x="0" y="26"/>
                    <a:pt x="0" y="2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4" y="3"/>
                    <a:pt x="24" y="6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6"/>
                    <a:pt x="21" y="29"/>
                    <a:pt x="18" y="29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2" name="Freeform 480"/>
            <p:cNvSpPr>
              <a:spLocks/>
            </p:cNvSpPr>
            <p:nvPr/>
          </p:nvSpPr>
          <p:spPr bwMode="auto">
            <a:xfrm>
              <a:off x="800298" y="4205330"/>
              <a:ext cx="227446" cy="460004"/>
            </a:xfrm>
            <a:custGeom>
              <a:avLst/>
              <a:gdLst>
                <a:gd name="T0" fmla="*/ 71 w 178"/>
                <a:gd name="T1" fmla="*/ 0 h 360"/>
                <a:gd name="T2" fmla="*/ 0 w 178"/>
                <a:gd name="T3" fmla="*/ 287 h 360"/>
                <a:gd name="T4" fmla="*/ 91 w 178"/>
                <a:gd name="T5" fmla="*/ 360 h 360"/>
                <a:gd name="T6" fmla="*/ 178 w 178"/>
                <a:gd name="T7" fmla="*/ 283 h 360"/>
                <a:gd name="T8" fmla="*/ 96 w 178"/>
                <a:gd name="T9" fmla="*/ 0 h 360"/>
                <a:gd name="T10" fmla="*/ 71 w 178"/>
                <a:gd name="T11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" h="360">
                  <a:moveTo>
                    <a:pt x="71" y="0"/>
                  </a:moveTo>
                  <a:lnTo>
                    <a:pt x="0" y="287"/>
                  </a:lnTo>
                  <a:lnTo>
                    <a:pt x="91" y="360"/>
                  </a:lnTo>
                  <a:lnTo>
                    <a:pt x="178" y="283"/>
                  </a:lnTo>
                  <a:lnTo>
                    <a:pt x="96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3" name="Freeform 481"/>
            <p:cNvSpPr>
              <a:spLocks/>
            </p:cNvSpPr>
            <p:nvPr/>
          </p:nvSpPr>
          <p:spPr bwMode="auto">
            <a:xfrm>
              <a:off x="761964" y="4129940"/>
              <a:ext cx="290058" cy="134168"/>
            </a:xfrm>
            <a:custGeom>
              <a:avLst/>
              <a:gdLst>
                <a:gd name="T0" fmla="*/ 0 w 227"/>
                <a:gd name="T1" fmla="*/ 2 h 105"/>
                <a:gd name="T2" fmla="*/ 0 w 227"/>
                <a:gd name="T3" fmla="*/ 105 h 105"/>
                <a:gd name="T4" fmla="*/ 115 w 227"/>
                <a:gd name="T5" fmla="*/ 37 h 105"/>
                <a:gd name="T6" fmla="*/ 224 w 227"/>
                <a:gd name="T7" fmla="*/ 105 h 105"/>
                <a:gd name="T8" fmla="*/ 227 w 227"/>
                <a:gd name="T9" fmla="*/ 0 h 105"/>
                <a:gd name="T10" fmla="*/ 0 w 227"/>
                <a:gd name="T11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05">
                  <a:moveTo>
                    <a:pt x="0" y="2"/>
                  </a:moveTo>
                  <a:lnTo>
                    <a:pt x="0" y="105"/>
                  </a:lnTo>
                  <a:lnTo>
                    <a:pt x="115" y="37"/>
                  </a:lnTo>
                  <a:lnTo>
                    <a:pt x="224" y="105"/>
                  </a:lnTo>
                  <a:lnTo>
                    <a:pt x="227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4" name="Freeform 482"/>
            <p:cNvSpPr>
              <a:spLocks/>
            </p:cNvSpPr>
            <p:nvPr/>
          </p:nvSpPr>
          <p:spPr bwMode="auto">
            <a:xfrm>
              <a:off x="461684" y="4112051"/>
              <a:ext cx="852285" cy="687451"/>
            </a:xfrm>
            <a:custGeom>
              <a:avLst/>
              <a:gdLst>
                <a:gd name="T0" fmla="*/ 375 w 375"/>
                <a:gd name="T1" fmla="*/ 91 h 302"/>
                <a:gd name="T2" fmla="*/ 274 w 375"/>
                <a:gd name="T3" fmla="*/ 3 h 302"/>
                <a:gd name="T4" fmla="*/ 252 w 375"/>
                <a:gd name="T5" fmla="*/ 16 h 302"/>
                <a:gd name="T6" fmla="*/ 197 w 375"/>
                <a:gd name="T7" fmla="*/ 139 h 302"/>
                <a:gd name="T8" fmla="*/ 141 w 375"/>
                <a:gd name="T9" fmla="*/ 16 h 302"/>
                <a:gd name="T10" fmla="*/ 127 w 375"/>
                <a:gd name="T11" fmla="*/ 0 h 302"/>
                <a:gd name="T12" fmla="*/ 121 w 375"/>
                <a:gd name="T13" fmla="*/ 0 h 302"/>
                <a:gd name="T14" fmla="*/ 4 w 375"/>
                <a:gd name="T15" fmla="*/ 227 h 302"/>
                <a:gd name="T16" fmla="*/ 85 w 375"/>
                <a:gd name="T17" fmla="*/ 258 h 302"/>
                <a:gd name="T18" fmla="*/ 84 w 375"/>
                <a:gd name="T19" fmla="*/ 294 h 302"/>
                <a:gd name="T20" fmla="*/ 193 w 375"/>
                <a:gd name="T21" fmla="*/ 302 h 302"/>
                <a:gd name="T22" fmla="*/ 326 w 375"/>
                <a:gd name="T23" fmla="*/ 291 h 302"/>
                <a:gd name="T24" fmla="*/ 315 w 375"/>
                <a:gd name="T25" fmla="*/ 140 h 302"/>
                <a:gd name="T26" fmla="*/ 375 w 375"/>
                <a:gd name="T27" fmla="*/ 9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5" h="302">
                  <a:moveTo>
                    <a:pt x="375" y="91"/>
                  </a:moveTo>
                  <a:cubicBezTo>
                    <a:pt x="274" y="3"/>
                    <a:pt x="274" y="3"/>
                    <a:pt x="274" y="3"/>
                  </a:cubicBezTo>
                  <a:cubicBezTo>
                    <a:pt x="252" y="16"/>
                    <a:pt x="252" y="16"/>
                    <a:pt x="252" y="16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41" y="16"/>
                    <a:pt x="141" y="16"/>
                    <a:pt x="141" y="16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42" y="50"/>
                    <a:pt x="4" y="227"/>
                  </a:cubicBezTo>
                  <a:cubicBezTo>
                    <a:pt x="0" y="246"/>
                    <a:pt x="2" y="245"/>
                    <a:pt x="85" y="258"/>
                  </a:cubicBezTo>
                  <a:cubicBezTo>
                    <a:pt x="85" y="258"/>
                    <a:pt x="79" y="289"/>
                    <a:pt x="84" y="294"/>
                  </a:cubicBezTo>
                  <a:cubicBezTo>
                    <a:pt x="86" y="297"/>
                    <a:pt x="138" y="302"/>
                    <a:pt x="193" y="302"/>
                  </a:cubicBezTo>
                  <a:cubicBezTo>
                    <a:pt x="255" y="302"/>
                    <a:pt x="321" y="299"/>
                    <a:pt x="326" y="291"/>
                  </a:cubicBezTo>
                  <a:cubicBezTo>
                    <a:pt x="328" y="287"/>
                    <a:pt x="331" y="225"/>
                    <a:pt x="315" y="140"/>
                  </a:cubicBezTo>
                  <a:lnTo>
                    <a:pt x="375" y="91"/>
                  </a:ln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5" name="Freeform 483"/>
            <p:cNvSpPr>
              <a:spLocks/>
            </p:cNvSpPr>
            <p:nvPr/>
          </p:nvSpPr>
          <p:spPr bwMode="auto">
            <a:xfrm>
              <a:off x="622685" y="4421276"/>
              <a:ext cx="49834" cy="278558"/>
            </a:xfrm>
            <a:custGeom>
              <a:avLst/>
              <a:gdLst>
                <a:gd name="T0" fmla="*/ 25 w 39"/>
                <a:gd name="T1" fmla="*/ 218 h 218"/>
                <a:gd name="T2" fmla="*/ 39 w 39"/>
                <a:gd name="T3" fmla="*/ 0 h 218"/>
                <a:gd name="T4" fmla="*/ 0 w 39"/>
                <a:gd name="T5" fmla="*/ 214 h 218"/>
                <a:gd name="T6" fmla="*/ 25 w 39"/>
                <a:gd name="T7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18">
                  <a:moveTo>
                    <a:pt x="25" y="218"/>
                  </a:moveTo>
                  <a:lnTo>
                    <a:pt x="39" y="0"/>
                  </a:lnTo>
                  <a:lnTo>
                    <a:pt x="0" y="214"/>
                  </a:lnTo>
                  <a:lnTo>
                    <a:pt x="25" y="218"/>
                  </a:lnTo>
                  <a:close/>
                </a:path>
              </a:pathLst>
            </a:custGeom>
            <a:solidFill>
              <a:srgbClr val="BF8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6" name="Freeform 484"/>
            <p:cNvSpPr>
              <a:spLocks/>
            </p:cNvSpPr>
            <p:nvPr/>
          </p:nvSpPr>
          <p:spPr bwMode="auto">
            <a:xfrm>
              <a:off x="1127412" y="4252608"/>
              <a:ext cx="75390" cy="177613"/>
            </a:xfrm>
            <a:custGeom>
              <a:avLst/>
              <a:gdLst>
                <a:gd name="T0" fmla="*/ 22 w 33"/>
                <a:gd name="T1" fmla="*/ 78 h 78"/>
                <a:gd name="T2" fmla="*/ 0 w 33"/>
                <a:gd name="T3" fmla="*/ 0 h 78"/>
                <a:gd name="T4" fmla="*/ 33 w 33"/>
                <a:gd name="T5" fmla="*/ 68 h 78"/>
                <a:gd name="T6" fmla="*/ 22 w 33"/>
                <a:gd name="T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78">
                  <a:moveTo>
                    <a:pt x="22" y="78"/>
                  </a:moveTo>
                  <a:cubicBezTo>
                    <a:pt x="22" y="78"/>
                    <a:pt x="7" y="19"/>
                    <a:pt x="0" y="0"/>
                  </a:cubicBezTo>
                  <a:cubicBezTo>
                    <a:pt x="33" y="68"/>
                    <a:pt x="33" y="68"/>
                    <a:pt x="33" y="68"/>
                  </a:cubicBezTo>
                  <a:lnTo>
                    <a:pt x="22" y="78"/>
                  </a:lnTo>
                  <a:close/>
                </a:path>
              </a:pathLst>
            </a:custGeom>
            <a:solidFill>
              <a:srgbClr val="BF8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7" name="Freeform 485"/>
            <p:cNvSpPr>
              <a:spLocks/>
            </p:cNvSpPr>
            <p:nvPr/>
          </p:nvSpPr>
          <p:spPr bwMode="auto">
            <a:xfrm>
              <a:off x="727464" y="4147829"/>
              <a:ext cx="181446" cy="281114"/>
            </a:xfrm>
            <a:custGeom>
              <a:avLst/>
              <a:gdLst>
                <a:gd name="T0" fmla="*/ 43 w 142"/>
                <a:gd name="T1" fmla="*/ 0 h 220"/>
                <a:gd name="T2" fmla="*/ 0 w 142"/>
                <a:gd name="T3" fmla="*/ 75 h 220"/>
                <a:gd name="T4" fmla="*/ 62 w 142"/>
                <a:gd name="T5" fmla="*/ 109 h 220"/>
                <a:gd name="T6" fmla="*/ 50 w 142"/>
                <a:gd name="T7" fmla="*/ 187 h 220"/>
                <a:gd name="T8" fmla="*/ 142 w 142"/>
                <a:gd name="T9" fmla="*/ 220 h 220"/>
                <a:gd name="T10" fmla="*/ 43 w 142"/>
                <a:gd name="T1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220">
                  <a:moveTo>
                    <a:pt x="43" y="0"/>
                  </a:moveTo>
                  <a:lnTo>
                    <a:pt x="0" y="75"/>
                  </a:lnTo>
                  <a:lnTo>
                    <a:pt x="62" y="109"/>
                  </a:lnTo>
                  <a:lnTo>
                    <a:pt x="50" y="187"/>
                  </a:lnTo>
                  <a:lnTo>
                    <a:pt x="142" y="22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DDA9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8" name="Freeform 486"/>
            <p:cNvSpPr>
              <a:spLocks/>
            </p:cNvSpPr>
            <p:nvPr/>
          </p:nvSpPr>
          <p:spPr bwMode="auto">
            <a:xfrm>
              <a:off x="908910" y="4147829"/>
              <a:ext cx="180168" cy="281114"/>
            </a:xfrm>
            <a:custGeom>
              <a:avLst/>
              <a:gdLst>
                <a:gd name="T0" fmla="*/ 98 w 141"/>
                <a:gd name="T1" fmla="*/ 0 h 220"/>
                <a:gd name="T2" fmla="*/ 141 w 141"/>
                <a:gd name="T3" fmla="*/ 75 h 220"/>
                <a:gd name="T4" fmla="*/ 80 w 141"/>
                <a:gd name="T5" fmla="*/ 109 h 220"/>
                <a:gd name="T6" fmla="*/ 91 w 141"/>
                <a:gd name="T7" fmla="*/ 187 h 220"/>
                <a:gd name="T8" fmla="*/ 0 w 141"/>
                <a:gd name="T9" fmla="*/ 220 h 220"/>
                <a:gd name="T10" fmla="*/ 98 w 141"/>
                <a:gd name="T1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20">
                  <a:moveTo>
                    <a:pt x="98" y="0"/>
                  </a:moveTo>
                  <a:lnTo>
                    <a:pt x="141" y="75"/>
                  </a:lnTo>
                  <a:lnTo>
                    <a:pt x="80" y="109"/>
                  </a:lnTo>
                  <a:lnTo>
                    <a:pt x="91" y="187"/>
                  </a:lnTo>
                  <a:lnTo>
                    <a:pt x="0" y="22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DDA9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9" name="Oval 487"/>
            <p:cNvSpPr>
              <a:spLocks noChangeArrowheads="1"/>
            </p:cNvSpPr>
            <p:nvPr/>
          </p:nvSpPr>
          <p:spPr bwMode="auto">
            <a:xfrm>
              <a:off x="856521" y="4482610"/>
              <a:ext cx="51112" cy="52389"/>
            </a:xfrm>
            <a:prstGeom prst="ellipse">
              <a:avLst/>
            </a:prstGeom>
            <a:solidFill>
              <a:srgbClr val="BF8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0" name="Oval 488"/>
            <p:cNvSpPr>
              <a:spLocks noChangeArrowheads="1"/>
            </p:cNvSpPr>
            <p:nvPr/>
          </p:nvSpPr>
          <p:spPr bwMode="auto">
            <a:xfrm>
              <a:off x="856521" y="4595055"/>
              <a:ext cx="51112" cy="52389"/>
            </a:xfrm>
            <a:prstGeom prst="ellipse">
              <a:avLst/>
            </a:prstGeom>
            <a:solidFill>
              <a:srgbClr val="BF8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1" name="Oval 489"/>
            <p:cNvSpPr>
              <a:spLocks noChangeArrowheads="1"/>
            </p:cNvSpPr>
            <p:nvPr/>
          </p:nvSpPr>
          <p:spPr bwMode="auto">
            <a:xfrm>
              <a:off x="856521" y="4708779"/>
              <a:ext cx="51112" cy="49834"/>
            </a:xfrm>
            <a:prstGeom prst="ellipse">
              <a:avLst/>
            </a:prstGeom>
            <a:solidFill>
              <a:srgbClr val="BF8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2" name="Rectangle 490"/>
            <p:cNvSpPr>
              <a:spLocks noChangeArrowheads="1"/>
            </p:cNvSpPr>
            <p:nvPr/>
          </p:nvSpPr>
          <p:spPr bwMode="auto">
            <a:xfrm>
              <a:off x="1007300" y="4628278"/>
              <a:ext cx="136723" cy="31945"/>
            </a:xfrm>
            <a:prstGeom prst="rect">
              <a:avLst/>
            </a:prstGeom>
            <a:solidFill>
              <a:srgbClr val="BF8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3" name="Freeform 491"/>
            <p:cNvSpPr>
              <a:spLocks/>
            </p:cNvSpPr>
            <p:nvPr/>
          </p:nvSpPr>
          <p:spPr bwMode="auto">
            <a:xfrm>
              <a:off x="823298" y="4428943"/>
              <a:ext cx="85612" cy="365448"/>
            </a:xfrm>
            <a:custGeom>
              <a:avLst/>
              <a:gdLst>
                <a:gd name="T0" fmla="*/ 67 w 67"/>
                <a:gd name="T1" fmla="*/ 0 h 286"/>
                <a:gd name="T2" fmla="*/ 7 w 67"/>
                <a:gd name="T3" fmla="*/ 16 h 286"/>
                <a:gd name="T4" fmla="*/ 0 w 67"/>
                <a:gd name="T5" fmla="*/ 286 h 286"/>
                <a:gd name="T6" fmla="*/ 1 w 67"/>
                <a:gd name="T7" fmla="*/ 8 h 286"/>
                <a:gd name="T8" fmla="*/ 67 w 67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86">
                  <a:moveTo>
                    <a:pt x="67" y="0"/>
                  </a:moveTo>
                  <a:lnTo>
                    <a:pt x="7" y="16"/>
                  </a:lnTo>
                  <a:lnTo>
                    <a:pt x="0" y="286"/>
                  </a:lnTo>
                  <a:lnTo>
                    <a:pt x="1" y="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BF85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4" name="Freeform 492"/>
            <p:cNvSpPr>
              <a:spLocks/>
            </p:cNvSpPr>
            <p:nvPr/>
          </p:nvSpPr>
          <p:spPr bwMode="auto">
            <a:xfrm>
              <a:off x="1104412" y="4292219"/>
              <a:ext cx="425504" cy="364170"/>
            </a:xfrm>
            <a:custGeom>
              <a:avLst/>
              <a:gdLst>
                <a:gd name="T0" fmla="*/ 53 w 187"/>
                <a:gd name="T1" fmla="*/ 16 h 160"/>
                <a:gd name="T2" fmla="*/ 122 w 187"/>
                <a:gd name="T3" fmla="*/ 25 h 160"/>
                <a:gd name="T4" fmla="*/ 172 w 187"/>
                <a:gd name="T5" fmla="*/ 63 h 160"/>
                <a:gd name="T6" fmla="*/ 181 w 187"/>
                <a:gd name="T7" fmla="*/ 82 h 160"/>
                <a:gd name="T8" fmla="*/ 133 w 187"/>
                <a:gd name="T9" fmla="*/ 79 h 160"/>
                <a:gd name="T10" fmla="*/ 146 w 187"/>
                <a:gd name="T11" fmla="*/ 138 h 160"/>
                <a:gd name="T12" fmla="*/ 108 w 187"/>
                <a:gd name="T13" fmla="*/ 109 h 160"/>
                <a:gd name="T14" fmla="*/ 111 w 187"/>
                <a:gd name="T15" fmla="*/ 154 h 160"/>
                <a:gd name="T16" fmla="*/ 80 w 187"/>
                <a:gd name="T17" fmla="*/ 117 h 160"/>
                <a:gd name="T18" fmla="*/ 68 w 187"/>
                <a:gd name="T19" fmla="*/ 157 h 160"/>
                <a:gd name="T20" fmla="*/ 47 w 187"/>
                <a:gd name="T21" fmla="*/ 115 h 160"/>
                <a:gd name="T22" fmla="*/ 53 w 187"/>
                <a:gd name="T23" fmla="*/ 1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" h="160">
                  <a:moveTo>
                    <a:pt x="53" y="16"/>
                  </a:moveTo>
                  <a:cubicBezTo>
                    <a:pt x="53" y="16"/>
                    <a:pt x="92" y="0"/>
                    <a:pt x="122" y="25"/>
                  </a:cubicBezTo>
                  <a:cubicBezTo>
                    <a:pt x="152" y="51"/>
                    <a:pt x="163" y="62"/>
                    <a:pt x="172" y="63"/>
                  </a:cubicBezTo>
                  <a:cubicBezTo>
                    <a:pt x="182" y="64"/>
                    <a:pt x="187" y="76"/>
                    <a:pt x="181" y="82"/>
                  </a:cubicBezTo>
                  <a:cubicBezTo>
                    <a:pt x="175" y="89"/>
                    <a:pt x="152" y="96"/>
                    <a:pt x="133" y="79"/>
                  </a:cubicBezTo>
                  <a:cubicBezTo>
                    <a:pt x="133" y="79"/>
                    <a:pt x="159" y="132"/>
                    <a:pt x="146" y="138"/>
                  </a:cubicBezTo>
                  <a:cubicBezTo>
                    <a:pt x="132" y="144"/>
                    <a:pt x="120" y="133"/>
                    <a:pt x="108" y="109"/>
                  </a:cubicBezTo>
                  <a:cubicBezTo>
                    <a:pt x="108" y="109"/>
                    <a:pt x="126" y="149"/>
                    <a:pt x="111" y="154"/>
                  </a:cubicBezTo>
                  <a:cubicBezTo>
                    <a:pt x="95" y="158"/>
                    <a:pt x="85" y="142"/>
                    <a:pt x="80" y="117"/>
                  </a:cubicBezTo>
                  <a:cubicBezTo>
                    <a:pt x="80" y="117"/>
                    <a:pt x="89" y="155"/>
                    <a:pt x="68" y="157"/>
                  </a:cubicBezTo>
                  <a:cubicBezTo>
                    <a:pt x="48" y="160"/>
                    <a:pt x="49" y="131"/>
                    <a:pt x="47" y="115"/>
                  </a:cubicBezTo>
                  <a:cubicBezTo>
                    <a:pt x="45" y="99"/>
                    <a:pt x="0" y="36"/>
                    <a:pt x="53" y="16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5" name="Freeform 493"/>
            <p:cNvSpPr>
              <a:spLocks/>
            </p:cNvSpPr>
            <p:nvPr/>
          </p:nvSpPr>
          <p:spPr bwMode="auto">
            <a:xfrm>
              <a:off x="1250080" y="4455776"/>
              <a:ext cx="159724" cy="56223"/>
            </a:xfrm>
            <a:custGeom>
              <a:avLst/>
              <a:gdLst>
                <a:gd name="T0" fmla="*/ 70 w 70"/>
                <a:gd name="T1" fmla="*/ 0 h 25"/>
                <a:gd name="T2" fmla="*/ 0 w 70"/>
                <a:gd name="T3" fmla="*/ 25 h 25"/>
                <a:gd name="T4" fmla="*/ 70 w 7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25">
                  <a:moveTo>
                    <a:pt x="70" y="0"/>
                  </a:moveTo>
                  <a:cubicBezTo>
                    <a:pt x="70" y="0"/>
                    <a:pt x="54" y="25"/>
                    <a:pt x="0" y="25"/>
                  </a:cubicBezTo>
                  <a:cubicBezTo>
                    <a:pt x="0" y="25"/>
                    <a:pt x="50" y="16"/>
                    <a:pt x="70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6" name="Freeform 494"/>
            <p:cNvSpPr>
              <a:spLocks/>
            </p:cNvSpPr>
            <p:nvPr/>
          </p:nvSpPr>
          <p:spPr bwMode="auto">
            <a:xfrm>
              <a:off x="1284580" y="4377831"/>
              <a:ext cx="93279" cy="72834"/>
            </a:xfrm>
            <a:custGeom>
              <a:avLst/>
              <a:gdLst>
                <a:gd name="T0" fmla="*/ 0 w 41"/>
                <a:gd name="T1" fmla="*/ 0 h 32"/>
                <a:gd name="T2" fmla="*/ 41 w 41"/>
                <a:gd name="T3" fmla="*/ 32 h 32"/>
                <a:gd name="T4" fmla="*/ 0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0" y="0"/>
                  </a:moveTo>
                  <a:cubicBezTo>
                    <a:pt x="0" y="0"/>
                    <a:pt x="14" y="22"/>
                    <a:pt x="41" y="32"/>
                  </a:cubicBezTo>
                  <a:cubicBezTo>
                    <a:pt x="41" y="32"/>
                    <a:pt x="7" y="24"/>
                    <a:pt x="0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7" name="Freeform 495"/>
            <p:cNvSpPr>
              <a:spLocks/>
            </p:cNvSpPr>
            <p:nvPr/>
          </p:nvSpPr>
          <p:spPr bwMode="auto">
            <a:xfrm>
              <a:off x="372239" y="3706992"/>
              <a:ext cx="204446" cy="311781"/>
            </a:xfrm>
            <a:custGeom>
              <a:avLst/>
              <a:gdLst>
                <a:gd name="T0" fmla="*/ 76 w 90"/>
                <a:gd name="T1" fmla="*/ 44 h 137"/>
                <a:gd name="T2" fmla="*/ 34 w 90"/>
                <a:gd name="T3" fmla="*/ 3 h 137"/>
                <a:gd name="T4" fmla="*/ 90 w 90"/>
                <a:gd name="T5" fmla="*/ 137 h 137"/>
                <a:gd name="T6" fmla="*/ 76 w 90"/>
                <a:gd name="T7" fmla="*/ 4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37">
                  <a:moveTo>
                    <a:pt x="76" y="44"/>
                  </a:moveTo>
                  <a:cubicBezTo>
                    <a:pt x="76" y="44"/>
                    <a:pt x="67" y="0"/>
                    <a:pt x="34" y="3"/>
                  </a:cubicBezTo>
                  <a:cubicBezTo>
                    <a:pt x="0" y="6"/>
                    <a:pt x="25" y="135"/>
                    <a:pt x="90" y="137"/>
                  </a:cubicBezTo>
                  <a:lnTo>
                    <a:pt x="76" y="44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8" name="Freeform 496"/>
            <p:cNvSpPr>
              <a:spLocks/>
            </p:cNvSpPr>
            <p:nvPr/>
          </p:nvSpPr>
          <p:spPr bwMode="auto">
            <a:xfrm>
              <a:off x="1261580" y="3706992"/>
              <a:ext cx="203168" cy="311781"/>
            </a:xfrm>
            <a:custGeom>
              <a:avLst/>
              <a:gdLst>
                <a:gd name="T0" fmla="*/ 14 w 89"/>
                <a:gd name="T1" fmla="*/ 44 h 137"/>
                <a:gd name="T2" fmla="*/ 56 w 89"/>
                <a:gd name="T3" fmla="*/ 3 h 137"/>
                <a:gd name="T4" fmla="*/ 0 w 89"/>
                <a:gd name="T5" fmla="*/ 137 h 137"/>
                <a:gd name="T6" fmla="*/ 14 w 89"/>
                <a:gd name="T7" fmla="*/ 4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137">
                  <a:moveTo>
                    <a:pt x="14" y="44"/>
                  </a:moveTo>
                  <a:cubicBezTo>
                    <a:pt x="14" y="44"/>
                    <a:pt x="22" y="0"/>
                    <a:pt x="56" y="3"/>
                  </a:cubicBezTo>
                  <a:cubicBezTo>
                    <a:pt x="89" y="6"/>
                    <a:pt x="65" y="135"/>
                    <a:pt x="0" y="137"/>
                  </a:cubicBezTo>
                  <a:lnTo>
                    <a:pt x="14" y="44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9" name="Freeform 497"/>
            <p:cNvSpPr>
              <a:spLocks/>
            </p:cNvSpPr>
            <p:nvPr/>
          </p:nvSpPr>
          <p:spPr bwMode="auto">
            <a:xfrm>
              <a:off x="500018" y="3549824"/>
              <a:ext cx="836952" cy="609505"/>
            </a:xfrm>
            <a:custGeom>
              <a:avLst/>
              <a:gdLst>
                <a:gd name="T0" fmla="*/ 359 w 368"/>
                <a:gd name="T1" fmla="*/ 0 h 268"/>
                <a:gd name="T2" fmla="*/ 186 w 368"/>
                <a:gd name="T3" fmla="*/ 0 h 268"/>
                <a:gd name="T4" fmla="*/ 182 w 368"/>
                <a:gd name="T5" fmla="*/ 0 h 268"/>
                <a:gd name="T6" fmla="*/ 9 w 368"/>
                <a:gd name="T7" fmla="*/ 0 h 268"/>
                <a:gd name="T8" fmla="*/ 21 w 368"/>
                <a:gd name="T9" fmla="*/ 214 h 268"/>
                <a:gd name="T10" fmla="*/ 184 w 368"/>
                <a:gd name="T11" fmla="*/ 268 h 268"/>
                <a:gd name="T12" fmla="*/ 347 w 368"/>
                <a:gd name="T13" fmla="*/ 214 h 268"/>
                <a:gd name="T14" fmla="*/ 359 w 368"/>
                <a:gd name="T1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8" h="268">
                  <a:moveTo>
                    <a:pt x="359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169"/>
                    <a:pt x="21" y="214"/>
                  </a:cubicBezTo>
                  <a:cubicBezTo>
                    <a:pt x="41" y="258"/>
                    <a:pt x="127" y="268"/>
                    <a:pt x="184" y="268"/>
                  </a:cubicBezTo>
                  <a:cubicBezTo>
                    <a:pt x="242" y="268"/>
                    <a:pt x="327" y="258"/>
                    <a:pt x="347" y="214"/>
                  </a:cubicBezTo>
                  <a:cubicBezTo>
                    <a:pt x="368" y="169"/>
                    <a:pt x="359" y="0"/>
                    <a:pt x="359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0" name="Freeform 498"/>
            <p:cNvSpPr>
              <a:spLocks/>
            </p:cNvSpPr>
            <p:nvPr/>
          </p:nvSpPr>
          <p:spPr bwMode="auto">
            <a:xfrm>
              <a:off x="882077" y="3961272"/>
              <a:ext cx="270891" cy="122668"/>
            </a:xfrm>
            <a:custGeom>
              <a:avLst/>
              <a:gdLst>
                <a:gd name="T0" fmla="*/ 0 w 119"/>
                <a:gd name="T1" fmla="*/ 44 h 54"/>
                <a:gd name="T2" fmla="*/ 80 w 119"/>
                <a:gd name="T3" fmla="*/ 15 h 54"/>
                <a:gd name="T4" fmla="*/ 114 w 119"/>
                <a:gd name="T5" fmla="*/ 16 h 54"/>
                <a:gd name="T6" fmla="*/ 105 w 119"/>
                <a:gd name="T7" fmla="*/ 47 h 54"/>
                <a:gd name="T8" fmla="*/ 0 w 119"/>
                <a:gd name="T9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54">
                  <a:moveTo>
                    <a:pt x="0" y="44"/>
                  </a:moveTo>
                  <a:cubicBezTo>
                    <a:pt x="0" y="44"/>
                    <a:pt x="50" y="33"/>
                    <a:pt x="80" y="15"/>
                  </a:cubicBezTo>
                  <a:cubicBezTo>
                    <a:pt x="105" y="0"/>
                    <a:pt x="110" y="0"/>
                    <a:pt x="114" y="16"/>
                  </a:cubicBezTo>
                  <a:cubicBezTo>
                    <a:pt x="117" y="32"/>
                    <a:pt x="119" y="44"/>
                    <a:pt x="105" y="47"/>
                  </a:cubicBezTo>
                  <a:cubicBezTo>
                    <a:pt x="90" y="50"/>
                    <a:pt x="37" y="54"/>
                    <a:pt x="0" y="44"/>
                  </a:cubicBezTo>
                  <a:close/>
                </a:path>
              </a:pathLst>
            </a:cu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1" name="Freeform 499"/>
            <p:cNvSpPr>
              <a:spLocks/>
            </p:cNvSpPr>
            <p:nvPr/>
          </p:nvSpPr>
          <p:spPr bwMode="auto">
            <a:xfrm>
              <a:off x="984300" y="4016217"/>
              <a:ext cx="152057" cy="61334"/>
            </a:xfrm>
            <a:custGeom>
              <a:avLst/>
              <a:gdLst>
                <a:gd name="T0" fmla="*/ 60 w 67"/>
                <a:gd name="T1" fmla="*/ 23 h 27"/>
                <a:gd name="T2" fmla="*/ 67 w 67"/>
                <a:gd name="T3" fmla="*/ 20 h 27"/>
                <a:gd name="T4" fmla="*/ 8 w 67"/>
                <a:gd name="T5" fmla="*/ 17 h 27"/>
                <a:gd name="T6" fmla="*/ 0 w 67"/>
                <a:gd name="T7" fmla="*/ 26 h 27"/>
                <a:gd name="T8" fmla="*/ 60 w 67"/>
                <a:gd name="T9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7">
                  <a:moveTo>
                    <a:pt x="60" y="23"/>
                  </a:moveTo>
                  <a:cubicBezTo>
                    <a:pt x="63" y="22"/>
                    <a:pt x="66" y="21"/>
                    <a:pt x="67" y="20"/>
                  </a:cubicBezTo>
                  <a:cubicBezTo>
                    <a:pt x="44" y="0"/>
                    <a:pt x="20" y="6"/>
                    <a:pt x="8" y="17"/>
                  </a:cubicBezTo>
                  <a:cubicBezTo>
                    <a:pt x="4" y="20"/>
                    <a:pt x="2" y="23"/>
                    <a:pt x="0" y="26"/>
                  </a:cubicBezTo>
                  <a:cubicBezTo>
                    <a:pt x="26" y="27"/>
                    <a:pt x="51" y="25"/>
                    <a:pt x="60" y="23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2" name="Freeform 500"/>
            <p:cNvSpPr>
              <a:spLocks/>
            </p:cNvSpPr>
            <p:nvPr/>
          </p:nvSpPr>
          <p:spPr bwMode="auto">
            <a:xfrm>
              <a:off x="847576" y="3894827"/>
              <a:ext cx="134168" cy="74112"/>
            </a:xfrm>
            <a:custGeom>
              <a:avLst/>
              <a:gdLst>
                <a:gd name="T0" fmla="*/ 0 w 59"/>
                <a:gd name="T1" fmla="*/ 32 h 32"/>
                <a:gd name="T2" fmla="*/ 29 w 59"/>
                <a:gd name="T3" fmla="*/ 1 h 32"/>
                <a:gd name="T4" fmla="*/ 59 w 59"/>
                <a:gd name="T5" fmla="*/ 31 h 32"/>
                <a:gd name="T6" fmla="*/ 29 w 59"/>
                <a:gd name="T7" fmla="*/ 10 h 32"/>
                <a:gd name="T8" fmla="*/ 0 w 59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2">
                  <a:moveTo>
                    <a:pt x="0" y="32"/>
                  </a:moveTo>
                  <a:cubicBezTo>
                    <a:pt x="0" y="32"/>
                    <a:pt x="5" y="0"/>
                    <a:pt x="29" y="1"/>
                  </a:cubicBezTo>
                  <a:cubicBezTo>
                    <a:pt x="53" y="2"/>
                    <a:pt x="59" y="31"/>
                    <a:pt x="59" y="31"/>
                  </a:cubicBezTo>
                  <a:cubicBezTo>
                    <a:pt x="59" y="31"/>
                    <a:pt x="48" y="10"/>
                    <a:pt x="29" y="10"/>
                  </a:cubicBezTo>
                  <a:cubicBezTo>
                    <a:pt x="10" y="11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3" name="Oval 501"/>
            <p:cNvSpPr>
              <a:spLocks noChangeArrowheads="1"/>
            </p:cNvSpPr>
            <p:nvPr/>
          </p:nvSpPr>
          <p:spPr bwMode="auto">
            <a:xfrm>
              <a:off x="648241" y="3769604"/>
              <a:ext cx="102223" cy="100945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502"/>
            <p:cNvSpPr>
              <a:spLocks/>
            </p:cNvSpPr>
            <p:nvPr/>
          </p:nvSpPr>
          <p:spPr bwMode="auto">
            <a:xfrm>
              <a:off x="681464" y="3777270"/>
              <a:ext cx="48556" cy="31945"/>
            </a:xfrm>
            <a:custGeom>
              <a:avLst/>
              <a:gdLst>
                <a:gd name="T0" fmla="*/ 1 w 21"/>
                <a:gd name="T1" fmla="*/ 5 h 14"/>
                <a:gd name="T2" fmla="*/ 10 w 21"/>
                <a:gd name="T3" fmla="*/ 13 h 14"/>
                <a:gd name="T4" fmla="*/ 21 w 21"/>
                <a:gd name="T5" fmla="*/ 9 h 14"/>
                <a:gd name="T6" fmla="*/ 12 w 21"/>
                <a:gd name="T7" fmla="*/ 1 h 14"/>
                <a:gd name="T8" fmla="*/ 1 w 21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">
                  <a:moveTo>
                    <a:pt x="1" y="5"/>
                  </a:moveTo>
                  <a:cubicBezTo>
                    <a:pt x="0" y="8"/>
                    <a:pt x="4" y="12"/>
                    <a:pt x="10" y="13"/>
                  </a:cubicBezTo>
                  <a:cubicBezTo>
                    <a:pt x="15" y="14"/>
                    <a:pt x="20" y="12"/>
                    <a:pt x="21" y="9"/>
                  </a:cubicBezTo>
                  <a:cubicBezTo>
                    <a:pt x="21" y="6"/>
                    <a:pt x="17" y="2"/>
                    <a:pt x="12" y="1"/>
                  </a:cubicBezTo>
                  <a:cubicBezTo>
                    <a:pt x="6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503"/>
            <p:cNvSpPr>
              <a:spLocks/>
            </p:cNvSpPr>
            <p:nvPr/>
          </p:nvSpPr>
          <p:spPr bwMode="auto">
            <a:xfrm>
              <a:off x="593296" y="3658436"/>
              <a:ext cx="201891" cy="98390"/>
            </a:xfrm>
            <a:custGeom>
              <a:avLst/>
              <a:gdLst>
                <a:gd name="T0" fmla="*/ 0 w 89"/>
                <a:gd name="T1" fmla="*/ 25 h 43"/>
                <a:gd name="T2" fmla="*/ 2 w 89"/>
                <a:gd name="T3" fmla="*/ 43 h 43"/>
                <a:gd name="T4" fmla="*/ 89 w 89"/>
                <a:gd name="T5" fmla="*/ 16 h 43"/>
                <a:gd name="T6" fmla="*/ 78 w 89"/>
                <a:gd name="T7" fmla="*/ 0 h 43"/>
                <a:gd name="T8" fmla="*/ 0 w 89"/>
                <a:gd name="T9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3">
                  <a:moveTo>
                    <a:pt x="0" y="25"/>
                  </a:move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77" y="39"/>
                    <a:pt x="89" y="1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53" y="25"/>
                    <a:pt x="0" y="25"/>
                  </a:cubicBezTo>
                  <a:close/>
                </a:path>
              </a:pathLst>
            </a:custGeom>
            <a:solidFill>
              <a:srgbClr val="D88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Oval 504"/>
            <p:cNvSpPr>
              <a:spLocks noChangeArrowheads="1"/>
            </p:cNvSpPr>
            <p:nvPr/>
          </p:nvSpPr>
          <p:spPr bwMode="auto">
            <a:xfrm>
              <a:off x="1100579" y="3769604"/>
              <a:ext cx="99668" cy="100945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505"/>
            <p:cNvSpPr>
              <a:spLocks/>
            </p:cNvSpPr>
            <p:nvPr/>
          </p:nvSpPr>
          <p:spPr bwMode="auto">
            <a:xfrm>
              <a:off x="1135079" y="3777270"/>
              <a:ext cx="47278" cy="31945"/>
            </a:xfrm>
            <a:custGeom>
              <a:avLst/>
              <a:gdLst>
                <a:gd name="T0" fmla="*/ 1 w 21"/>
                <a:gd name="T1" fmla="*/ 5 h 14"/>
                <a:gd name="T2" fmla="*/ 9 w 21"/>
                <a:gd name="T3" fmla="*/ 13 h 14"/>
                <a:gd name="T4" fmla="*/ 20 w 21"/>
                <a:gd name="T5" fmla="*/ 9 h 14"/>
                <a:gd name="T6" fmla="*/ 12 w 21"/>
                <a:gd name="T7" fmla="*/ 1 h 14"/>
                <a:gd name="T8" fmla="*/ 1 w 21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">
                  <a:moveTo>
                    <a:pt x="1" y="5"/>
                  </a:moveTo>
                  <a:cubicBezTo>
                    <a:pt x="0" y="8"/>
                    <a:pt x="4" y="12"/>
                    <a:pt x="9" y="13"/>
                  </a:cubicBezTo>
                  <a:cubicBezTo>
                    <a:pt x="15" y="14"/>
                    <a:pt x="20" y="12"/>
                    <a:pt x="20" y="9"/>
                  </a:cubicBezTo>
                  <a:cubicBezTo>
                    <a:pt x="21" y="6"/>
                    <a:pt x="17" y="2"/>
                    <a:pt x="12" y="1"/>
                  </a:cubicBezTo>
                  <a:cubicBezTo>
                    <a:pt x="6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506"/>
            <p:cNvSpPr>
              <a:spLocks/>
            </p:cNvSpPr>
            <p:nvPr/>
          </p:nvSpPr>
          <p:spPr bwMode="auto">
            <a:xfrm>
              <a:off x="1054578" y="3658436"/>
              <a:ext cx="203168" cy="98390"/>
            </a:xfrm>
            <a:custGeom>
              <a:avLst/>
              <a:gdLst>
                <a:gd name="T0" fmla="*/ 89 w 89"/>
                <a:gd name="T1" fmla="*/ 25 h 43"/>
                <a:gd name="T2" fmla="*/ 87 w 89"/>
                <a:gd name="T3" fmla="*/ 43 h 43"/>
                <a:gd name="T4" fmla="*/ 0 w 89"/>
                <a:gd name="T5" fmla="*/ 16 h 43"/>
                <a:gd name="T6" fmla="*/ 11 w 89"/>
                <a:gd name="T7" fmla="*/ 0 h 43"/>
                <a:gd name="T8" fmla="*/ 89 w 89"/>
                <a:gd name="T9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3">
                  <a:moveTo>
                    <a:pt x="89" y="25"/>
                  </a:move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12" y="39"/>
                    <a:pt x="0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6" y="25"/>
                    <a:pt x="89" y="25"/>
                  </a:cubicBezTo>
                  <a:close/>
                </a:path>
              </a:pathLst>
            </a:custGeom>
            <a:solidFill>
              <a:srgbClr val="D88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507"/>
            <p:cNvSpPr>
              <a:spLocks/>
            </p:cNvSpPr>
            <p:nvPr/>
          </p:nvSpPr>
          <p:spPr bwMode="auto">
            <a:xfrm>
              <a:off x="424628" y="3052764"/>
              <a:ext cx="1037565" cy="874008"/>
            </a:xfrm>
            <a:custGeom>
              <a:avLst/>
              <a:gdLst>
                <a:gd name="T0" fmla="*/ 8 w 456"/>
                <a:gd name="T1" fmla="*/ 291 h 384"/>
                <a:gd name="T2" fmla="*/ 1 w 456"/>
                <a:gd name="T3" fmla="*/ 197 h 384"/>
                <a:gd name="T4" fmla="*/ 13 w 456"/>
                <a:gd name="T5" fmla="*/ 203 h 384"/>
                <a:gd name="T6" fmla="*/ 46 w 456"/>
                <a:gd name="T7" fmla="*/ 95 h 384"/>
                <a:gd name="T8" fmla="*/ 50 w 456"/>
                <a:gd name="T9" fmla="*/ 112 h 384"/>
                <a:gd name="T10" fmla="*/ 186 w 456"/>
                <a:gd name="T11" fmla="*/ 30 h 384"/>
                <a:gd name="T12" fmla="*/ 178 w 456"/>
                <a:gd name="T13" fmla="*/ 47 h 384"/>
                <a:gd name="T14" fmla="*/ 338 w 456"/>
                <a:gd name="T15" fmla="*/ 37 h 384"/>
                <a:gd name="T16" fmla="*/ 328 w 456"/>
                <a:gd name="T17" fmla="*/ 44 h 384"/>
                <a:gd name="T18" fmla="*/ 416 w 456"/>
                <a:gd name="T19" fmla="*/ 106 h 384"/>
                <a:gd name="T20" fmla="*/ 399 w 456"/>
                <a:gd name="T21" fmla="*/ 108 h 384"/>
                <a:gd name="T22" fmla="*/ 449 w 456"/>
                <a:gd name="T23" fmla="*/ 200 h 384"/>
                <a:gd name="T24" fmla="*/ 432 w 456"/>
                <a:gd name="T25" fmla="*/ 196 h 384"/>
                <a:gd name="T26" fmla="*/ 437 w 456"/>
                <a:gd name="T27" fmla="*/ 304 h 384"/>
                <a:gd name="T28" fmla="*/ 418 w 456"/>
                <a:gd name="T29" fmla="*/ 295 h 384"/>
                <a:gd name="T30" fmla="*/ 394 w 456"/>
                <a:gd name="T31" fmla="*/ 366 h 384"/>
                <a:gd name="T32" fmla="*/ 384 w 456"/>
                <a:gd name="T33" fmla="*/ 383 h 384"/>
                <a:gd name="T34" fmla="*/ 373 w 456"/>
                <a:gd name="T35" fmla="*/ 359 h 384"/>
                <a:gd name="T36" fmla="*/ 378 w 456"/>
                <a:gd name="T37" fmla="*/ 242 h 384"/>
                <a:gd name="T38" fmla="*/ 323 w 456"/>
                <a:gd name="T39" fmla="*/ 270 h 384"/>
                <a:gd name="T40" fmla="*/ 341 w 456"/>
                <a:gd name="T41" fmla="*/ 277 h 384"/>
                <a:gd name="T42" fmla="*/ 61 w 456"/>
                <a:gd name="T43" fmla="*/ 244 h 384"/>
                <a:gd name="T44" fmla="*/ 64 w 456"/>
                <a:gd name="T45" fmla="*/ 371 h 384"/>
                <a:gd name="T46" fmla="*/ 54 w 456"/>
                <a:gd name="T47" fmla="*/ 383 h 384"/>
                <a:gd name="T48" fmla="*/ 41 w 456"/>
                <a:gd name="T49" fmla="*/ 363 h 384"/>
                <a:gd name="T50" fmla="*/ 39 w 456"/>
                <a:gd name="T51" fmla="*/ 311 h 384"/>
                <a:gd name="T52" fmla="*/ 8 w 456"/>
                <a:gd name="T53" fmla="*/ 291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6" h="384">
                  <a:moveTo>
                    <a:pt x="8" y="291"/>
                  </a:moveTo>
                  <a:cubicBezTo>
                    <a:pt x="8" y="291"/>
                    <a:pt x="0" y="235"/>
                    <a:pt x="1" y="197"/>
                  </a:cubicBezTo>
                  <a:cubicBezTo>
                    <a:pt x="1" y="197"/>
                    <a:pt x="12" y="197"/>
                    <a:pt x="13" y="203"/>
                  </a:cubicBezTo>
                  <a:cubicBezTo>
                    <a:pt x="13" y="203"/>
                    <a:pt x="9" y="113"/>
                    <a:pt x="46" y="95"/>
                  </a:cubicBezTo>
                  <a:cubicBezTo>
                    <a:pt x="46" y="95"/>
                    <a:pt x="45" y="108"/>
                    <a:pt x="50" y="112"/>
                  </a:cubicBezTo>
                  <a:cubicBezTo>
                    <a:pt x="50" y="112"/>
                    <a:pt x="105" y="37"/>
                    <a:pt x="186" y="30"/>
                  </a:cubicBezTo>
                  <a:cubicBezTo>
                    <a:pt x="186" y="30"/>
                    <a:pt x="178" y="38"/>
                    <a:pt x="178" y="47"/>
                  </a:cubicBezTo>
                  <a:cubicBezTo>
                    <a:pt x="178" y="47"/>
                    <a:pt x="264" y="0"/>
                    <a:pt x="338" y="37"/>
                  </a:cubicBezTo>
                  <a:cubicBezTo>
                    <a:pt x="328" y="44"/>
                    <a:pt x="328" y="44"/>
                    <a:pt x="328" y="44"/>
                  </a:cubicBezTo>
                  <a:cubicBezTo>
                    <a:pt x="328" y="44"/>
                    <a:pt x="400" y="66"/>
                    <a:pt x="416" y="106"/>
                  </a:cubicBezTo>
                  <a:cubicBezTo>
                    <a:pt x="399" y="108"/>
                    <a:pt x="399" y="108"/>
                    <a:pt x="399" y="108"/>
                  </a:cubicBezTo>
                  <a:cubicBezTo>
                    <a:pt x="399" y="108"/>
                    <a:pt x="447" y="142"/>
                    <a:pt x="449" y="200"/>
                  </a:cubicBezTo>
                  <a:cubicBezTo>
                    <a:pt x="449" y="200"/>
                    <a:pt x="435" y="195"/>
                    <a:pt x="432" y="196"/>
                  </a:cubicBezTo>
                  <a:cubicBezTo>
                    <a:pt x="432" y="196"/>
                    <a:pt x="456" y="250"/>
                    <a:pt x="437" y="304"/>
                  </a:cubicBezTo>
                  <a:cubicBezTo>
                    <a:pt x="437" y="304"/>
                    <a:pt x="431" y="295"/>
                    <a:pt x="418" y="295"/>
                  </a:cubicBezTo>
                  <a:cubicBezTo>
                    <a:pt x="406" y="294"/>
                    <a:pt x="394" y="306"/>
                    <a:pt x="394" y="366"/>
                  </a:cubicBezTo>
                  <a:cubicBezTo>
                    <a:pt x="394" y="377"/>
                    <a:pt x="393" y="383"/>
                    <a:pt x="384" y="383"/>
                  </a:cubicBezTo>
                  <a:cubicBezTo>
                    <a:pt x="374" y="382"/>
                    <a:pt x="373" y="384"/>
                    <a:pt x="373" y="359"/>
                  </a:cubicBezTo>
                  <a:cubicBezTo>
                    <a:pt x="373" y="332"/>
                    <a:pt x="378" y="242"/>
                    <a:pt x="378" y="242"/>
                  </a:cubicBezTo>
                  <a:cubicBezTo>
                    <a:pt x="378" y="242"/>
                    <a:pt x="363" y="265"/>
                    <a:pt x="323" y="270"/>
                  </a:cubicBezTo>
                  <a:cubicBezTo>
                    <a:pt x="323" y="270"/>
                    <a:pt x="329" y="276"/>
                    <a:pt x="341" y="277"/>
                  </a:cubicBezTo>
                  <a:cubicBezTo>
                    <a:pt x="341" y="277"/>
                    <a:pt x="212" y="371"/>
                    <a:pt x="61" y="244"/>
                  </a:cubicBezTo>
                  <a:cubicBezTo>
                    <a:pt x="61" y="244"/>
                    <a:pt x="64" y="365"/>
                    <a:pt x="64" y="371"/>
                  </a:cubicBezTo>
                  <a:cubicBezTo>
                    <a:pt x="64" y="377"/>
                    <a:pt x="65" y="383"/>
                    <a:pt x="54" y="383"/>
                  </a:cubicBezTo>
                  <a:cubicBezTo>
                    <a:pt x="41" y="383"/>
                    <a:pt x="41" y="381"/>
                    <a:pt x="41" y="363"/>
                  </a:cubicBezTo>
                  <a:cubicBezTo>
                    <a:pt x="41" y="352"/>
                    <a:pt x="43" y="327"/>
                    <a:pt x="39" y="311"/>
                  </a:cubicBezTo>
                  <a:cubicBezTo>
                    <a:pt x="36" y="297"/>
                    <a:pt x="26" y="287"/>
                    <a:pt x="8" y="291"/>
                  </a:cubicBez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9358669" y="5473269"/>
            <a:ext cx="1343568" cy="2484000"/>
            <a:chOff x="7073901" y="4891088"/>
            <a:chExt cx="2120900" cy="3921125"/>
          </a:xfrm>
        </p:grpSpPr>
        <p:sp>
          <p:nvSpPr>
            <p:cNvPr id="3" name="Freeform 38"/>
            <p:cNvSpPr>
              <a:spLocks/>
            </p:cNvSpPr>
            <p:nvPr/>
          </p:nvSpPr>
          <p:spPr bwMode="auto">
            <a:xfrm>
              <a:off x="8289926" y="8067675"/>
              <a:ext cx="255588" cy="744538"/>
            </a:xfrm>
            <a:custGeom>
              <a:avLst/>
              <a:gdLst>
                <a:gd name="T0" fmla="*/ 0 w 68"/>
                <a:gd name="T1" fmla="*/ 28 h 198"/>
                <a:gd name="T2" fmla="*/ 23 w 68"/>
                <a:gd name="T3" fmla="*/ 0 h 198"/>
                <a:gd name="T4" fmla="*/ 59 w 68"/>
                <a:gd name="T5" fmla="*/ 0 h 198"/>
                <a:gd name="T6" fmla="*/ 68 w 68"/>
                <a:gd name="T7" fmla="*/ 28 h 198"/>
                <a:gd name="T8" fmla="*/ 34 w 68"/>
                <a:gd name="T9" fmla="*/ 198 h 198"/>
                <a:gd name="T10" fmla="*/ 0 w 68"/>
                <a:gd name="T11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98">
                  <a:moveTo>
                    <a:pt x="0" y="28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8" y="28"/>
                    <a:pt x="65" y="198"/>
                    <a:pt x="34" y="198"/>
                  </a:cubicBezTo>
                  <a:cubicBezTo>
                    <a:pt x="2" y="198"/>
                    <a:pt x="0" y="28"/>
                    <a:pt x="0" y="28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39"/>
            <p:cNvSpPr>
              <a:spLocks/>
            </p:cNvSpPr>
            <p:nvPr/>
          </p:nvSpPr>
          <p:spPr bwMode="auto">
            <a:xfrm>
              <a:off x="8347076" y="8691563"/>
              <a:ext cx="142875" cy="120650"/>
            </a:xfrm>
            <a:custGeom>
              <a:avLst/>
              <a:gdLst>
                <a:gd name="T0" fmla="*/ 19 w 38"/>
                <a:gd name="T1" fmla="*/ 0 h 32"/>
                <a:gd name="T2" fmla="*/ 0 w 38"/>
                <a:gd name="T3" fmla="*/ 4 h 32"/>
                <a:gd name="T4" fmla="*/ 19 w 38"/>
                <a:gd name="T5" fmla="*/ 32 h 32"/>
                <a:gd name="T6" fmla="*/ 19 w 38"/>
                <a:gd name="T7" fmla="*/ 32 h 32"/>
                <a:gd name="T8" fmla="*/ 38 w 38"/>
                <a:gd name="T9" fmla="*/ 4 h 32"/>
                <a:gd name="T10" fmla="*/ 19 w 3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2">
                  <a:moveTo>
                    <a:pt x="19" y="0"/>
                  </a:moveTo>
                  <a:cubicBezTo>
                    <a:pt x="9" y="0"/>
                    <a:pt x="3" y="2"/>
                    <a:pt x="0" y="4"/>
                  </a:cubicBezTo>
                  <a:cubicBezTo>
                    <a:pt x="5" y="20"/>
                    <a:pt x="11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7" y="32"/>
                    <a:pt x="33" y="21"/>
                    <a:pt x="38" y="4"/>
                  </a:cubicBezTo>
                  <a:cubicBezTo>
                    <a:pt x="35" y="2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40"/>
            <p:cNvSpPr>
              <a:spLocks/>
            </p:cNvSpPr>
            <p:nvPr/>
          </p:nvSpPr>
          <p:spPr bwMode="auto">
            <a:xfrm>
              <a:off x="7937501" y="8174038"/>
              <a:ext cx="255588" cy="638175"/>
            </a:xfrm>
            <a:custGeom>
              <a:avLst/>
              <a:gdLst>
                <a:gd name="T0" fmla="*/ 0 w 68"/>
                <a:gd name="T1" fmla="*/ 0 h 170"/>
                <a:gd name="T2" fmla="*/ 68 w 68"/>
                <a:gd name="T3" fmla="*/ 0 h 170"/>
                <a:gd name="T4" fmla="*/ 34 w 68"/>
                <a:gd name="T5" fmla="*/ 170 h 170"/>
                <a:gd name="T6" fmla="*/ 0 w 68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70">
                  <a:moveTo>
                    <a:pt x="0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6" y="170"/>
                    <a:pt x="34" y="170"/>
                  </a:cubicBezTo>
                  <a:cubicBezTo>
                    <a:pt x="3" y="17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1"/>
            <p:cNvSpPr>
              <a:spLocks/>
            </p:cNvSpPr>
            <p:nvPr/>
          </p:nvSpPr>
          <p:spPr bwMode="auto">
            <a:xfrm>
              <a:off x="7993063" y="8691563"/>
              <a:ext cx="142875" cy="120650"/>
            </a:xfrm>
            <a:custGeom>
              <a:avLst/>
              <a:gdLst>
                <a:gd name="T0" fmla="*/ 19 w 38"/>
                <a:gd name="T1" fmla="*/ 0 h 32"/>
                <a:gd name="T2" fmla="*/ 0 w 38"/>
                <a:gd name="T3" fmla="*/ 4 h 32"/>
                <a:gd name="T4" fmla="*/ 19 w 38"/>
                <a:gd name="T5" fmla="*/ 32 h 32"/>
                <a:gd name="T6" fmla="*/ 19 w 38"/>
                <a:gd name="T7" fmla="*/ 32 h 32"/>
                <a:gd name="T8" fmla="*/ 38 w 38"/>
                <a:gd name="T9" fmla="*/ 4 h 32"/>
                <a:gd name="T10" fmla="*/ 19 w 3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2">
                  <a:moveTo>
                    <a:pt x="19" y="0"/>
                  </a:moveTo>
                  <a:cubicBezTo>
                    <a:pt x="9" y="0"/>
                    <a:pt x="4" y="2"/>
                    <a:pt x="0" y="4"/>
                  </a:cubicBezTo>
                  <a:cubicBezTo>
                    <a:pt x="5" y="20"/>
                    <a:pt x="11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7" y="32"/>
                    <a:pt x="34" y="21"/>
                    <a:pt x="38" y="4"/>
                  </a:cubicBezTo>
                  <a:cubicBezTo>
                    <a:pt x="35" y="2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2"/>
            <p:cNvSpPr>
              <a:spLocks/>
            </p:cNvSpPr>
            <p:nvPr/>
          </p:nvSpPr>
          <p:spPr bwMode="auto">
            <a:xfrm>
              <a:off x="7854951" y="7497763"/>
              <a:ext cx="769938" cy="704850"/>
            </a:xfrm>
            <a:custGeom>
              <a:avLst/>
              <a:gdLst>
                <a:gd name="T0" fmla="*/ 244 w 485"/>
                <a:gd name="T1" fmla="*/ 0 h 444"/>
                <a:gd name="T2" fmla="*/ 0 w 485"/>
                <a:gd name="T3" fmla="*/ 0 h 444"/>
                <a:gd name="T4" fmla="*/ 33 w 485"/>
                <a:gd name="T5" fmla="*/ 444 h 444"/>
                <a:gd name="T6" fmla="*/ 244 w 485"/>
                <a:gd name="T7" fmla="*/ 444 h 444"/>
                <a:gd name="T8" fmla="*/ 364 w 485"/>
                <a:gd name="T9" fmla="*/ 444 h 444"/>
                <a:gd name="T10" fmla="*/ 378 w 485"/>
                <a:gd name="T11" fmla="*/ 366 h 444"/>
                <a:gd name="T12" fmla="*/ 393 w 485"/>
                <a:gd name="T13" fmla="*/ 444 h 444"/>
                <a:gd name="T14" fmla="*/ 452 w 485"/>
                <a:gd name="T15" fmla="*/ 444 h 444"/>
                <a:gd name="T16" fmla="*/ 485 w 485"/>
                <a:gd name="T17" fmla="*/ 0 h 444"/>
                <a:gd name="T18" fmla="*/ 244 w 485"/>
                <a:gd name="T19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5" h="444">
                  <a:moveTo>
                    <a:pt x="244" y="0"/>
                  </a:moveTo>
                  <a:lnTo>
                    <a:pt x="0" y="0"/>
                  </a:lnTo>
                  <a:lnTo>
                    <a:pt x="33" y="444"/>
                  </a:lnTo>
                  <a:lnTo>
                    <a:pt x="244" y="444"/>
                  </a:lnTo>
                  <a:lnTo>
                    <a:pt x="364" y="444"/>
                  </a:lnTo>
                  <a:lnTo>
                    <a:pt x="378" y="366"/>
                  </a:lnTo>
                  <a:lnTo>
                    <a:pt x="393" y="444"/>
                  </a:lnTo>
                  <a:lnTo>
                    <a:pt x="452" y="444"/>
                  </a:lnTo>
                  <a:lnTo>
                    <a:pt x="485" y="0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3"/>
            <p:cNvSpPr>
              <a:spLocks/>
            </p:cNvSpPr>
            <p:nvPr/>
          </p:nvSpPr>
          <p:spPr bwMode="auto">
            <a:xfrm>
              <a:off x="7673976" y="6821488"/>
              <a:ext cx="222250" cy="904875"/>
            </a:xfrm>
            <a:custGeom>
              <a:avLst/>
              <a:gdLst>
                <a:gd name="T0" fmla="*/ 7 w 59"/>
                <a:gd name="T1" fmla="*/ 150 h 241"/>
                <a:gd name="T2" fmla="*/ 10 w 59"/>
                <a:gd name="T3" fmla="*/ 204 h 241"/>
                <a:gd name="T4" fmla="*/ 45 w 59"/>
                <a:gd name="T5" fmla="*/ 236 h 241"/>
                <a:gd name="T6" fmla="*/ 36 w 59"/>
                <a:gd name="T7" fmla="*/ 206 h 241"/>
                <a:gd name="T8" fmla="*/ 44 w 59"/>
                <a:gd name="T9" fmla="*/ 204 h 241"/>
                <a:gd name="T10" fmla="*/ 43 w 59"/>
                <a:gd name="T11" fmla="*/ 149 h 241"/>
                <a:gd name="T12" fmla="*/ 59 w 59"/>
                <a:gd name="T13" fmla="*/ 5 h 241"/>
                <a:gd name="T14" fmla="*/ 31 w 59"/>
                <a:gd name="T15" fmla="*/ 0 h 241"/>
                <a:gd name="T16" fmla="*/ 14 w 59"/>
                <a:gd name="T17" fmla="*/ 136 h 241"/>
                <a:gd name="T18" fmla="*/ 7 w 59"/>
                <a:gd name="T19" fmla="*/ 15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241">
                  <a:moveTo>
                    <a:pt x="7" y="150"/>
                  </a:moveTo>
                  <a:cubicBezTo>
                    <a:pt x="7" y="153"/>
                    <a:pt x="0" y="180"/>
                    <a:pt x="10" y="204"/>
                  </a:cubicBezTo>
                  <a:cubicBezTo>
                    <a:pt x="21" y="227"/>
                    <a:pt x="32" y="241"/>
                    <a:pt x="45" y="236"/>
                  </a:cubicBezTo>
                  <a:cubicBezTo>
                    <a:pt x="57" y="232"/>
                    <a:pt x="37" y="207"/>
                    <a:pt x="36" y="206"/>
                  </a:cubicBezTo>
                  <a:cubicBezTo>
                    <a:pt x="36" y="206"/>
                    <a:pt x="42" y="208"/>
                    <a:pt x="44" y="204"/>
                  </a:cubicBezTo>
                  <a:cubicBezTo>
                    <a:pt x="46" y="200"/>
                    <a:pt x="48" y="168"/>
                    <a:pt x="43" y="149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0" y="38"/>
                    <a:pt x="17" y="86"/>
                    <a:pt x="14" y="136"/>
                  </a:cubicBezTo>
                  <a:cubicBezTo>
                    <a:pt x="14" y="136"/>
                    <a:pt x="8" y="143"/>
                    <a:pt x="7" y="15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4"/>
            <p:cNvSpPr>
              <a:spLocks/>
            </p:cNvSpPr>
            <p:nvPr/>
          </p:nvSpPr>
          <p:spPr bwMode="auto">
            <a:xfrm>
              <a:off x="7764463" y="7542213"/>
              <a:ext cx="63500" cy="76200"/>
            </a:xfrm>
            <a:custGeom>
              <a:avLst/>
              <a:gdLst>
                <a:gd name="T0" fmla="*/ 17 w 17"/>
                <a:gd name="T1" fmla="*/ 20 h 20"/>
                <a:gd name="T2" fmla="*/ 12 w 17"/>
                <a:gd name="T3" fmla="*/ 14 h 20"/>
                <a:gd name="T4" fmla="*/ 3 w 17"/>
                <a:gd name="T5" fmla="*/ 0 h 20"/>
                <a:gd name="T6" fmla="*/ 17 w 17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0">
                  <a:moveTo>
                    <a:pt x="17" y="20"/>
                  </a:moveTo>
                  <a:cubicBezTo>
                    <a:pt x="14" y="17"/>
                    <a:pt x="12" y="14"/>
                    <a:pt x="12" y="14"/>
                  </a:cubicBezTo>
                  <a:cubicBezTo>
                    <a:pt x="12" y="14"/>
                    <a:pt x="6" y="12"/>
                    <a:pt x="3" y="0"/>
                  </a:cubicBezTo>
                  <a:cubicBezTo>
                    <a:pt x="3" y="0"/>
                    <a:pt x="0" y="17"/>
                    <a:pt x="17" y="2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5"/>
            <p:cNvSpPr>
              <a:spLocks/>
            </p:cNvSpPr>
            <p:nvPr/>
          </p:nvSpPr>
          <p:spPr bwMode="auto">
            <a:xfrm>
              <a:off x="8583613" y="6821488"/>
              <a:ext cx="225425" cy="904875"/>
            </a:xfrm>
            <a:custGeom>
              <a:avLst/>
              <a:gdLst>
                <a:gd name="T0" fmla="*/ 53 w 60"/>
                <a:gd name="T1" fmla="*/ 150 h 241"/>
                <a:gd name="T2" fmla="*/ 49 w 60"/>
                <a:gd name="T3" fmla="*/ 204 h 241"/>
                <a:gd name="T4" fmla="*/ 15 w 60"/>
                <a:gd name="T5" fmla="*/ 236 h 241"/>
                <a:gd name="T6" fmla="*/ 23 w 60"/>
                <a:gd name="T7" fmla="*/ 206 h 241"/>
                <a:gd name="T8" fmla="*/ 16 w 60"/>
                <a:gd name="T9" fmla="*/ 204 h 241"/>
                <a:gd name="T10" fmla="*/ 16 w 60"/>
                <a:gd name="T11" fmla="*/ 149 h 241"/>
                <a:gd name="T12" fmla="*/ 0 w 60"/>
                <a:gd name="T13" fmla="*/ 5 h 241"/>
                <a:gd name="T14" fmla="*/ 29 w 60"/>
                <a:gd name="T15" fmla="*/ 0 h 241"/>
                <a:gd name="T16" fmla="*/ 45 w 60"/>
                <a:gd name="T17" fmla="*/ 136 h 241"/>
                <a:gd name="T18" fmla="*/ 53 w 60"/>
                <a:gd name="T19" fmla="*/ 15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241">
                  <a:moveTo>
                    <a:pt x="53" y="150"/>
                  </a:moveTo>
                  <a:cubicBezTo>
                    <a:pt x="53" y="153"/>
                    <a:pt x="60" y="180"/>
                    <a:pt x="49" y="204"/>
                  </a:cubicBezTo>
                  <a:cubicBezTo>
                    <a:pt x="39" y="227"/>
                    <a:pt x="28" y="241"/>
                    <a:pt x="15" y="236"/>
                  </a:cubicBezTo>
                  <a:cubicBezTo>
                    <a:pt x="2" y="232"/>
                    <a:pt x="22" y="207"/>
                    <a:pt x="23" y="206"/>
                  </a:cubicBezTo>
                  <a:cubicBezTo>
                    <a:pt x="23" y="206"/>
                    <a:pt x="18" y="208"/>
                    <a:pt x="16" y="204"/>
                  </a:cubicBezTo>
                  <a:cubicBezTo>
                    <a:pt x="14" y="200"/>
                    <a:pt x="12" y="168"/>
                    <a:pt x="16" y="14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9" y="38"/>
                    <a:pt x="42" y="86"/>
                    <a:pt x="45" y="136"/>
                  </a:cubicBezTo>
                  <a:cubicBezTo>
                    <a:pt x="45" y="136"/>
                    <a:pt x="52" y="143"/>
                    <a:pt x="53" y="15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6"/>
            <p:cNvSpPr>
              <a:spLocks/>
            </p:cNvSpPr>
            <p:nvPr/>
          </p:nvSpPr>
          <p:spPr bwMode="auto">
            <a:xfrm>
              <a:off x="8655051" y="7542213"/>
              <a:ext cx="63500" cy="76200"/>
            </a:xfrm>
            <a:custGeom>
              <a:avLst/>
              <a:gdLst>
                <a:gd name="T0" fmla="*/ 0 w 17"/>
                <a:gd name="T1" fmla="*/ 20 h 20"/>
                <a:gd name="T2" fmla="*/ 4 w 17"/>
                <a:gd name="T3" fmla="*/ 14 h 20"/>
                <a:gd name="T4" fmla="*/ 13 w 17"/>
                <a:gd name="T5" fmla="*/ 0 h 20"/>
                <a:gd name="T6" fmla="*/ 0 w 17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0">
                  <a:moveTo>
                    <a:pt x="0" y="20"/>
                  </a:moveTo>
                  <a:cubicBezTo>
                    <a:pt x="2" y="17"/>
                    <a:pt x="4" y="14"/>
                    <a:pt x="4" y="14"/>
                  </a:cubicBezTo>
                  <a:cubicBezTo>
                    <a:pt x="4" y="14"/>
                    <a:pt x="11" y="12"/>
                    <a:pt x="13" y="0"/>
                  </a:cubicBezTo>
                  <a:cubicBezTo>
                    <a:pt x="13" y="0"/>
                    <a:pt x="17" y="17"/>
                    <a:pt x="0" y="2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7"/>
            <p:cNvSpPr>
              <a:spLocks/>
            </p:cNvSpPr>
            <p:nvPr/>
          </p:nvSpPr>
          <p:spPr bwMode="auto">
            <a:xfrm>
              <a:off x="7764463" y="6438900"/>
              <a:ext cx="954088" cy="454025"/>
            </a:xfrm>
            <a:custGeom>
              <a:avLst/>
              <a:gdLst>
                <a:gd name="T0" fmla="*/ 196 w 254"/>
                <a:gd name="T1" fmla="*/ 2 h 121"/>
                <a:gd name="T2" fmla="*/ 185 w 254"/>
                <a:gd name="T3" fmla="*/ 0 h 121"/>
                <a:gd name="T4" fmla="*/ 127 w 254"/>
                <a:gd name="T5" fmla="*/ 0 h 121"/>
                <a:gd name="T6" fmla="*/ 127 w 254"/>
                <a:gd name="T7" fmla="*/ 0 h 121"/>
                <a:gd name="T8" fmla="*/ 68 w 254"/>
                <a:gd name="T9" fmla="*/ 0 h 121"/>
                <a:gd name="T10" fmla="*/ 57 w 254"/>
                <a:gd name="T11" fmla="*/ 2 h 121"/>
                <a:gd name="T12" fmla="*/ 0 w 254"/>
                <a:gd name="T13" fmla="*/ 104 h 121"/>
                <a:gd name="T14" fmla="*/ 63 w 254"/>
                <a:gd name="T15" fmla="*/ 121 h 121"/>
                <a:gd name="T16" fmla="*/ 127 w 254"/>
                <a:gd name="T17" fmla="*/ 121 h 121"/>
                <a:gd name="T18" fmla="*/ 127 w 254"/>
                <a:gd name="T19" fmla="*/ 121 h 121"/>
                <a:gd name="T20" fmla="*/ 190 w 254"/>
                <a:gd name="T21" fmla="*/ 121 h 121"/>
                <a:gd name="T22" fmla="*/ 254 w 254"/>
                <a:gd name="T23" fmla="*/ 104 h 121"/>
                <a:gd name="T24" fmla="*/ 196 w 254"/>
                <a:gd name="T25" fmla="*/ 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" h="121">
                  <a:moveTo>
                    <a:pt x="196" y="2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3" y="70"/>
                    <a:pt x="0" y="104"/>
                  </a:cubicBezTo>
                  <a:cubicBezTo>
                    <a:pt x="0" y="104"/>
                    <a:pt x="23" y="120"/>
                    <a:pt x="63" y="121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231" y="120"/>
                    <a:pt x="254" y="104"/>
                    <a:pt x="254" y="104"/>
                  </a:cubicBezTo>
                  <a:cubicBezTo>
                    <a:pt x="250" y="70"/>
                    <a:pt x="196" y="2"/>
                    <a:pt x="196" y="2"/>
                  </a:cubicBezTo>
                  <a:close/>
                </a:path>
              </a:pathLst>
            </a:cu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8"/>
            <p:cNvSpPr>
              <a:spLocks/>
            </p:cNvSpPr>
            <p:nvPr/>
          </p:nvSpPr>
          <p:spPr bwMode="auto">
            <a:xfrm>
              <a:off x="8181976" y="6499225"/>
              <a:ext cx="115888" cy="74613"/>
            </a:xfrm>
            <a:custGeom>
              <a:avLst/>
              <a:gdLst>
                <a:gd name="T0" fmla="*/ 26 w 31"/>
                <a:gd name="T1" fmla="*/ 20 h 20"/>
                <a:gd name="T2" fmla="*/ 5 w 31"/>
                <a:gd name="T3" fmla="*/ 20 h 20"/>
                <a:gd name="T4" fmla="*/ 0 w 31"/>
                <a:gd name="T5" fmla="*/ 15 h 20"/>
                <a:gd name="T6" fmla="*/ 0 w 31"/>
                <a:gd name="T7" fmla="*/ 5 h 20"/>
                <a:gd name="T8" fmla="*/ 5 w 31"/>
                <a:gd name="T9" fmla="*/ 0 h 20"/>
                <a:gd name="T10" fmla="*/ 26 w 31"/>
                <a:gd name="T11" fmla="*/ 0 h 20"/>
                <a:gd name="T12" fmla="*/ 31 w 31"/>
                <a:gd name="T13" fmla="*/ 5 h 20"/>
                <a:gd name="T14" fmla="*/ 31 w 31"/>
                <a:gd name="T15" fmla="*/ 15 h 20"/>
                <a:gd name="T16" fmla="*/ 26 w 31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0">
                  <a:moveTo>
                    <a:pt x="26" y="2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18"/>
                    <a:pt x="0" y="1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8"/>
                    <a:pt x="29" y="20"/>
                    <a:pt x="26" y="20"/>
                  </a:cubicBezTo>
                  <a:close/>
                </a:path>
              </a:pathLst>
            </a:custGeom>
            <a:solidFill>
              <a:srgbClr val="BA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9"/>
            <p:cNvSpPr>
              <a:spLocks/>
            </p:cNvSpPr>
            <p:nvPr/>
          </p:nvSpPr>
          <p:spPr bwMode="auto">
            <a:xfrm>
              <a:off x="8154988" y="6535738"/>
              <a:ext cx="169863" cy="687388"/>
            </a:xfrm>
            <a:custGeom>
              <a:avLst/>
              <a:gdLst>
                <a:gd name="T0" fmla="*/ 38 w 107"/>
                <a:gd name="T1" fmla="*/ 0 h 433"/>
                <a:gd name="T2" fmla="*/ 71 w 107"/>
                <a:gd name="T3" fmla="*/ 0 h 433"/>
                <a:gd name="T4" fmla="*/ 107 w 107"/>
                <a:gd name="T5" fmla="*/ 388 h 433"/>
                <a:gd name="T6" fmla="*/ 55 w 107"/>
                <a:gd name="T7" fmla="*/ 433 h 433"/>
                <a:gd name="T8" fmla="*/ 0 w 107"/>
                <a:gd name="T9" fmla="*/ 386 h 433"/>
                <a:gd name="T10" fmla="*/ 38 w 107"/>
                <a:gd name="T11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433">
                  <a:moveTo>
                    <a:pt x="38" y="0"/>
                  </a:moveTo>
                  <a:lnTo>
                    <a:pt x="71" y="0"/>
                  </a:lnTo>
                  <a:lnTo>
                    <a:pt x="107" y="388"/>
                  </a:lnTo>
                  <a:lnTo>
                    <a:pt x="55" y="433"/>
                  </a:lnTo>
                  <a:lnTo>
                    <a:pt x="0" y="38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BA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50"/>
            <p:cNvSpPr>
              <a:spLocks/>
            </p:cNvSpPr>
            <p:nvPr/>
          </p:nvSpPr>
          <p:spPr bwMode="auto">
            <a:xfrm>
              <a:off x="8020051" y="6442075"/>
              <a:ext cx="442913" cy="161925"/>
            </a:xfrm>
            <a:custGeom>
              <a:avLst/>
              <a:gdLst>
                <a:gd name="T0" fmla="*/ 80 w 279"/>
                <a:gd name="T1" fmla="*/ 102 h 102"/>
                <a:gd name="T2" fmla="*/ 140 w 279"/>
                <a:gd name="T3" fmla="*/ 29 h 102"/>
                <a:gd name="T4" fmla="*/ 196 w 279"/>
                <a:gd name="T5" fmla="*/ 102 h 102"/>
                <a:gd name="T6" fmla="*/ 279 w 279"/>
                <a:gd name="T7" fmla="*/ 0 h 102"/>
                <a:gd name="T8" fmla="*/ 0 w 279"/>
                <a:gd name="T9" fmla="*/ 0 h 102"/>
                <a:gd name="T10" fmla="*/ 80 w 279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9" h="102">
                  <a:moveTo>
                    <a:pt x="80" y="102"/>
                  </a:moveTo>
                  <a:lnTo>
                    <a:pt x="140" y="29"/>
                  </a:lnTo>
                  <a:lnTo>
                    <a:pt x="196" y="102"/>
                  </a:lnTo>
                  <a:lnTo>
                    <a:pt x="279" y="0"/>
                  </a:lnTo>
                  <a:lnTo>
                    <a:pt x="0" y="0"/>
                  </a:lnTo>
                  <a:lnTo>
                    <a:pt x="80" y="102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1"/>
            <p:cNvSpPr>
              <a:spLocks/>
            </p:cNvSpPr>
            <p:nvPr/>
          </p:nvSpPr>
          <p:spPr bwMode="auto">
            <a:xfrm>
              <a:off x="7839076" y="6423025"/>
              <a:ext cx="804863" cy="1123950"/>
            </a:xfrm>
            <a:custGeom>
              <a:avLst/>
              <a:gdLst>
                <a:gd name="T0" fmla="*/ 107 w 214"/>
                <a:gd name="T1" fmla="*/ 299 h 299"/>
                <a:gd name="T2" fmla="*/ 214 w 214"/>
                <a:gd name="T3" fmla="*/ 289 h 299"/>
                <a:gd name="T4" fmla="*/ 174 w 214"/>
                <a:gd name="T5" fmla="*/ 0 h 299"/>
                <a:gd name="T6" fmla="*/ 163 w 214"/>
                <a:gd name="T7" fmla="*/ 0 h 299"/>
                <a:gd name="T8" fmla="*/ 107 w 214"/>
                <a:gd name="T9" fmla="*/ 122 h 299"/>
                <a:gd name="T10" fmla="*/ 50 w 214"/>
                <a:gd name="T11" fmla="*/ 0 h 299"/>
                <a:gd name="T12" fmla="*/ 39 w 214"/>
                <a:gd name="T13" fmla="*/ 0 h 299"/>
                <a:gd name="T14" fmla="*/ 0 w 214"/>
                <a:gd name="T15" fmla="*/ 289 h 299"/>
                <a:gd name="T16" fmla="*/ 107 w 214"/>
                <a:gd name="T17" fmla="*/ 299 h 299"/>
                <a:gd name="T18" fmla="*/ 107 w 214"/>
                <a:gd name="T19" fmla="*/ 299 h 299"/>
                <a:gd name="T20" fmla="*/ 107 w 214"/>
                <a:gd name="T21" fmla="*/ 299 h 299"/>
                <a:gd name="T22" fmla="*/ 107 w 214"/>
                <a:gd name="T2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4" h="299">
                  <a:moveTo>
                    <a:pt x="107" y="299"/>
                  </a:moveTo>
                  <a:cubicBezTo>
                    <a:pt x="166" y="299"/>
                    <a:pt x="214" y="289"/>
                    <a:pt x="214" y="289"/>
                  </a:cubicBezTo>
                  <a:cubicBezTo>
                    <a:pt x="208" y="98"/>
                    <a:pt x="174" y="0"/>
                    <a:pt x="17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5" y="98"/>
                    <a:pt x="0" y="289"/>
                  </a:cubicBezTo>
                  <a:cubicBezTo>
                    <a:pt x="0" y="289"/>
                    <a:pt x="48" y="299"/>
                    <a:pt x="107" y="299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7" y="299"/>
                    <a:pt x="107" y="299"/>
                    <a:pt x="107" y="299"/>
                  </a:cubicBezTo>
                  <a:cubicBezTo>
                    <a:pt x="107" y="299"/>
                    <a:pt x="107" y="299"/>
                    <a:pt x="107" y="299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52"/>
            <p:cNvSpPr>
              <a:spLocks/>
            </p:cNvSpPr>
            <p:nvPr/>
          </p:nvSpPr>
          <p:spPr bwMode="auto">
            <a:xfrm>
              <a:off x="7073901" y="6111875"/>
              <a:ext cx="739775" cy="908050"/>
            </a:xfrm>
            <a:custGeom>
              <a:avLst/>
              <a:gdLst>
                <a:gd name="T0" fmla="*/ 107 w 197"/>
                <a:gd name="T1" fmla="*/ 27 h 242"/>
                <a:gd name="T2" fmla="*/ 53 w 197"/>
                <a:gd name="T3" fmla="*/ 6 h 242"/>
                <a:gd name="T4" fmla="*/ 18 w 197"/>
                <a:gd name="T5" fmla="*/ 105 h 242"/>
                <a:gd name="T6" fmla="*/ 15 w 197"/>
                <a:gd name="T7" fmla="*/ 199 h 242"/>
                <a:gd name="T8" fmla="*/ 50 w 197"/>
                <a:gd name="T9" fmla="*/ 208 h 242"/>
                <a:gd name="T10" fmla="*/ 20 w 197"/>
                <a:gd name="T11" fmla="*/ 233 h 242"/>
                <a:gd name="T12" fmla="*/ 97 w 197"/>
                <a:gd name="T13" fmla="*/ 225 h 242"/>
                <a:gd name="T14" fmla="*/ 125 w 197"/>
                <a:gd name="T15" fmla="*/ 49 h 242"/>
                <a:gd name="T16" fmla="*/ 107 w 197"/>
                <a:gd name="T17" fmla="*/ 2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7" h="242">
                  <a:moveTo>
                    <a:pt x="107" y="27"/>
                  </a:moveTo>
                  <a:cubicBezTo>
                    <a:pt x="107" y="27"/>
                    <a:pt x="97" y="0"/>
                    <a:pt x="53" y="6"/>
                  </a:cubicBezTo>
                  <a:cubicBezTo>
                    <a:pt x="9" y="12"/>
                    <a:pt x="0" y="73"/>
                    <a:pt x="18" y="105"/>
                  </a:cubicBezTo>
                  <a:cubicBezTo>
                    <a:pt x="36" y="138"/>
                    <a:pt x="69" y="190"/>
                    <a:pt x="15" y="199"/>
                  </a:cubicBezTo>
                  <a:cubicBezTo>
                    <a:pt x="15" y="199"/>
                    <a:pt x="18" y="217"/>
                    <a:pt x="50" y="208"/>
                  </a:cubicBezTo>
                  <a:cubicBezTo>
                    <a:pt x="50" y="208"/>
                    <a:pt x="48" y="227"/>
                    <a:pt x="20" y="233"/>
                  </a:cubicBezTo>
                  <a:cubicBezTo>
                    <a:pt x="20" y="233"/>
                    <a:pt x="61" y="242"/>
                    <a:pt x="97" y="225"/>
                  </a:cubicBezTo>
                  <a:cubicBezTo>
                    <a:pt x="150" y="200"/>
                    <a:pt x="197" y="137"/>
                    <a:pt x="125" y="49"/>
                  </a:cubicBezTo>
                  <a:lnTo>
                    <a:pt x="107" y="27"/>
                  </a:ln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7392988" y="6062663"/>
              <a:ext cx="274638" cy="301625"/>
            </a:xfrm>
            <a:custGeom>
              <a:avLst/>
              <a:gdLst>
                <a:gd name="T0" fmla="*/ 25 w 73"/>
                <a:gd name="T1" fmla="*/ 0 h 80"/>
                <a:gd name="T2" fmla="*/ 2 w 73"/>
                <a:gd name="T3" fmla="*/ 23 h 80"/>
                <a:gd name="T4" fmla="*/ 51 w 73"/>
                <a:gd name="T5" fmla="*/ 72 h 80"/>
                <a:gd name="T6" fmla="*/ 64 w 73"/>
                <a:gd name="T7" fmla="*/ 39 h 80"/>
                <a:gd name="T8" fmla="*/ 25 w 73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25" y="0"/>
                  </a:moveTo>
                  <a:cubicBezTo>
                    <a:pt x="25" y="0"/>
                    <a:pt x="0" y="4"/>
                    <a:pt x="2" y="23"/>
                  </a:cubicBezTo>
                  <a:cubicBezTo>
                    <a:pt x="3" y="43"/>
                    <a:pt x="24" y="80"/>
                    <a:pt x="51" y="72"/>
                  </a:cubicBezTo>
                  <a:cubicBezTo>
                    <a:pt x="73" y="65"/>
                    <a:pt x="64" y="39"/>
                    <a:pt x="64" y="39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54"/>
            <p:cNvSpPr>
              <a:spLocks/>
            </p:cNvSpPr>
            <p:nvPr/>
          </p:nvSpPr>
          <p:spPr bwMode="auto">
            <a:xfrm>
              <a:off x="7288213" y="4891088"/>
              <a:ext cx="1906588" cy="1550988"/>
            </a:xfrm>
            <a:custGeom>
              <a:avLst/>
              <a:gdLst>
                <a:gd name="T0" fmla="*/ 254 w 508"/>
                <a:gd name="T1" fmla="*/ 5 h 413"/>
                <a:gd name="T2" fmla="*/ 38 w 508"/>
                <a:gd name="T3" fmla="*/ 310 h 413"/>
                <a:gd name="T4" fmla="*/ 157 w 508"/>
                <a:gd name="T5" fmla="*/ 383 h 413"/>
                <a:gd name="T6" fmla="*/ 254 w 508"/>
                <a:gd name="T7" fmla="*/ 384 h 413"/>
                <a:gd name="T8" fmla="*/ 351 w 508"/>
                <a:gd name="T9" fmla="*/ 383 h 413"/>
                <a:gd name="T10" fmla="*/ 470 w 508"/>
                <a:gd name="T11" fmla="*/ 310 h 413"/>
                <a:gd name="T12" fmla="*/ 254 w 508"/>
                <a:gd name="T13" fmla="*/ 5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8" h="413">
                  <a:moveTo>
                    <a:pt x="254" y="5"/>
                  </a:moveTo>
                  <a:cubicBezTo>
                    <a:pt x="1" y="0"/>
                    <a:pt x="0" y="196"/>
                    <a:pt x="38" y="310"/>
                  </a:cubicBezTo>
                  <a:cubicBezTo>
                    <a:pt x="73" y="413"/>
                    <a:pt x="157" y="383"/>
                    <a:pt x="157" y="383"/>
                  </a:cubicBezTo>
                  <a:cubicBezTo>
                    <a:pt x="254" y="384"/>
                    <a:pt x="254" y="384"/>
                    <a:pt x="254" y="384"/>
                  </a:cubicBezTo>
                  <a:cubicBezTo>
                    <a:pt x="351" y="383"/>
                    <a:pt x="351" y="383"/>
                    <a:pt x="351" y="383"/>
                  </a:cubicBezTo>
                  <a:cubicBezTo>
                    <a:pt x="351" y="383"/>
                    <a:pt x="435" y="413"/>
                    <a:pt x="470" y="310"/>
                  </a:cubicBezTo>
                  <a:cubicBezTo>
                    <a:pt x="508" y="196"/>
                    <a:pt x="506" y="0"/>
                    <a:pt x="254" y="5"/>
                  </a:cubicBez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55"/>
            <p:cNvSpPr>
              <a:spLocks/>
            </p:cNvSpPr>
            <p:nvPr/>
          </p:nvSpPr>
          <p:spPr bwMode="auto">
            <a:xfrm>
              <a:off x="7678738" y="5424488"/>
              <a:ext cx="1122363" cy="1074738"/>
            </a:xfrm>
            <a:custGeom>
              <a:avLst/>
              <a:gdLst>
                <a:gd name="T0" fmla="*/ 224 w 299"/>
                <a:gd name="T1" fmla="*/ 267 h 286"/>
                <a:gd name="T2" fmla="*/ 166 w 299"/>
                <a:gd name="T3" fmla="*/ 283 h 286"/>
                <a:gd name="T4" fmla="*/ 133 w 299"/>
                <a:gd name="T5" fmla="*/ 283 h 286"/>
                <a:gd name="T6" fmla="*/ 76 w 299"/>
                <a:gd name="T7" fmla="*/ 267 h 286"/>
                <a:gd name="T8" fmla="*/ 0 w 299"/>
                <a:gd name="T9" fmla="*/ 152 h 286"/>
                <a:gd name="T10" fmla="*/ 0 w 299"/>
                <a:gd name="T11" fmla="*/ 0 h 286"/>
                <a:gd name="T12" fmla="*/ 299 w 299"/>
                <a:gd name="T13" fmla="*/ 0 h 286"/>
                <a:gd name="T14" fmla="*/ 299 w 299"/>
                <a:gd name="T15" fmla="*/ 152 h 286"/>
                <a:gd name="T16" fmla="*/ 224 w 299"/>
                <a:gd name="T17" fmla="*/ 26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286">
                  <a:moveTo>
                    <a:pt x="224" y="267"/>
                  </a:moveTo>
                  <a:cubicBezTo>
                    <a:pt x="166" y="283"/>
                    <a:pt x="166" y="283"/>
                    <a:pt x="166" y="283"/>
                  </a:cubicBezTo>
                  <a:cubicBezTo>
                    <a:pt x="155" y="286"/>
                    <a:pt x="144" y="286"/>
                    <a:pt x="133" y="283"/>
                  </a:cubicBezTo>
                  <a:cubicBezTo>
                    <a:pt x="76" y="267"/>
                    <a:pt x="76" y="267"/>
                    <a:pt x="76" y="267"/>
                  </a:cubicBezTo>
                  <a:cubicBezTo>
                    <a:pt x="31" y="254"/>
                    <a:pt x="0" y="207"/>
                    <a:pt x="0" y="15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152"/>
                    <a:pt x="299" y="152"/>
                    <a:pt x="299" y="152"/>
                  </a:cubicBezTo>
                  <a:cubicBezTo>
                    <a:pt x="299" y="207"/>
                    <a:pt x="268" y="254"/>
                    <a:pt x="224" y="267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6"/>
            <p:cNvSpPr>
              <a:spLocks/>
            </p:cNvSpPr>
            <p:nvPr/>
          </p:nvSpPr>
          <p:spPr bwMode="auto">
            <a:xfrm>
              <a:off x="8124826" y="6251575"/>
              <a:ext cx="236538" cy="130175"/>
            </a:xfrm>
            <a:custGeom>
              <a:avLst/>
              <a:gdLst>
                <a:gd name="T0" fmla="*/ 0 w 63"/>
                <a:gd name="T1" fmla="*/ 12 h 35"/>
                <a:gd name="T2" fmla="*/ 17 w 63"/>
                <a:gd name="T3" fmla="*/ 1 h 35"/>
                <a:gd name="T4" fmla="*/ 31 w 63"/>
                <a:gd name="T5" fmla="*/ 10 h 35"/>
                <a:gd name="T6" fmla="*/ 49 w 63"/>
                <a:gd name="T7" fmla="*/ 1 h 35"/>
                <a:gd name="T8" fmla="*/ 63 w 63"/>
                <a:gd name="T9" fmla="*/ 13 h 35"/>
                <a:gd name="T10" fmla="*/ 31 w 63"/>
                <a:gd name="T11" fmla="*/ 35 h 35"/>
                <a:gd name="T12" fmla="*/ 0 w 63"/>
                <a:gd name="T13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5">
                  <a:moveTo>
                    <a:pt x="0" y="12"/>
                  </a:moveTo>
                  <a:cubicBezTo>
                    <a:pt x="0" y="12"/>
                    <a:pt x="8" y="0"/>
                    <a:pt x="17" y="1"/>
                  </a:cubicBezTo>
                  <a:cubicBezTo>
                    <a:pt x="26" y="1"/>
                    <a:pt x="31" y="10"/>
                    <a:pt x="31" y="10"/>
                  </a:cubicBezTo>
                  <a:cubicBezTo>
                    <a:pt x="31" y="10"/>
                    <a:pt x="40" y="1"/>
                    <a:pt x="49" y="1"/>
                  </a:cubicBezTo>
                  <a:cubicBezTo>
                    <a:pt x="59" y="1"/>
                    <a:pt x="63" y="13"/>
                    <a:pt x="63" y="13"/>
                  </a:cubicBezTo>
                  <a:cubicBezTo>
                    <a:pt x="63" y="13"/>
                    <a:pt x="54" y="35"/>
                    <a:pt x="31" y="35"/>
                  </a:cubicBezTo>
                  <a:cubicBezTo>
                    <a:pt x="8" y="35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7"/>
            <p:cNvSpPr>
              <a:spLocks/>
            </p:cNvSpPr>
            <p:nvPr/>
          </p:nvSpPr>
          <p:spPr bwMode="auto">
            <a:xfrm>
              <a:off x="8185151" y="6092825"/>
              <a:ext cx="115888" cy="52388"/>
            </a:xfrm>
            <a:custGeom>
              <a:avLst/>
              <a:gdLst>
                <a:gd name="T0" fmla="*/ 31 w 31"/>
                <a:gd name="T1" fmla="*/ 0 h 14"/>
                <a:gd name="T2" fmla="*/ 16 w 31"/>
                <a:gd name="T3" fmla="*/ 14 h 14"/>
                <a:gd name="T4" fmla="*/ 0 w 31"/>
                <a:gd name="T5" fmla="*/ 0 h 14"/>
                <a:gd name="T6" fmla="*/ 16 w 31"/>
                <a:gd name="T7" fmla="*/ 9 h 14"/>
                <a:gd name="T8" fmla="*/ 31 w 3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31" y="0"/>
                  </a:moveTo>
                  <a:cubicBezTo>
                    <a:pt x="31" y="0"/>
                    <a:pt x="30" y="14"/>
                    <a:pt x="16" y="14"/>
                  </a:cubicBezTo>
                  <a:cubicBezTo>
                    <a:pt x="3" y="14"/>
                    <a:pt x="0" y="0"/>
                    <a:pt x="0" y="0"/>
                  </a:cubicBezTo>
                  <a:cubicBezTo>
                    <a:pt x="0" y="0"/>
                    <a:pt x="7" y="9"/>
                    <a:pt x="16" y="9"/>
                  </a:cubicBezTo>
                  <a:cubicBezTo>
                    <a:pt x="25" y="9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58"/>
            <p:cNvSpPr>
              <a:spLocks/>
            </p:cNvSpPr>
            <p:nvPr/>
          </p:nvSpPr>
          <p:spPr bwMode="auto">
            <a:xfrm>
              <a:off x="7783513" y="5999163"/>
              <a:ext cx="161925" cy="57150"/>
            </a:xfrm>
            <a:custGeom>
              <a:avLst/>
              <a:gdLst>
                <a:gd name="T0" fmla="*/ 39 w 43"/>
                <a:gd name="T1" fmla="*/ 15 h 15"/>
                <a:gd name="T2" fmla="*/ 39 w 43"/>
                <a:gd name="T3" fmla="*/ 15 h 15"/>
                <a:gd name="T4" fmla="*/ 3 w 43"/>
                <a:gd name="T5" fmla="*/ 7 h 15"/>
                <a:gd name="T6" fmla="*/ 1 w 43"/>
                <a:gd name="T7" fmla="*/ 2 h 15"/>
                <a:gd name="T8" fmla="*/ 6 w 43"/>
                <a:gd name="T9" fmla="*/ 1 h 15"/>
                <a:gd name="T10" fmla="*/ 39 w 43"/>
                <a:gd name="T11" fmla="*/ 9 h 15"/>
                <a:gd name="T12" fmla="*/ 43 w 43"/>
                <a:gd name="T13" fmla="*/ 12 h 15"/>
                <a:gd name="T14" fmla="*/ 39 w 43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5">
                  <a:moveTo>
                    <a:pt x="39" y="15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13" y="13"/>
                    <a:pt x="3" y="7"/>
                  </a:cubicBezTo>
                  <a:cubicBezTo>
                    <a:pt x="1" y="6"/>
                    <a:pt x="0" y="3"/>
                    <a:pt x="1" y="2"/>
                  </a:cubicBezTo>
                  <a:cubicBezTo>
                    <a:pt x="2" y="0"/>
                    <a:pt x="5" y="0"/>
                    <a:pt x="6" y="1"/>
                  </a:cubicBezTo>
                  <a:cubicBezTo>
                    <a:pt x="14" y="5"/>
                    <a:pt x="33" y="8"/>
                    <a:pt x="39" y="9"/>
                  </a:cubicBezTo>
                  <a:cubicBezTo>
                    <a:pt x="41" y="9"/>
                    <a:pt x="43" y="10"/>
                    <a:pt x="43" y="12"/>
                  </a:cubicBezTo>
                  <a:cubicBezTo>
                    <a:pt x="42" y="14"/>
                    <a:pt x="41" y="15"/>
                    <a:pt x="39" y="15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9"/>
            <p:cNvSpPr>
              <a:spLocks/>
            </p:cNvSpPr>
            <p:nvPr/>
          </p:nvSpPr>
          <p:spPr bwMode="auto">
            <a:xfrm>
              <a:off x="7786688" y="5943600"/>
              <a:ext cx="142875" cy="85725"/>
            </a:xfrm>
            <a:custGeom>
              <a:avLst/>
              <a:gdLst>
                <a:gd name="T0" fmla="*/ 34 w 38"/>
                <a:gd name="T1" fmla="*/ 23 h 23"/>
                <a:gd name="T2" fmla="*/ 1 w 38"/>
                <a:gd name="T3" fmla="*/ 6 h 23"/>
                <a:gd name="T4" fmla="*/ 2 w 38"/>
                <a:gd name="T5" fmla="*/ 1 h 23"/>
                <a:gd name="T6" fmla="*/ 7 w 38"/>
                <a:gd name="T7" fmla="*/ 2 h 23"/>
                <a:gd name="T8" fmla="*/ 35 w 38"/>
                <a:gd name="T9" fmla="*/ 16 h 23"/>
                <a:gd name="T10" fmla="*/ 35 w 38"/>
                <a:gd name="T11" fmla="*/ 16 h 23"/>
                <a:gd name="T12" fmla="*/ 38 w 38"/>
                <a:gd name="T13" fmla="*/ 19 h 23"/>
                <a:gd name="T14" fmla="*/ 35 w 38"/>
                <a:gd name="T15" fmla="*/ 23 h 23"/>
                <a:gd name="T16" fmla="*/ 34 w 38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4" y="23"/>
                  </a:moveTo>
                  <a:cubicBezTo>
                    <a:pt x="13" y="23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7" y="2"/>
                    <a:pt x="17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7" y="16"/>
                    <a:pt x="38" y="18"/>
                    <a:pt x="38" y="19"/>
                  </a:cubicBezTo>
                  <a:cubicBezTo>
                    <a:pt x="38" y="21"/>
                    <a:pt x="37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0"/>
            <p:cNvSpPr>
              <a:spLocks/>
            </p:cNvSpPr>
            <p:nvPr/>
          </p:nvSpPr>
          <p:spPr bwMode="auto">
            <a:xfrm>
              <a:off x="7858126" y="5924550"/>
              <a:ext cx="142875" cy="138113"/>
            </a:xfrm>
            <a:custGeom>
              <a:avLst/>
              <a:gdLst>
                <a:gd name="T0" fmla="*/ 36 w 38"/>
                <a:gd name="T1" fmla="*/ 22 h 37"/>
                <a:gd name="T2" fmla="*/ 15 w 38"/>
                <a:gd name="T3" fmla="*/ 35 h 37"/>
                <a:gd name="T4" fmla="*/ 2 w 38"/>
                <a:gd name="T5" fmla="*/ 14 h 37"/>
                <a:gd name="T6" fmla="*/ 23 w 38"/>
                <a:gd name="T7" fmla="*/ 2 h 37"/>
                <a:gd name="T8" fmla="*/ 36 w 38"/>
                <a:gd name="T9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6" y="22"/>
                  </a:moveTo>
                  <a:cubicBezTo>
                    <a:pt x="33" y="32"/>
                    <a:pt x="24" y="37"/>
                    <a:pt x="15" y="35"/>
                  </a:cubicBezTo>
                  <a:cubicBezTo>
                    <a:pt x="6" y="33"/>
                    <a:pt x="0" y="24"/>
                    <a:pt x="2" y="14"/>
                  </a:cubicBezTo>
                  <a:cubicBezTo>
                    <a:pt x="5" y="5"/>
                    <a:pt x="14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1"/>
            <p:cNvSpPr>
              <a:spLocks/>
            </p:cNvSpPr>
            <p:nvPr/>
          </p:nvSpPr>
          <p:spPr bwMode="auto">
            <a:xfrm>
              <a:off x="7899401" y="5938838"/>
              <a:ext cx="60325" cy="34925"/>
            </a:xfrm>
            <a:custGeom>
              <a:avLst/>
              <a:gdLst>
                <a:gd name="T0" fmla="*/ 16 w 16"/>
                <a:gd name="T1" fmla="*/ 5 h 9"/>
                <a:gd name="T2" fmla="*/ 8 w 16"/>
                <a:gd name="T3" fmla="*/ 9 h 9"/>
                <a:gd name="T4" fmla="*/ 0 w 16"/>
                <a:gd name="T5" fmla="*/ 4 h 9"/>
                <a:gd name="T6" fmla="*/ 8 w 16"/>
                <a:gd name="T7" fmla="*/ 0 h 9"/>
                <a:gd name="T8" fmla="*/ 16 w 16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16" y="5"/>
                  </a:moveTo>
                  <a:cubicBezTo>
                    <a:pt x="16" y="7"/>
                    <a:pt x="12" y="9"/>
                    <a:pt x="8" y="9"/>
                  </a:cubicBezTo>
                  <a:cubicBezTo>
                    <a:pt x="3" y="9"/>
                    <a:pt x="0" y="7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0"/>
                    <a:pt x="16" y="2"/>
                    <a:pt x="16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2"/>
            <p:cNvSpPr>
              <a:spLocks/>
            </p:cNvSpPr>
            <p:nvPr/>
          </p:nvSpPr>
          <p:spPr bwMode="auto">
            <a:xfrm>
              <a:off x="7739063" y="5789613"/>
              <a:ext cx="303213" cy="85725"/>
            </a:xfrm>
            <a:custGeom>
              <a:avLst/>
              <a:gdLst>
                <a:gd name="T0" fmla="*/ 81 w 81"/>
                <a:gd name="T1" fmla="*/ 17 h 23"/>
                <a:gd name="T2" fmla="*/ 81 w 81"/>
                <a:gd name="T3" fmla="*/ 8 h 23"/>
                <a:gd name="T4" fmla="*/ 79 w 81"/>
                <a:gd name="T5" fmla="*/ 7 h 23"/>
                <a:gd name="T6" fmla="*/ 1 w 81"/>
                <a:gd name="T7" fmla="*/ 12 h 23"/>
                <a:gd name="T8" fmla="*/ 0 w 81"/>
                <a:gd name="T9" fmla="*/ 15 h 23"/>
                <a:gd name="T10" fmla="*/ 5 w 81"/>
                <a:gd name="T11" fmla="*/ 21 h 23"/>
                <a:gd name="T12" fmla="*/ 7 w 81"/>
                <a:gd name="T13" fmla="*/ 22 h 23"/>
                <a:gd name="T14" fmla="*/ 79 w 81"/>
                <a:gd name="T15" fmla="*/ 19 h 23"/>
                <a:gd name="T16" fmla="*/ 81 w 81"/>
                <a:gd name="T1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23">
                  <a:moveTo>
                    <a:pt x="81" y="17"/>
                  </a:moveTo>
                  <a:cubicBezTo>
                    <a:pt x="81" y="8"/>
                    <a:pt x="81" y="8"/>
                    <a:pt x="81" y="8"/>
                  </a:cubicBezTo>
                  <a:cubicBezTo>
                    <a:pt x="81" y="7"/>
                    <a:pt x="80" y="7"/>
                    <a:pt x="79" y="7"/>
                  </a:cubicBezTo>
                  <a:cubicBezTo>
                    <a:pt x="70" y="5"/>
                    <a:pt x="24" y="0"/>
                    <a:pt x="1" y="12"/>
                  </a:cubicBezTo>
                  <a:cubicBezTo>
                    <a:pt x="0" y="12"/>
                    <a:pt x="0" y="14"/>
                    <a:pt x="0" y="1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6" y="23"/>
                    <a:pt x="7" y="22"/>
                  </a:cubicBezTo>
                  <a:cubicBezTo>
                    <a:pt x="13" y="20"/>
                    <a:pt x="41" y="12"/>
                    <a:pt x="79" y="19"/>
                  </a:cubicBezTo>
                  <a:cubicBezTo>
                    <a:pt x="80" y="19"/>
                    <a:pt x="81" y="18"/>
                    <a:pt x="81" y="17"/>
                  </a:cubicBez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3"/>
            <p:cNvSpPr>
              <a:spLocks/>
            </p:cNvSpPr>
            <p:nvPr/>
          </p:nvSpPr>
          <p:spPr bwMode="auto">
            <a:xfrm>
              <a:off x="8432801" y="5789613"/>
              <a:ext cx="304800" cy="85725"/>
            </a:xfrm>
            <a:custGeom>
              <a:avLst/>
              <a:gdLst>
                <a:gd name="T0" fmla="*/ 0 w 81"/>
                <a:gd name="T1" fmla="*/ 17 h 23"/>
                <a:gd name="T2" fmla="*/ 0 w 81"/>
                <a:gd name="T3" fmla="*/ 8 h 23"/>
                <a:gd name="T4" fmla="*/ 2 w 81"/>
                <a:gd name="T5" fmla="*/ 7 h 23"/>
                <a:gd name="T6" fmla="*/ 80 w 81"/>
                <a:gd name="T7" fmla="*/ 12 h 23"/>
                <a:gd name="T8" fmla="*/ 81 w 81"/>
                <a:gd name="T9" fmla="*/ 15 h 23"/>
                <a:gd name="T10" fmla="*/ 76 w 81"/>
                <a:gd name="T11" fmla="*/ 21 h 23"/>
                <a:gd name="T12" fmla="*/ 74 w 81"/>
                <a:gd name="T13" fmla="*/ 22 h 23"/>
                <a:gd name="T14" fmla="*/ 2 w 81"/>
                <a:gd name="T15" fmla="*/ 19 h 23"/>
                <a:gd name="T16" fmla="*/ 0 w 81"/>
                <a:gd name="T1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23">
                  <a:moveTo>
                    <a:pt x="0" y="17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11" y="5"/>
                    <a:pt x="57" y="0"/>
                    <a:pt x="80" y="12"/>
                  </a:cubicBezTo>
                  <a:cubicBezTo>
                    <a:pt x="81" y="12"/>
                    <a:pt x="81" y="14"/>
                    <a:pt x="81" y="15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2"/>
                    <a:pt x="75" y="23"/>
                    <a:pt x="74" y="22"/>
                  </a:cubicBezTo>
                  <a:cubicBezTo>
                    <a:pt x="68" y="20"/>
                    <a:pt x="40" y="12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4"/>
            <p:cNvSpPr>
              <a:spLocks/>
            </p:cNvSpPr>
            <p:nvPr/>
          </p:nvSpPr>
          <p:spPr bwMode="auto">
            <a:xfrm>
              <a:off x="8531226" y="5999163"/>
              <a:ext cx="160338" cy="57150"/>
            </a:xfrm>
            <a:custGeom>
              <a:avLst/>
              <a:gdLst>
                <a:gd name="T0" fmla="*/ 4 w 43"/>
                <a:gd name="T1" fmla="*/ 15 h 15"/>
                <a:gd name="T2" fmla="*/ 0 w 43"/>
                <a:gd name="T3" fmla="*/ 12 h 15"/>
                <a:gd name="T4" fmla="*/ 4 w 43"/>
                <a:gd name="T5" fmla="*/ 9 h 15"/>
                <a:gd name="T6" fmla="*/ 37 w 43"/>
                <a:gd name="T7" fmla="*/ 1 h 15"/>
                <a:gd name="T8" fmla="*/ 42 w 43"/>
                <a:gd name="T9" fmla="*/ 2 h 15"/>
                <a:gd name="T10" fmla="*/ 40 w 43"/>
                <a:gd name="T11" fmla="*/ 7 h 15"/>
                <a:gd name="T12" fmla="*/ 4 w 43"/>
                <a:gd name="T13" fmla="*/ 15 h 15"/>
                <a:gd name="T14" fmla="*/ 4 w 43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5">
                  <a:moveTo>
                    <a:pt x="4" y="15"/>
                  </a:moveTo>
                  <a:cubicBezTo>
                    <a:pt x="2" y="15"/>
                    <a:pt x="1" y="14"/>
                    <a:pt x="0" y="12"/>
                  </a:cubicBezTo>
                  <a:cubicBezTo>
                    <a:pt x="0" y="10"/>
                    <a:pt x="2" y="9"/>
                    <a:pt x="4" y="9"/>
                  </a:cubicBezTo>
                  <a:cubicBezTo>
                    <a:pt x="4" y="9"/>
                    <a:pt x="28" y="6"/>
                    <a:pt x="37" y="1"/>
                  </a:cubicBezTo>
                  <a:cubicBezTo>
                    <a:pt x="38" y="0"/>
                    <a:pt x="41" y="0"/>
                    <a:pt x="42" y="2"/>
                  </a:cubicBezTo>
                  <a:cubicBezTo>
                    <a:pt x="43" y="3"/>
                    <a:pt x="42" y="6"/>
                    <a:pt x="40" y="7"/>
                  </a:cubicBezTo>
                  <a:cubicBezTo>
                    <a:pt x="30" y="13"/>
                    <a:pt x="5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5"/>
            <p:cNvSpPr>
              <a:spLocks/>
            </p:cNvSpPr>
            <p:nvPr/>
          </p:nvSpPr>
          <p:spPr bwMode="auto">
            <a:xfrm>
              <a:off x="8545513" y="5943600"/>
              <a:ext cx="142875" cy="85725"/>
            </a:xfrm>
            <a:custGeom>
              <a:avLst/>
              <a:gdLst>
                <a:gd name="T0" fmla="*/ 4 w 38"/>
                <a:gd name="T1" fmla="*/ 23 h 23"/>
                <a:gd name="T2" fmla="*/ 3 w 38"/>
                <a:gd name="T3" fmla="*/ 23 h 23"/>
                <a:gd name="T4" fmla="*/ 0 w 38"/>
                <a:gd name="T5" fmla="*/ 19 h 23"/>
                <a:gd name="T6" fmla="*/ 3 w 38"/>
                <a:gd name="T7" fmla="*/ 16 h 23"/>
                <a:gd name="T8" fmla="*/ 32 w 38"/>
                <a:gd name="T9" fmla="*/ 2 h 23"/>
                <a:gd name="T10" fmla="*/ 36 w 38"/>
                <a:gd name="T11" fmla="*/ 1 h 23"/>
                <a:gd name="T12" fmla="*/ 37 w 38"/>
                <a:gd name="T13" fmla="*/ 6 h 23"/>
                <a:gd name="T14" fmla="*/ 4 w 38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3">
                  <a:moveTo>
                    <a:pt x="4" y="23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1" y="23"/>
                    <a:pt x="0" y="21"/>
                    <a:pt x="0" y="19"/>
                  </a:cubicBezTo>
                  <a:cubicBezTo>
                    <a:pt x="0" y="17"/>
                    <a:pt x="1" y="16"/>
                    <a:pt x="3" y="16"/>
                  </a:cubicBezTo>
                  <a:cubicBezTo>
                    <a:pt x="21" y="16"/>
                    <a:pt x="31" y="2"/>
                    <a:pt x="32" y="2"/>
                  </a:cubicBezTo>
                  <a:cubicBezTo>
                    <a:pt x="33" y="0"/>
                    <a:pt x="35" y="0"/>
                    <a:pt x="36" y="1"/>
                  </a:cubicBezTo>
                  <a:cubicBezTo>
                    <a:pt x="38" y="2"/>
                    <a:pt x="38" y="4"/>
                    <a:pt x="37" y="6"/>
                  </a:cubicBezTo>
                  <a:cubicBezTo>
                    <a:pt x="37" y="6"/>
                    <a:pt x="25" y="23"/>
                    <a:pt x="4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6"/>
            <p:cNvSpPr>
              <a:spLocks/>
            </p:cNvSpPr>
            <p:nvPr/>
          </p:nvSpPr>
          <p:spPr bwMode="auto">
            <a:xfrm>
              <a:off x="8474076" y="5924550"/>
              <a:ext cx="142875" cy="138113"/>
            </a:xfrm>
            <a:custGeom>
              <a:avLst/>
              <a:gdLst>
                <a:gd name="T0" fmla="*/ 3 w 38"/>
                <a:gd name="T1" fmla="*/ 22 h 37"/>
                <a:gd name="T2" fmla="*/ 23 w 38"/>
                <a:gd name="T3" fmla="*/ 35 h 37"/>
                <a:gd name="T4" fmla="*/ 36 w 38"/>
                <a:gd name="T5" fmla="*/ 14 h 37"/>
                <a:gd name="T6" fmla="*/ 15 w 38"/>
                <a:gd name="T7" fmla="*/ 2 h 37"/>
                <a:gd name="T8" fmla="*/ 3 w 38"/>
                <a:gd name="T9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" y="22"/>
                  </a:moveTo>
                  <a:cubicBezTo>
                    <a:pt x="5" y="32"/>
                    <a:pt x="14" y="37"/>
                    <a:pt x="23" y="35"/>
                  </a:cubicBezTo>
                  <a:cubicBezTo>
                    <a:pt x="32" y="33"/>
                    <a:pt x="38" y="24"/>
                    <a:pt x="36" y="14"/>
                  </a:cubicBezTo>
                  <a:cubicBezTo>
                    <a:pt x="33" y="5"/>
                    <a:pt x="24" y="0"/>
                    <a:pt x="15" y="2"/>
                  </a:cubicBezTo>
                  <a:cubicBezTo>
                    <a:pt x="6" y="4"/>
                    <a:pt x="0" y="13"/>
                    <a:pt x="3" y="2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7"/>
            <p:cNvSpPr>
              <a:spLocks/>
            </p:cNvSpPr>
            <p:nvPr/>
          </p:nvSpPr>
          <p:spPr bwMode="auto">
            <a:xfrm>
              <a:off x="8515351" y="5938838"/>
              <a:ext cx="60325" cy="34925"/>
            </a:xfrm>
            <a:custGeom>
              <a:avLst/>
              <a:gdLst>
                <a:gd name="T0" fmla="*/ 0 w 16"/>
                <a:gd name="T1" fmla="*/ 5 h 9"/>
                <a:gd name="T2" fmla="*/ 8 w 16"/>
                <a:gd name="T3" fmla="*/ 9 h 9"/>
                <a:gd name="T4" fmla="*/ 16 w 16"/>
                <a:gd name="T5" fmla="*/ 4 h 9"/>
                <a:gd name="T6" fmla="*/ 8 w 16"/>
                <a:gd name="T7" fmla="*/ 0 h 9"/>
                <a:gd name="T8" fmla="*/ 0 w 16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0" y="5"/>
                  </a:moveTo>
                  <a:cubicBezTo>
                    <a:pt x="1" y="7"/>
                    <a:pt x="4" y="9"/>
                    <a:pt x="8" y="9"/>
                  </a:cubicBezTo>
                  <a:cubicBezTo>
                    <a:pt x="13" y="9"/>
                    <a:pt x="16" y="7"/>
                    <a:pt x="16" y="4"/>
                  </a:cubicBezTo>
                  <a:cubicBezTo>
                    <a:pt x="16" y="2"/>
                    <a:pt x="12" y="0"/>
                    <a:pt x="8" y="0"/>
                  </a:cubicBezTo>
                  <a:cubicBezTo>
                    <a:pt x="4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8"/>
            <p:cNvSpPr>
              <a:spLocks/>
            </p:cNvSpPr>
            <p:nvPr/>
          </p:nvSpPr>
          <p:spPr bwMode="auto">
            <a:xfrm>
              <a:off x="7524751" y="5534025"/>
              <a:ext cx="239713" cy="544513"/>
            </a:xfrm>
            <a:custGeom>
              <a:avLst/>
              <a:gdLst>
                <a:gd name="T0" fmla="*/ 54 w 64"/>
                <a:gd name="T1" fmla="*/ 0 h 145"/>
                <a:gd name="T2" fmla="*/ 59 w 64"/>
                <a:gd name="T3" fmla="*/ 104 h 145"/>
                <a:gd name="T4" fmla="*/ 47 w 64"/>
                <a:gd name="T5" fmla="*/ 115 h 145"/>
                <a:gd name="T6" fmla="*/ 64 w 64"/>
                <a:gd name="T7" fmla="*/ 115 h 145"/>
                <a:gd name="T8" fmla="*/ 53 w 64"/>
                <a:gd name="T9" fmla="*/ 136 h 145"/>
                <a:gd name="T10" fmla="*/ 10 w 64"/>
                <a:gd name="T11" fmla="*/ 97 h 145"/>
                <a:gd name="T12" fmla="*/ 16 w 64"/>
                <a:gd name="T13" fmla="*/ 0 h 145"/>
                <a:gd name="T14" fmla="*/ 54 w 64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45">
                  <a:moveTo>
                    <a:pt x="54" y="0"/>
                  </a:moveTo>
                  <a:cubicBezTo>
                    <a:pt x="54" y="0"/>
                    <a:pt x="23" y="85"/>
                    <a:pt x="59" y="104"/>
                  </a:cubicBezTo>
                  <a:cubicBezTo>
                    <a:pt x="59" y="104"/>
                    <a:pt x="55" y="115"/>
                    <a:pt x="47" y="115"/>
                  </a:cubicBezTo>
                  <a:cubicBezTo>
                    <a:pt x="47" y="115"/>
                    <a:pt x="52" y="121"/>
                    <a:pt x="64" y="115"/>
                  </a:cubicBezTo>
                  <a:cubicBezTo>
                    <a:pt x="64" y="115"/>
                    <a:pt x="62" y="129"/>
                    <a:pt x="53" y="136"/>
                  </a:cubicBezTo>
                  <a:cubicBezTo>
                    <a:pt x="41" y="145"/>
                    <a:pt x="18" y="145"/>
                    <a:pt x="10" y="97"/>
                  </a:cubicBezTo>
                  <a:cubicBezTo>
                    <a:pt x="10" y="97"/>
                    <a:pt x="0" y="23"/>
                    <a:pt x="16" y="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9"/>
            <p:cNvSpPr>
              <a:spLocks/>
            </p:cNvSpPr>
            <p:nvPr/>
          </p:nvSpPr>
          <p:spPr bwMode="auto">
            <a:xfrm>
              <a:off x="8715376" y="5440363"/>
              <a:ext cx="236538" cy="638175"/>
            </a:xfrm>
            <a:custGeom>
              <a:avLst/>
              <a:gdLst>
                <a:gd name="T0" fmla="*/ 9 w 63"/>
                <a:gd name="T1" fmla="*/ 25 h 170"/>
                <a:gd name="T2" fmla="*/ 5 w 63"/>
                <a:gd name="T3" fmla="*/ 129 h 170"/>
                <a:gd name="T4" fmla="*/ 17 w 63"/>
                <a:gd name="T5" fmla="*/ 140 h 170"/>
                <a:gd name="T6" fmla="*/ 0 w 63"/>
                <a:gd name="T7" fmla="*/ 140 h 170"/>
                <a:gd name="T8" fmla="*/ 10 w 63"/>
                <a:gd name="T9" fmla="*/ 161 h 170"/>
                <a:gd name="T10" fmla="*/ 54 w 63"/>
                <a:gd name="T11" fmla="*/ 122 h 170"/>
                <a:gd name="T12" fmla="*/ 48 w 63"/>
                <a:gd name="T13" fmla="*/ 25 h 170"/>
                <a:gd name="T14" fmla="*/ 31 w 63"/>
                <a:gd name="T15" fmla="*/ 0 h 170"/>
                <a:gd name="T16" fmla="*/ 9 w 63"/>
                <a:gd name="T17" fmla="*/ 2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70">
                  <a:moveTo>
                    <a:pt x="9" y="25"/>
                  </a:moveTo>
                  <a:cubicBezTo>
                    <a:pt x="9" y="25"/>
                    <a:pt x="41" y="110"/>
                    <a:pt x="5" y="129"/>
                  </a:cubicBezTo>
                  <a:cubicBezTo>
                    <a:pt x="5" y="129"/>
                    <a:pt x="8" y="140"/>
                    <a:pt x="17" y="140"/>
                  </a:cubicBezTo>
                  <a:cubicBezTo>
                    <a:pt x="17" y="140"/>
                    <a:pt x="11" y="146"/>
                    <a:pt x="0" y="140"/>
                  </a:cubicBezTo>
                  <a:cubicBezTo>
                    <a:pt x="0" y="140"/>
                    <a:pt x="1" y="154"/>
                    <a:pt x="10" y="161"/>
                  </a:cubicBezTo>
                  <a:cubicBezTo>
                    <a:pt x="23" y="170"/>
                    <a:pt x="46" y="170"/>
                    <a:pt x="54" y="122"/>
                  </a:cubicBezTo>
                  <a:cubicBezTo>
                    <a:pt x="54" y="122"/>
                    <a:pt x="63" y="48"/>
                    <a:pt x="48" y="25"/>
                  </a:cubicBezTo>
                  <a:cubicBezTo>
                    <a:pt x="31" y="0"/>
                    <a:pt x="31" y="0"/>
                    <a:pt x="31" y="0"/>
                  </a:cubicBezTo>
                  <a:lnTo>
                    <a:pt x="9" y="25"/>
                  </a:ln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0"/>
            <p:cNvSpPr>
              <a:spLocks/>
            </p:cNvSpPr>
            <p:nvPr/>
          </p:nvSpPr>
          <p:spPr bwMode="auto">
            <a:xfrm>
              <a:off x="7626351" y="5346700"/>
              <a:ext cx="1204913" cy="431800"/>
            </a:xfrm>
            <a:custGeom>
              <a:avLst/>
              <a:gdLst>
                <a:gd name="T0" fmla="*/ 309 w 321"/>
                <a:gd name="T1" fmla="*/ 59 h 115"/>
                <a:gd name="T2" fmla="*/ 201 w 321"/>
                <a:gd name="T3" fmla="*/ 94 h 115"/>
                <a:gd name="T4" fmla="*/ 218 w 321"/>
                <a:gd name="T5" fmla="*/ 59 h 115"/>
                <a:gd name="T6" fmla="*/ 165 w 321"/>
                <a:gd name="T7" fmla="*/ 82 h 115"/>
                <a:gd name="T8" fmla="*/ 187 w 321"/>
                <a:gd name="T9" fmla="*/ 41 h 115"/>
                <a:gd name="T10" fmla="*/ 6 w 321"/>
                <a:gd name="T11" fmla="*/ 106 h 115"/>
                <a:gd name="T12" fmla="*/ 0 w 321"/>
                <a:gd name="T13" fmla="*/ 5 h 115"/>
                <a:gd name="T14" fmla="*/ 321 w 321"/>
                <a:gd name="T15" fmla="*/ 0 h 115"/>
                <a:gd name="T16" fmla="*/ 309 w 321"/>
                <a:gd name="T17" fmla="*/ 5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1" h="115">
                  <a:moveTo>
                    <a:pt x="309" y="59"/>
                  </a:moveTo>
                  <a:cubicBezTo>
                    <a:pt x="309" y="59"/>
                    <a:pt x="267" y="101"/>
                    <a:pt x="201" y="94"/>
                  </a:cubicBezTo>
                  <a:cubicBezTo>
                    <a:pt x="201" y="94"/>
                    <a:pt x="218" y="84"/>
                    <a:pt x="218" y="59"/>
                  </a:cubicBezTo>
                  <a:cubicBezTo>
                    <a:pt x="218" y="59"/>
                    <a:pt x="207" y="89"/>
                    <a:pt x="165" y="82"/>
                  </a:cubicBezTo>
                  <a:cubicBezTo>
                    <a:pt x="165" y="82"/>
                    <a:pt x="188" y="66"/>
                    <a:pt x="187" y="41"/>
                  </a:cubicBezTo>
                  <a:cubicBezTo>
                    <a:pt x="187" y="41"/>
                    <a:pt x="119" y="115"/>
                    <a:pt x="6" y="10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21" y="0"/>
                    <a:pt x="321" y="0"/>
                    <a:pt x="321" y="0"/>
                  </a:cubicBezTo>
                  <a:lnTo>
                    <a:pt x="309" y="59"/>
                  </a:ln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>
            <a:grpSpLocks noChangeAspect="1"/>
          </p:cNvGrpSpPr>
          <p:nvPr/>
        </p:nvGrpSpPr>
        <p:grpSpPr>
          <a:xfrm>
            <a:off x="6490026" y="5473269"/>
            <a:ext cx="1281537" cy="2484000"/>
            <a:chOff x="4741863" y="4906963"/>
            <a:chExt cx="2032000" cy="3938588"/>
          </a:xfrm>
        </p:grpSpPr>
        <p:sp>
          <p:nvSpPr>
            <p:cNvPr id="37" name="Freeform 71"/>
            <p:cNvSpPr>
              <a:spLocks/>
            </p:cNvSpPr>
            <p:nvPr/>
          </p:nvSpPr>
          <p:spPr bwMode="auto">
            <a:xfrm>
              <a:off x="4741863" y="4906963"/>
              <a:ext cx="2032000" cy="2320925"/>
            </a:xfrm>
            <a:custGeom>
              <a:avLst/>
              <a:gdLst>
                <a:gd name="T0" fmla="*/ 525 w 541"/>
                <a:gd name="T1" fmla="*/ 437 h 618"/>
                <a:gd name="T2" fmla="*/ 488 w 541"/>
                <a:gd name="T3" fmla="*/ 395 h 618"/>
                <a:gd name="T4" fmla="*/ 443 w 541"/>
                <a:gd name="T5" fmla="*/ 54 h 618"/>
                <a:gd name="T6" fmla="*/ 395 w 541"/>
                <a:gd name="T7" fmla="*/ 29 h 618"/>
                <a:gd name="T8" fmla="*/ 358 w 541"/>
                <a:gd name="T9" fmla="*/ 31 h 618"/>
                <a:gd name="T10" fmla="*/ 338 w 541"/>
                <a:gd name="T11" fmla="*/ 11 h 618"/>
                <a:gd name="T12" fmla="*/ 291 w 541"/>
                <a:gd name="T13" fmla="*/ 0 h 618"/>
                <a:gd name="T14" fmla="*/ 94 w 541"/>
                <a:gd name="T15" fmla="*/ 395 h 618"/>
                <a:gd name="T16" fmla="*/ 57 w 541"/>
                <a:gd name="T17" fmla="*/ 437 h 618"/>
                <a:gd name="T18" fmla="*/ 95 w 541"/>
                <a:gd name="T19" fmla="*/ 468 h 618"/>
                <a:gd name="T20" fmla="*/ 71 w 541"/>
                <a:gd name="T21" fmla="*/ 498 h 618"/>
                <a:gd name="T22" fmla="*/ 109 w 541"/>
                <a:gd name="T23" fmla="*/ 507 h 618"/>
                <a:gd name="T24" fmla="*/ 124 w 541"/>
                <a:gd name="T25" fmla="*/ 546 h 618"/>
                <a:gd name="T26" fmla="*/ 291 w 541"/>
                <a:gd name="T27" fmla="*/ 589 h 618"/>
                <a:gd name="T28" fmla="*/ 458 w 541"/>
                <a:gd name="T29" fmla="*/ 546 h 618"/>
                <a:gd name="T30" fmla="*/ 474 w 541"/>
                <a:gd name="T31" fmla="*/ 507 h 618"/>
                <a:gd name="T32" fmla="*/ 511 w 541"/>
                <a:gd name="T33" fmla="*/ 498 h 618"/>
                <a:gd name="T34" fmla="*/ 487 w 541"/>
                <a:gd name="T35" fmla="*/ 468 h 618"/>
                <a:gd name="T36" fmla="*/ 525 w 541"/>
                <a:gd name="T37" fmla="*/ 43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1" h="618">
                  <a:moveTo>
                    <a:pt x="525" y="437"/>
                  </a:moveTo>
                  <a:cubicBezTo>
                    <a:pt x="525" y="437"/>
                    <a:pt x="490" y="436"/>
                    <a:pt x="488" y="395"/>
                  </a:cubicBezTo>
                  <a:cubicBezTo>
                    <a:pt x="487" y="363"/>
                    <a:pt x="541" y="155"/>
                    <a:pt x="443" y="54"/>
                  </a:cubicBezTo>
                  <a:cubicBezTo>
                    <a:pt x="434" y="45"/>
                    <a:pt x="413" y="33"/>
                    <a:pt x="395" y="29"/>
                  </a:cubicBezTo>
                  <a:cubicBezTo>
                    <a:pt x="375" y="26"/>
                    <a:pt x="358" y="31"/>
                    <a:pt x="358" y="31"/>
                  </a:cubicBezTo>
                  <a:cubicBezTo>
                    <a:pt x="358" y="31"/>
                    <a:pt x="353" y="20"/>
                    <a:pt x="338" y="11"/>
                  </a:cubicBezTo>
                  <a:cubicBezTo>
                    <a:pt x="326" y="4"/>
                    <a:pt x="305" y="0"/>
                    <a:pt x="291" y="0"/>
                  </a:cubicBezTo>
                  <a:cubicBezTo>
                    <a:pt x="0" y="0"/>
                    <a:pt x="96" y="353"/>
                    <a:pt x="94" y="395"/>
                  </a:cubicBezTo>
                  <a:cubicBezTo>
                    <a:pt x="92" y="436"/>
                    <a:pt x="57" y="437"/>
                    <a:pt x="57" y="437"/>
                  </a:cubicBezTo>
                  <a:cubicBezTo>
                    <a:pt x="57" y="471"/>
                    <a:pt x="95" y="468"/>
                    <a:pt x="95" y="468"/>
                  </a:cubicBezTo>
                  <a:cubicBezTo>
                    <a:pt x="95" y="489"/>
                    <a:pt x="71" y="498"/>
                    <a:pt x="71" y="498"/>
                  </a:cubicBezTo>
                  <a:cubicBezTo>
                    <a:pt x="83" y="518"/>
                    <a:pt x="109" y="507"/>
                    <a:pt x="109" y="507"/>
                  </a:cubicBezTo>
                  <a:cubicBezTo>
                    <a:pt x="58" y="561"/>
                    <a:pt x="124" y="546"/>
                    <a:pt x="124" y="546"/>
                  </a:cubicBezTo>
                  <a:cubicBezTo>
                    <a:pt x="84" y="618"/>
                    <a:pt x="291" y="589"/>
                    <a:pt x="291" y="589"/>
                  </a:cubicBezTo>
                  <a:cubicBezTo>
                    <a:pt x="291" y="589"/>
                    <a:pt x="498" y="618"/>
                    <a:pt x="458" y="546"/>
                  </a:cubicBezTo>
                  <a:cubicBezTo>
                    <a:pt x="458" y="546"/>
                    <a:pt x="525" y="561"/>
                    <a:pt x="474" y="507"/>
                  </a:cubicBezTo>
                  <a:cubicBezTo>
                    <a:pt x="474" y="507"/>
                    <a:pt x="499" y="518"/>
                    <a:pt x="511" y="498"/>
                  </a:cubicBezTo>
                  <a:cubicBezTo>
                    <a:pt x="511" y="498"/>
                    <a:pt x="487" y="489"/>
                    <a:pt x="487" y="468"/>
                  </a:cubicBezTo>
                  <a:cubicBezTo>
                    <a:pt x="487" y="468"/>
                    <a:pt x="525" y="471"/>
                    <a:pt x="525" y="437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2"/>
            <p:cNvSpPr>
              <a:spLocks/>
            </p:cNvSpPr>
            <p:nvPr/>
          </p:nvSpPr>
          <p:spPr bwMode="auto">
            <a:xfrm>
              <a:off x="5476876" y="7392988"/>
              <a:ext cx="717550" cy="1358900"/>
            </a:xfrm>
            <a:custGeom>
              <a:avLst/>
              <a:gdLst>
                <a:gd name="T0" fmla="*/ 19 w 452"/>
                <a:gd name="T1" fmla="*/ 856 h 856"/>
                <a:gd name="T2" fmla="*/ 147 w 452"/>
                <a:gd name="T3" fmla="*/ 856 h 856"/>
                <a:gd name="T4" fmla="*/ 227 w 452"/>
                <a:gd name="T5" fmla="*/ 196 h 856"/>
                <a:gd name="T6" fmla="*/ 303 w 452"/>
                <a:gd name="T7" fmla="*/ 856 h 856"/>
                <a:gd name="T8" fmla="*/ 433 w 452"/>
                <a:gd name="T9" fmla="*/ 856 h 856"/>
                <a:gd name="T10" fmla="*/ 452 w 452"/>
                <a:gd name="T11" fmla="*/ 0 h 856"/>
                <a:gd name="T12" fmla="*/ 0 w 452"/>
                <a:gd name="T13" fmla="*/ 0 h 856"/>
                <a:gd name="T14" fmla="*/ 19 w 452"/>
                <a:gd name="T15" fmla="*/ 856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2" h="856">
                  <a:moveTo>
                    <a:pt x="19" y="856"/>
                  </a:moveTo>
                  <a:lnTo>
                    <a:pt x="147" y="856"/>
                  </a:lnTo>
                  <a:lnTo>
                    <a:pt x="227" y="196"/>
                  </a:lnTo>
                  <a:lnTo>
                    <a:pt x="303" y="856"/>
                  </a:lnTo>
                  <a:lnTo>
                    <a:pt x="433" y="856"/>
                  </a:lnTo>
                  <a:lnTo>
                    <a:pt x="452" y="0"/>
                  </a:lnTo>
                  <a:lnTo>
                    <a:pt x="0" y="0"/>
                  </a:lnTo>
                  <a:lnTo>
                    <a:pt x="19" y="856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3"/>
            <p:cNvSpPr>
              <a:spLocks/>
            </p:cNvSpPr>
            <p:nvPr/>
          </p:nvSpPr>
          <p:spPr bwMode="auto">
            <a:xfrm>
              <a:off x="5927726" y="8628063"/>
              <a:ext cx="376238" cy="217488"/>
            </a:xfrm>
            <a:custGeom>
              <a:avLst/>
              <a:gdLst>
                <a:gd name="T0" fmla="*/ 21 w 100"/>
                <a:gd name="T1" fmla="*/ 12 h 58"/>
                <a:gd name="T2" fmla="*/ 23 w 100"/>
                <a:gd name="T3" fmla="*/ 45 h 58"/>
                <a:gd name="T4" fmla="*/ 86 w 100"/>
                <a:gd name="T5" fmla="*/ 29 h 58"/>
                <a:gd name="T6" fmla="*/ 48 w 100"/>
                <a:gd name="T7" fmla="*/ 0 h 58"/>
                <a:gd name="T8" fmla="*/ 21 w 100"/>
                <a:gd name="T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8">
                  <a:moveTo>
                    <a:pt x="21" y="12"/>
                  </a:moveTo>
                  <a:cubicBezTo>
                    <a:pt x="8" y="26"/>
                    <a:pt x="0" y="42"/>
                    <a:pt x="23" y="45"/>
                  </a:cubicBezTo>
                  <a:cubicBezTo>
                    <a:pt x="43" y="47"/>
                    <a:pt x="100" y="58"/>
                    <a:pt x="86" y="29"/>
                  </a:cubicBezTo>
                  <a:cubicBezTo>
                    <a:pt x="72" y="2"/>
                    <a:pt x="57" y="0"/>
                    <a:pt x="48" y="0"/>
                  </a:cubicBezTo>
                  <a:cubicBezTo>
                    <a:pt x="39" y="0"/>
                    <a:pt x="28" y="4"/>
                    <a:pt x="21" y="12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4"/>
            <p:cNvSpPr>
              <a:spLocks/>
            </p:cNvSpPr>
            <p:nvPr/>
          </p:nvSpPr>
          <p:spPr bwMode="auto">
            <a:xfrm>
              <a:off x="5364163" y="8628063"/>
              <a:ext cx="376238" cy="217488"/>
            </a:xfrm>
            <a:custGeom>
              <a:avLst/>
              <a:gdLst>
                <a:gd name="T0" fmla="*/ 79 w 100"/>
                <a:gd name="T1" fmla="*/ 12 h 58"/>
                <a:gd name="T2" fmla="*/ 77 w 100"/>
                <a:gd name="T3" fmla="*/ 45 h 58"/>
                <a:gd name="T4" fmla="*/ 14 w 100"/>
                <a:gd name="T5" fmla="*/ 29 h 58"/>
                <a:gd name="T6" fmla="*/ 52 w 100"/>
                <a:gd name="T7" fmla="*/ 0 h 58"/>
                <a:gd name="T8" fmla="*/ 79 w 100"/>
                <a:gd name="T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8">
                  <a:moveTo>
                    <a:pt x="79" y="12"/>
                  </a:moveTo>
                  <a:cubicBezTo>
                    <a:pt x="93" y="26"/>
                    <a:pt x="100" y="42"/>
                    <a:pt x="77" y="45"/>
                  </a:cubicBezTo>
                  <a:cubicBezTo>
                    <a:pt x="57" y="47"/>
                    <a:pt x="0" y="58"/>
                    <a:pt x="14" y="29"/>
                  </a:cubicBezTo>
                  <a:cubicBezTo>
                    <a:pt x="28" y="2"/>
                    <a:pt x="43" y="0"/>
                    <a:pt x="52" y="0"/>
                  </a:cubicBezTo>
                  <a:cubicBezTo>
                    <a:pt x="61" y="0"/>
                    <a:pt x="72" y="4"/>
                    <a:pt x="79" y="12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5"/>
            <p:cNvSpPr>
              <a:spLocks/>
            </p:cNvSpPr>
            <p:nvPr/>
          </p:nvSpPr>
          <p:spPr bwMode="auto">
            <a:xfrm>
              <a:off x="5710238" y="6381750"/>
              <a:ext cx="244475" cy="1077913"/>
            </a:xfrm>
            <a:custGeom>
              <a:avLst/>
              <a:gdLst>
                <a:gd name="T0" fmla="*/ 154 w 154"/>
                <a:gd name="T1" fmla="*/ 679 h 679"/>
                <a:gd name="T2" fmla="*/ 2 w 154"/>
                <a:gd name="T3" fmla="*/ 679 h 679"/>
                <a:gd name="T4" fmla="*/ 0 w 154"/>
                <a:gd name="T5" fmla="*/ 3 h 679"/>
                <a:gd name="T6" fmla="*/ 154 w 154"/>
                <a:gd name="T7" fmla="*/ 0 h 679"/>
                <a:gd name="T8" fmla="*/ 154 w 154"/>
                <a:gd name="T9" fmla="*/ 679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679">
                  <a:moveTo>
                    <a:pt x="154" y="679"/>
                  </a:moveTo>
                  <a:lnTo>
                    <a:pt x="2" y="679"/>
                  </a:lnTo>
                  <a:lnTo>
                    <a:pt x="0" y="3"/>
                  </a:lnTo>
                  <a:lnTo>
                    <a:pt x="154" y="0"/>
                  </a:lnTo>
                  <a:lnTo>
                    <a:pt x="154" y="679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76"/>
            <p:cNvSpPr>
              <a:spLocks/>
            </p:cNvSpPr>
            <p:nvPr/>
          </p:nvSpPr>
          <p:spPr bwMode="auto">
            <a:xfrm>
              <a:off x="6169026" y="7354888"/>
              <a:ext cx="242888" cy="285750"/>
            </a:xfrm>
            <a:custGeom>
              <a:avLst/>
              <a:gdLst>
                <a:gd name="T0" fmla="*/ 27 w 65"/>
                <a:gd name="T1" fmla="*/ 14 h 76"/>
                <a:gd name="T2" fmla="*/ 26 w 65"/>
                <a:gd name="T3" fmla="*/ 20 h 76"/>
                <a:gd name="T4" fmla="*/ 36 w 65"/>
                <a:gd name="T5" fmla="*/ 40 h 76"/>
                <a:gd name="T6" fmla="*/ 53 w 65"/>
                <a:gd name="T7" fmla="*/ 37 h 76"/>
                <a:gd name="T8" fmla="*/ 39 w 65"/>
                <a:gd name="T9" fmla="*/ 72 h 76"/>
                <a:gd name="T10" fmla="*/ 3 w 65"/>
                <a:gd name="T11" fmla="*/ 52 h 76"/>
                <a:gd name="T12" fmla="*/ 0 w 65"/>
                <a:gd name="T13" fmla="*/ 17 h 76"/>
                <a:gd name="T14" fmla="*/ 2 w 65"/>
                <a:gd name="T15" fmla="*/ 0 h 76"/>
                <a:gd name="T16" fmla="*/ 27 w 65"/>
                <a:gd name="T17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76">
                  <a:moveTo>
                    <a:pt x="27" y="14"/>
                  </a:moveTo>
                  <a:cubicBezTo>
                    <a:pt x="27" y="14"/>
                    <a:pt x="27" y="18"/>
                    <a:pt x="26" y="20"/>
                  </a:cubicBezTo>
                  <a:cubicBezTo>
                    <a:pt x="26" y="20"/>
                    <a:pt x="38" y="28"/>
                    <a:pt x="36" y="40"/>
                  </a:cubicBezTo>
                  <a:cubicBezTo>
                    <a:pt x="36" y="40"/>
                    <a:pt x="40" y="30"/>
                    <a:pt x="53" y="37"/>
                  </a:cubicBezTo>
                  <a:cubicBezTo>
                    <a:pt x="65" y="43"/>
                    <a:pt x="47" y="70"/>
                    <a:pt x="39" y="72"/>
                  </a:cubicBezTo>
                  <a:cubicBezTo>
                    <a:pt x="32" y="74"/>
                    <a:pt x="5" y="76"/>
                    <a:pt x="3" y="52"/>
                  </a:cubicBezTo>
                  <a:cubicBezTo>
                    <a:pt x="1" y="28"/>
                    <a:pt x="0" y="17"/>
                    <a:pt x="0" y="1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27" y="14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7"/>
            <p:cNvSpPr>
              <a:spLocks/>
            </p:cNvSpPr>
            <p:nvPr/>
          </p:nvSpPr>
          <p:spPr bwMode="auto">
            <a:xfrm>
              <a:off x="6288088" y="7464425"/>
              <a:ext cx="19050" cy="85725"/>
            </a:xfrm>
            <a:custGeom>
              <a:avLst/>
              <a:gdLst>
                <a:gd name="T0" fmla="*/ 4 w 5"/>
                <a:gd name="T1" fmla="*/ 11 h 23"/>
                <a:gd name="T2" fmla="*/ 2 w 5"/>
                <a:gd name="T3" fmla="*/ 0 h 23"/>
                <a:gd name="T4" fmla="*/ 2 w 5"/>
                <a:gd name="T5" fmla="*/ 23 h 23"/>
                <a:gd name="T6" fmla="*/ 4 w 5"/>
                <a:gd name="T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3">
                  <a:moveTo>
                    <a:pt x="4" y="11"/>
                  </a:moveTo>
                  <a:cubicBezTo>
                    <a:pt x="5" y="7"/>
                    <a:pt x="4" y="3"/>
                    <a:pt x="2" y="0"/>
                  </a:cubicBezTo>
                  <a:cubicBezTo>
                    <a:pt x="0" y="11"/>
                    <a:pt x="2" y="23"/>
                    <a:pt x="2" y="23"/>
                  </a:cubicBezTo>
                  <a:cubicBezTo>
                    <a:pt x="3" y="20"/>
                    <a:pt x="4" y="11"/>
                    <a:pt x="4" y="1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78"/>
            <p:cNvSpPr>
              <a:spLocks/>
            </p:cNvSpPr>
            <p:nvPr/>
          </p:nvSpPr>
          <p:spPr bwMode="auto">
            <a:xfrm>
              <a:off x="5946776" y="6381750"/>
              <a:ext cx="511175" cy="1077913"/>
            </a:xfrm>
            <a:custGeom>
              <a:avLst/>
              <a:gdLst>
                <a:gd name="T0" fmla="*/ 0 w 136"/>
                <a:gd name="T1" fmla="*/ 12 h 287"/>
                <a:gd name="T2" fmla="*/ 2 w 136"/>
                <a:gd name="T3" fmla="*/ 287 h 287"/>
                <a:gd name="T4" fmla="*/ 69 w 136"/>
                <a:gd name="T5" fmla="*/ 276 h 287"/>
                <a:gd name="T6" fmla="*/ 69 w 136"/>
                <a:gd name="T7" fmla="*/ 265 h 287"/>
                <a:gd name="T8" fmla="*/ 86 w 136"/>
                <a:gd name="T9" fmla="*/ 276 h 287"/>
                <a:gd name="T10" fmla="*/ 136 w 136"/>
                <a:gd name="T11" fmla="*/ 181 h 287"/>
                <a:gd name="T12" fmla="*/ 48 w 136"/>
                <a:gd name="T13" fmla="*/ 28 h 287"/>
                <a:gd name="T14" fmla="*/ 0 w 136"/>
                <a:gd name="T15" fmla="*/ 0 h 287"/>
                <a:gd name="T16" fmla="*/ 0 w 136"/>
                <a:gd name="T17" fmla="*/ 1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287">
                  <a:moveTo>
                    <a:pt x="0" y="12"/>
                  </a:moveTo>
                  <a:cubicBezTo>
                    <a:pt x="2" y="287"/>
                    <a:pt x="2" y="287"/>
                    <a:pt x="2" y="287"/>
                  </a:cubicBezTo>
                  <a:cubicBezTo>
                    <a:pt x="42" y="287"/>
                    <a:pt x="69" y="276"/>
                    <a:pt x="69" y="276"/>
                  </a:cubicBezTo>
                  <a:cubicBezTo>
                    <a:pt x="69" y="265"/>
                    <a:pt x="69" y="265"/>
                    <a:pt x="69" y="265"/>
                  </a:cubicBezTo>
                  <a:cubicBezTo>
                    <a:pt x="86" y="276"/>
                    <a:pt x="86" y="276"/>
                    <a:pt x="86" y="276"/>
                  </a:cubicBezTo>
                  <a:cubicBezTo>
                    <a:pt x="86" y="276"/>
                    <a:pt x="136" y="206"/>
                    <a:pt x="136" y="181"/>
                  </a:cubicBezTo>
                  <a:cubicBezTo>
                    <a:pt x="136" y="157"/>
                    <a:pt x="69" y="65"/>
                    <a:pt x="48" y="28"/>
                  </a:cubicBezTo>
                  <a:cubicBezTo>
                    <a:pt x="38" y="9"/>
                    <a:pt x="17" y="2"/>
                    <a:pt x="0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79"/>
            <p:cNvSpPr>
              <a:spLocks/>
            </p:cNvSpPr>
            <p:nvPr/>
          </p:nvSpPr>
          <p:spPr bwMode="auto">
            <a:xfrm>
              <a:off x="6175376" y="6848475"/>
              <a:ext cx="65088" cy="544513"/>
            </a:xfrm>
            <a:custGeom>
              <a:avLst/>
              <a:gdLst>
                <a:gd name="T0" fmla="*/ 0 w 17"/>
                <a:gd name="T1" fmla="*/ 0 h 145"/>
                <a:gd name="T2" fmla="*/ 8 w 17"/>
                <a:gd name="T3" fmla="*/ 141 h 145"/>
                <a:gd name="T4" fmla="*/ 15 w 17"/>
                <a:gd name="T5" fmla="*/ 145 h 145"/>
                <a:gd name="T6" fmla="*/ 0 w 17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45">
                  <a:moveTo>
                    <a:pt x="0" y="0"/>
                  </a:moveTo>
                  <a:cubicBezTo>
                    <a:pt x="5" y="55"/>
                    <a:pt x="8" y="141"/>
                    <a:pt x="8" y="141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7" y="8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80"/>
            <p:cNvSpPr>
              <a:spLocks/>
            </p:cNvSpPr>
            <p:nvPr/>
          </p:nvSpPr>
          <p:spPr bwMode="auto">
            <a:xfrm>
              <a:off x="5946776" y="6488113"/>
              <a:ext cx="90488" cy="420688"/>
            </a:xfrm>
            <a:custGeom>
              <a:avLst/>
              <a:gdLst>
                <a:gd name="T0" fmla="*/ 0 w 57"/>
                <a:gd name="T1" fmla="*/ 0 h 265"/>
                <a:gd name="T2" fmla="*/ 50 w 57"/>
                <a:gd name="T3" fmla="*/ 111 h 265"/>
                <a:gd name="T4" fmla="*/ 17 w 57"/>
                <a:gd name="T5" fmla="*/ 137 h 265"/>
                <a:gd name="T6" fmla="*/ 57 w 57"/>
                <a:gd name="T7" fmla="*/ 234 h 265"/>
                <a:gd name="T8" fmla="*/ 2 w 57"/>
                <a:gd name="T9" fmla="*/ 265 h 265"/>
                <a:gd name="T10" fmla="*/ 0 w 57"/>
                <a:gd name="T11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265">
                  <a:moveTo>
                    <a:pt x="0" y="0"/>
                  </a:moveTo>
                  <a:lnTo>
                    <a:pt x="50" y="111"/>
                  </a:lnTo>
                  <a:lnTo>
                    <a:pt x="17" y="137"/>
                  </a:lnTo>
                  <a:lnTo>
                    <a:pt x="57" y="234"/>
                  </a:lnTo>
                  <a:lnTo>
                    <a:pt x="2" y="2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81"/>
            <p:cNvSpPr>
              <a:spLocks/>
            </p:cNvSpPr>
            <p:nvPr/>
          </p:nvSpPr>
          <p:spPr bwMode="auto">
            <a:xfrm>
              <a:off x="5256213" y="7354888"/>
              <a:ext cx="247650" cy="285750"/>
            </a:xfrm>
            <a:custGeom>
              <a:avLst/>
              <a:gdLst>
                <a:gd name="T0" fmla="*/ 38 w 66"/>
                <a:gd name="T1" fmla="*/ 14 h 76"/>
                <a:gd name="T2" fmla="*/ 39 w 66"/>
                <a:gd name="T3" fmla="*/ 20 h 76"/>
                <a:gd name="T4" fmla="*/ 30 w 66"/>
                <a:gd name="T5" fmla="*/ 40 h 76"/>
                <a:gd name="T6" fmla="*/ 13 w 66"/>
                <a:gd name="T7" fmla="*/ 37 h 76"/>
                <a:gd name="T8" fmla="*/ 26 w 66"/>
                <a:gd name="T9" fmla="*/ 72 h 76"/>
                <a:gd name="T10" fmla="*/ 62 w 66"/>
                <a:gd name="T11" fmla="*/ 52 h 76"/>
                <a:gd name="T12" fmla="*/ 66 w 66"/>
                <a:gd name="T13" fmla="*/ 17 h 76"/>
                <a:gd name="T14" fmla="*/ 63 w 66"/>
                <a:gd name="T15" fmla="*/ 0 h 76"/>
                <a:gd name="T16" fmla="*/ 38 w 66"/>
                <a:gd name="T17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76">
                  <a:moveTo>
                    <a:pt x="38" y="14"/>
                  </a:moveTo>
                  <a:cubicBezTo>
                    <a:pt x="38" y="14"/>
                    <a:pt x="38" y="18"/>
                    <a:pt x="39" y="20"/>
                  </a:cubicBezTo>
                  <a:cubicBezTo>
                    <a:pt x="39" y="20"/>
                    <a:pt x="27" y="28"/>
                    <a:pt x="30" y="40"/>
                  </a:cubicBezTo>
                  <a:cubicBezTo>
                    <a:pt x="30" y="40"/>
                    <a:pt x="25" y="30"/>
                    <a:pt x="13" y="37"/>
                  </a:cubicBezTo>
                  <a:cubicBezTo>
                    <a:pt x="0" y="43"/>
                    <a:pt x="18" y="70"/>
                    <a:pt x="26" y="72"/>
                  </a:cubicBezTo>
                  <a:cubicBezTo>
                    <a:pt x="34" y="74"/>
                    <a:pt x="60" y="76"/>
                    <a:pt x="62" y="52"/>
                  </a:cubicBezTo>
                  <a:cubicBezTo>
                    <a:pt x="65" y="28"/>
                    <a:pt x="66" y="17"/>
                    <a:pt x="66" y="17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38" y="14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82"/>
            <p:cNvSpPr>
              <a:spLocks/>
            </p:cNvSpPr>
            <p:nvPr/>
          </p:nvSpPr>
          <p:spPr bwMode="auto">
            <a:xfrm>
              <a:off x="5364163" y="7464425"/>
              <a:ext cx="15875" cy="85725"/>
            </a:xfrm>
            <a:custGeom>
              <a:avLst/>
              <a:gdLst>
                <a:gd name="T0" fmla="*/ 1 w 4"/>
                <a:gd name="T1" fmla="*/ 11 h 23"/>
                <a:gd name="T2" fmla="*/ 2 w 4"/>
                <a:gd name="T3" fmla="*/ 0 h 23"/>
                <a:gd name="T4" fmla="*/ 2 w 4"/>
                <a:gd name="T5" fmla="*/ 23 h 23"/>
                <a:gd name="T6" fmla="*/ 1 w 4"/>
                <a:gd name="T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3">
                  <a:moveTo>
                    <a:pt x="1" y="11"/>
                  </a:moveTo>
                  <a:cubicBezTo>
                    <a:pt x="0" y="7"/>
                    <a:pt x="1" y="3"/>
                    <a:pt x="2" y="0"/>
                  </a:cubicBezTo>
                  <a:cubicBezTo>
                    <a:pt x="4" y="11"/>
                    <a:pt x="2" y="23"/>
                    <a:pt x="2" y="23"/>
                  </a:cubicBezTo>
                  <a:cubicBezTo>
                    <a:pt x="1" y="20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83"/>
            <p:cNvSpPr>
              <a:spLocks/>
            </p:cNvSpPr>
            <p:nvPr/>
          </p:nvSpPr>
          <p:spPr bwMode="auto">
            <a:xfrm>
              <a:off x="5210176" y="6381750"/>
              <a:ext cx="514350" cy="1077913"/>
            </a:xfrm>
            <a:custGeom>
              <a:avLst/>
              <a:gdLst>
                <a:gd name="T0" fmla="*/ 137 w 137"/>
                <a:gd name="T1" fmla="*/ 12 h 287"/>
                <a:gd name="T2" fmla="*/ 134 w 137"/>
                <a:gd name="T3" fmla="*/ 287 h 287"/>
                <a:gd name="T4" fmla="*/ 67 w 137"/>
                <a:gd name="T5" fmla="*/ 276 h 287"/>
                <a:gd name="T6" fmla="*/ 67 w 137"/>
                <a:gd name="T7" fmla="*/ 265 h 287"/>
                <a:gd name="T8" fmla="*/ 50 w 137"/>
                <a:gd name="T9" fmla="*/ 276 h 287"/>
                <a:gd name="T10" fmla="*/ 1 w 137"/>
                <a:gd name="T11" fmla="*/ 181 h 287"/>
                <a:gd name="T12" fmla="*/ 88 w 137"/>
                <a:gd name="T13" fmla="*/ 28 h 287"/>
                <a:gd name="T14" fmla="*/ 137 w 137"/>
                <a:gd name="T15" fmla="*/ 0 h 287"/>
                <a:gd name="T16" fmla="*/ 137 w 137"/>
                <a:gd name="T17" fmla="*/ 1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87">
                  <a:moveTo>
                    <a:pt x="137" y="12"/>
                  </a:moveTo>
                  <a:cubicBezTo>
                    <a:pt x="134" y="287"/>
                    <a:pt x="134" y="287"/>
                    <a:pt x="134" y="287"/>
                  </a:cubicBezTo>
                  <a:cubicBezTo>
                    <a:pt x="95" y="287"/>
                    <a:pt x="67" y="276"/>
                    <a:pt x="67" y="276"/>
                  </a:cubicBezTo>
                  <a:cubicBezTo>
                    <a:pt x="67" y="265"/>
                    <a:pt x="67" y="265"/>
                    <a:pt x="67" y="265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1" y="206"/>
                    <a:pt x="1" y="181"/>
                  </a:cubicBezTo>
                  <a:cubicBezTo>
                    <a:pt x="0" y="157"/>
                    <a:pt x="67" y="65"/>
                    <a:pt x="88" y="28"/>
                  </a:cubicBezTo>
                  <a:cubicBezTo>
                    <a:pt x="99" y="9"/>
                    <a:pt x="119" y="2"/>
                    <a:pt x="137" y="0"/>
                  </a:cubicBezTo>
                  <a:lnTo>
                    <a:pt x="137" y="12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84"/>
            <p:cNvSpPr>
              <a:spLocks/>
            </p:cNvSpPr>
            <p:nvPr/>
          </p:nvSpPr>
          <p:spPr bwMode="auto">
            <a:xfrm>
              <a:off x="5429251" y="6848475"/>
              <a:ext cx="66675" cy="544513"/>
            </a:xfrm>
            <a:custGeom>
              <a:avLst/>
              <a:gdLst>
                <a:gd name="T0" fmla="*/ 18 w 18"/>
                <a:gd name="T1" fmla="*/ 0 h 145"/>
                <a:gd name="T2" fmla="*/ 9 w 18"/>
                <a:gd name="T3" fmla="*/ 141 h 145"/>
                <a:gd name="T4" fmla="*/ 2 w 18"/>
                <a:gd name="T5" fmla="*/ 145 h 145"/>
                <a:gd name="T6" fmla="*/ 18 w 18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45">
                  <a:moveTo>
                    <a:pt x="18" y="0"/>
                  </a:moveTo>
                  <a:cubicBezTo>
                    <a:pt x="12" y="55"/>
                    <a:pt x="9" y="141"/>
                    <a:pt x="9" y="141"/>
                  </a:cubicBezTo>
                  <a:cubicBezTo>
                    <a:pt x="2" y="145"/>
                    <a:pt x="2" y="145"/>
                    <a:pt x="2" y="145"/>
                  </a:cubicBezTo>
                  <a:cubicBezTo>
                    <a:pt x="0" y="89"/>
                    <a:pt x="18" y="0"/>
                    <a:pt x="18" y="0"/>
                  </a:cubicBez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85"/>
            <p:cNvSpPr>
              <a:spLocks/>
            </p:cNvSpPr>
            <p:nvPr/>
          </p:nvSpPr>
          <p:spPr bwMode="auto">
            <a:xfrm>
              <a:off x="5630863" y="6488113"/>
              <a:ext cx="93663" cy="420688"/>
            </a:xfrm>
            <a:custGeom>
              <a:avLst/>
              <a:gdLst>
                <a:gd name="T0" fmla="*/ 59 w 59"/>
                <a:gd name="T1" fmla="*/ 0 h 265"/>
                <a:gd name="T2" fmla="*/ 10 w 59"/>
                <a:gd name="T3" fmla="*/ 111 h 265"/>
                <a:gd name="T4" fmla="*/ 43 w 59"/>
                <a:gd name="T5" fmla="*/ 137 h 265"/>
                <a:gd name="T6" fmla="*/ 0 w 59"/>
                <a:gd name="T7" fmla="*/ 234 h 265"/>
                <a:gd name="T8" fmla="*/ 55 w 59"/>
                <a:gd name="T9" fmla="*/ 265 h 265"/>
                <a:gd name="T10" fmla="*/ 59 w 59"/>
                <a:gd name="T11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265">
                  <a:moveTo>
                    <a:pt x="59" y="0"/>
                  </a:moveTo>
                  <a:lnTo>
                    <a:pt x="10" y="111"/>
                  </a:lnTo>
                  <a:lnTo>
                    <a:pt x="43" y="137"/>
                  </a:lnTo>
                  <a:lnTo>
                    <a:pt x="0" y="234"/>
                  </a:lnTo>
                  <a:lnTo>
                    <a:pt x="55" y="265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6"/>
            <p:cNvSpPr>
              <a:spLocks/>
            </p:cNvSpPr>
            <p:nvPr/>
          </p:nvSpPr>
          <p:spPr bwMode="auto">
            <a:xfrm>
              <a:off x="4967288" y="5872163"/>
              <a:ext cx="401638" cy="352425"/>
            </a:xfrm>
            <a:custGeom>
              <a:avLst/>
              <a:gdLst>
                <a:gd name="T0" fmla="*/ 73 w 107"/>
                <a:gd name="T1" fmla="*/ 14 h 94"/>
                <a:gd name="T2" fmla="*/ 42 w 107"/>
                <a:gd name="T3" fmla="*/ 4 h 94"/>
                <a:gd name="T4" fmla="*/ 107 w 107"/>
                <a:gd name="T5" fmla="*/ 94 h 94"/>
                <a:gd name="T6" fmla="*/ 73 w 107"/>
                <a:gd name="T7" fmla="*/ 1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94">
                  <a:moveTo>
                    <a:pt x="73" y="14"/>
                  </a:moveTo>
                  <a:cubicBezTo>
                    <a:pt x="73" y="14"/>
                    <a:pt x="61" y="0"/>
                    <a:pt x="42" y="4"/>
                  </a:cubicBezTo>
                  <a:cubicBezTo>
                    <a:pt x="18" y="9"/>
                    <a:pt x="0" y="72"/>
                    <a:pt x="107" y="94"/>
                  </a:cubicBezTo>
                  <a:lnTo>
                    <a:pt x="73" y="14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87"/>
            <p:cNvSpPr>
              <a:spLocks/>
            </p:cNvSpPr>
            <p:nvPr/>
          </p:nvSpPr>
          <p:spPr bwMode="auto">
            <a:xfrm>
              <a:off x="6299201" y="5872163"/>
              <a:ext cx="403225" cy="352425"/>
            </a:xfrm>
            <a:custGeom>
              <a:avLst/>
              <a:gdLst>
                <a:gd name="T0" fmla="*/ 34 w 107"/>
                <a:gd name="T1" fmla="*/ 14 h 94"/>
                <a:gd name="T2" fmla="*/ 65 w 107"/>
                <a:gd name="T3" fmla="*/ 4 h 94"/>
                <a:gd name="T4" fmla="*/ 0 w 107"/>
                <a:gd name="T5" fmla="*/ 94 h 94"/>
                <a:gd name="T6" fmla="*/ 34 w 107"/>
                <a:gd name="T7" fmla="*/ 1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94">
                  <a:moveTo>
                    <a:pt x="34" y="14"/>
                  </a:moveTo>
                  <a:cubicBezTo>
                    <a:pt x="34" y="14"/>
                    <a:pt x="46" y="0"/>
                    <a:pt x="65" y="4"/>
                  </a:cubicBezTo>
                  <a:cubicBezTo>
                    <a:pt x="89" y="9"/>
                    <a:pt x="107" y="72"/>
                    <a:pt x="0" y="94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88"/>
            <p:cNvSpPr>
              <a:spLocks/>
            </p:cNvSpPr>
            <p:nvPr/>
          </p:nvSpPr>
          <p:spPr bwMode="auto">
            <a:xfrm>
              <a:off x="5168901" y="5360988"/>
              <a:ext cx="1330325" cy="1130300"/>
            </a:xfrm>
            <a:custGeom>
              <a:avLst/>
              <a:gdLst>
                <a:gd name="T0" fmla="*/ 203 w 354"/>
                <a:gd name="T1" fmla="*/ 296 h 301"/>
                <a:gd name="T2" fmla="*/ 197 w 354"/>
                <a:gd name="T3" fmla="*/ 298 h 301"/>
                <a:gd name="T4" fmla="*/ 157 w 354"/>
                <a:gd name="T5" fmla="*/ 298 h 301"/>
                <a:gd name="T6" fmla="*/ 151 w 354"/>
                <a:gd name="T7" fmla="*/ 296 h 301"/>
                <a:gd name="T8" fmla="*/ 0 w 354"/>
                <a:gd name="T9" fmla="*/ 100 h 301"/>
                <a:gd name="T10" fmla="*/ 0 w 354"/>
                <a:gd name="T11" fmla="*/ 0 h 301"/>
                <a:gd name="T12" fmla="*/ 354 w 354"/>
                <a:gd name="T13" fmla="*/ 0 h 301"/>
                <a:gd name="T14" fmla="*/ 354 w 354"/>
                <a:gd name="T15" fmla="*/ 100 h 301"/>
                <a:gd name="T16" fmla="*/ 203 w 354"/>
                <a:gd name="T17" fmla="*/ 296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4" h="301">
                  <a:moveTo>
                    <a:pt x="203" y="296"/>
                  </a:moveTo>
                  <a:cubicBezTo>
                    <a:pt x="197" y="298"/>
                    <a:pt x="197" y="298"/>
                    <a:pt x="197" y="298"/>
                  </a:cubicBezTo>
                  <a:cubicBezTo>
                    <a:pt x="184" y="301"/>
                    <a:pt x="170" y="301"/>
                    <a:pt x="157" y="298"/>
                  </a:cubicBezTo>
                  <a:cubicBezTo>
                    <a:pt x="151" y="296"/>
                    <a:pt x="151" y="296"/>
                    <a:pt x="151" y="296"/>
                  </a:cubicBezTo>
                  <a:cubicBezTo>
                    <a:pt x="63" y="275"/>
                    <a:pt x="0" y="194"/>
                    <a:pt x="0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54" y="100"/>
                    <a:pt x="354" y="100"/>
                    <a:pt x="354" y="100"/>
                  </a:cubicBezTo>
                  <a:cubicBezTo>
                    <a:pt x="354" y="194"/>
                    <a:pt x="292" y="275"/>
                    <a:pt x="203" y="296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89"/>
            <p:cNvSpPr>
              <a:spLocks/>
            </p:cNvSpPr>
            <p:nvPr/>
          </p:nvSpPr>
          <p:spPr bwMode="auto">
            <a:xfrm>
              <a:off x="5721351" y="6276975"/>
              <a:ext cx="228600" cy="131763"/>
            </a:xfrm>
            <a:custGeom>
              <a:avLst/>
              <a:gdLst>
                <a:gd name="T0" fmla="*/ 0 w 61"/>
                <a:gd name="T1" fmla="*/ 12 h 35"/>
                <a:gd name="T2" fmla="*/ 17 w 61"/>
                <a:gd name="T3" fmla="*/ 0 h 35"/>
                <a:gd name="T4" fmla="*/ 30 w 61"/>
                <a:gd name="T5" fmla="*/ 10 h 35"/>
                <a:gd name="T6" fmla="*/ 48 w 61"/>
                <a:gd name="T7" fmla="*/ 1 h 35"/>
                <a:gd name="T8" fmla="*/ 61 w 61"/>
                <a:gd name="T9" fmla="*/ 13 h 35"/>
                <a:gd name="T10" fmla="*/ 30 w 61"/>
                <a:gd name="T11" fmla="*/ 35 h 35"/>
                <a:gd name="T12" fmla="*/ 0 w 61"/>
                <a:gd name="T13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35">
                  <a:moveTo>
                    <a:pt x="0" y="12"/>
                  </a:moveTo>
                  <a:cubicBezTo>
                    <a:pt x="0" y="12"/>
                    <a:pt x="8" y="0"/>
                    <a:pt x="17" y="0"/>
                  </a:cubicBezTo>
                  <a:cubicBezTo>
                    <a:pt x="26" y="1"/>
                    <a:pt x="30" y="10"/>
                    <a:pt x="30" y="10"/>
                  </a:cubicBezTo>
                  <a:cubicBezTo>
                    <a:pt x="30" y="10"/>
                    <a:pt x="38" y="0"/>
                    <a:pt x="48" y="1"/>
                  </a:cubicBezTo>
                  <a:cubicBezTo>
                    <a:pt x="57" y="1"/>
                    <a:pt x="61" y="13"/>
                    <a:pt x="61" y="13"/>
                  </a:cubicBezTo>
                  <a:cubicBezTo>
                    <a:pt x="61" y="13"/>
                    <a:pt x="52" y="35"/>
                    <a:pt x="30" y="35"/>
                  </a:cubicBezTo>
                  <a:cubicBezTo>
                    <a:pt x="8" y="35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90"/>
            <p:cNvSpPr>
              <a:spLocks/>
            </p:cNvSpPr>
            <p:nvPr/>
          </p:nvSpPr>
          <p:spPr bwMode="auto">
            <a:xfrm>
              <a:off x="5778501" y="6115050"/>
              <a:ext cx="115888" cy="57150"/>
            </a:xfrm>
            <a:custGeom>
              <a:avLst/>
              <a:gdLst>
                <a:gd name="T0" fmla="*/ 31 w 31"/>
                <a:gd name="T1" fmla="*/ 0 h 15"/>
                <a:gd name="T2" fmla="*/ 16 w 31"/>
                <a:gd name="T3" fmla="*/ 15 h 15"/>
                <a:gd name="T4" fmla="*/ 0 w 31"/>
                <a:gd name="T5" fmla="*/ 0 h 15"/>
                <a:gd name="T6" fmla="*/ 16 w 31"/>
                <a:gd name="T7" fmla="*/ 9 h 15"/>
                <a:gd name="T8" fmla="*/ 31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31" y="0"/>
                  </a:moveTo>
                  <a:cubicBezTo>
                    <a:pt x="31" y="0"/>
                    <a:pt x="29" y="15"/>
                    <a:pt x="16" y="15"/>
                  </a:cubicBezTo>
                  <a:cubicBezTo>
                    <a:pt x="3" y="15"/>
                    <a:pt x="0" y="0"/>
                    <a:pt x="0" y="0"/>
                  </a:cubicBezTo>
                  <a:cubicBezTo>
                    <a:pt x="0" y="0"/>
                    <a:pt x="8" y="9"/>
                    <a:pt x="16" y="9"/>
                  </a:cubicBezTo>
                  <a:cubicBezTo>
                    <a:pt x="24" y="9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1"/>
            <p:cNvSpPr>
              <a:spLocks/>
            </p:cNvSpPr>
            <p:nvPr/>
          </p:nvSpPr>
          <p:spPr bwMode="auto">
            <a:xfrm>
              <a:off x="5394326" y="5943600"/>
              <a:ext cx="150813" cy="60325"/>
            </a:xfrm>
            <a:custGeom>
              <a:avLst/>
              <a:gdLst>
                <a:gd name="T0" fmla="*/ 37 w 40"/>
                <a:gd name="T1" fmla="*/ 16 h 16"/>
                <a:gd name="T2" fmla="*/ 37 w 40"/>
                <a:gd name="T3" fmla="*/ 16 h 16"/>
                <a:gd name="T4" fmla="*/ 2 w 40"/>
                <a:gd name="T5" fmla="*/ 7 h 16"/>
                <a:gd name="T6" fmla="*/ 0 w 40"/>
                <a:gd name="T7" fmla="*/ 3 h 16"/>
                <a:gd name="T8" fmla="*/ 5 w 40"/>
                <a:gd name="T9" fmla="*/ 1 h 16"/>
                <a:gd name="T10" fmla="*/ 37 w 40"/>
                <a:gd name="T11" fmla="*/ 9 h 16"/>
                <a:gd name="T12" fmla="*/ 40 w 40"/>
                <a:gd name="T13" fmla="*/ 13 h 16"/>
                <a:gd name="T14" fmla="*/ 37 w 40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6">
                  <a:moveTo>
                    <a:pt x="37" y="16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36" y="16"/>
                    <a:pt x="12" y="14"/>
                    <a:pt x="2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4" y="7"/>
                    <a:pt x="37" y="9"/>
                    <a:pt x="37" y="9"/>
                  </a:cubicBezTo>
                  <a:cubicBezTo>
                    <a:pt x="39" y="10"/>
                    <a:pt x="40" y="11"/>
                    <a:pt x="40" y="13"/>
                  </a:cubicBezTo>
                  <a:cubicBezTo>
                    <a:pt x="40" y="15"/>
                    <a:pt x="39" y="16"/>
                    <a:pt x="37" y="1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92"/>
            <p:cNvSpPr>
              <a:spLocks/>
            </p:cNvSpPr>
            <p:nvPr/>
          </p:nvSpPr>
          <p:spPr bwMode="auto">
            <a:xfrm>
              <a:off x="5394326" y="5886450"/>
              <a:ext cx="139700" cy="90488"/>
            </a:xfrm>
            <a:custGeom>
              <a:avLst/>
              <a:gdLst>
                <a:gd name="T0" fmla="*/ 33 w 37"/>
                <a:gd name="T1" fmla="*/ 24 h 24"/>
                <a:gd name="T2" fmla="*/ 1 w 37"/>
                <a:gd name="T3" fmla="*/ 6 h 24"/>
                <a:gd name="T4" fmla="*/ 2 w 37"/>
                <a:gd name="T5" fmla="*/ 2 h 24"/>
                <a:gd name="T6" fmla="*/ 6 w 37"/>
                <a:gd name="T7" fmla="*/ 2 h 24"/>
                <a:gd name="T8" fmla="*/ 34 w 37"/>
                <a:gd name="T9" fmla="*/ 17 h 24"/>
                <a:gd name="T10" fmla="*/ 34 w 37"/>
                <a:gd name="T11" fmla="*/ 17 h 24"/>
                <a:gd name="T12" fmla="*/ 37 w 37"/>
                <a:gd name="T13" fmla="*/ 20 h 24"/>
                <a:gd name="T14" fmla="*/ 34 w 37"/>
                <a:gd name="T15" fmla="*/ 24 h 24"/>
                <a:gd name="T16" fmla="*/ 33 w 37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3" y="24"/>
                  </a:moveTo>
                  <a:cubicBezTo>
                    <a:pt x="13" y="24"/>
                    <a:pt x="1" y="7"/>
                    <a:pt x="1" y="6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6" y="3"/>
                    <a:pt x="17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6" y="17"/>
                    <a:pt x="37" y="18"/>
                    <a:pt x="37" y="20"/>
                  </a:cubicBezTo>
                  <a:cubicBezTo>
                    <a:pt x="37" y="22"/>
                    <a:pt x="36" y="24"/>
                    <a:pt x="34" y="24"/>
                  </a:cubicBezTo>
                  <a:cubicBezTo>
                    <a:pt x="34" y="24"/>
                    <a:pt x="33" y="24"/>
                    <a:pt x="33" y="24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93"/>
            <p:cNvSpPr>
              <a:spLocks/>
            </p:cNvSpPr>
            <p:nvPr/>
          </p:nvSpPr>
          <p:spPr bwMode="auto">
            <a:xfrm>
              <a:off x="5465763" y="5867400"/>
              <a:ext cx="134938" cy="142875"/>
            </a:xfrm>
            <a:custGeom>
              <a:avLst/>
              <a:gdLst>
                <a:gd name="T0" fmla="*/ 34 w 36"/>
                <a:gd name="T1" fmla="*/ 23 h 38"/>
                <a:gd name="T2" fmla="*/ 14 w 36"/>
                <a:gd name="T3" fmla="*/ 36 h 38"/>
                <a:gd name="T4" fmla="*/ 2 w 36"/>
                <a:gd name="T5" fmla="*/ 15 h 38"/>
                <a:gd name="T6" fmla="*/ 22 w 36"/>
                <a:gd name="T7" fmla="*/ 3 h 38"/>
                <a:gd name="T8" fmla="*/ 34 w 36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8">
                  <a:moveTo>
                    <a:pt x="34" y="23"/>
                  </a:moveTo>
                  <a:cubicBezTo>
                    <a:pt x="32" y="32"/>
                    <a:pt x="23" y="38"/>
                    <a:pt x="14" y="36"/>
                  </a:cubicBezTo>
                  <a:cubicBezTo>
                    <a:pt x="5" y="33"/>
                    <a:pt x="0" y="24"/>
                    <a:pt x="2" y="15"/>
                  </a:cubicBezTo>
                  <a:cubicBezTo>
                    <a:pt x="4" y="6"/>
                    <a:pt x="13" y="0"/>
                    <a:pt x="22" y="3"/>
                  </a:cubicBezTo>
                  <a:cubicBezTo>
                    <a:pt x="30" y="5"/>
                    <a:pt x="36" y="14"/>
                    <a:pt x="34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94"/>
            <p:cNvSpPr>
              <a:spLocks/>
            </p:cNvSpPr>
            <p:nvPr/>
          </p:nvSpPr>
          <p:spPr bwMode="auto">
            <a:xfrm>
              <a:off x="5503863" y="5886450"/>
              <a:ext cx="55563" cy="33338"/>
            </a:xfrm>
            <a:custGeom>
              <a:avLst/>
              <a:gdLst>
                <a:gd name="T0" fmla="*/ 15 w 15"/>
                <a:gd name="T1" fmla="*/ 5 h 9"/>
                <a:gd name="T2" fmla="*/ 7 w 15"/>
                <a:gd name="T3" fmla="*/ 9 h 9"/>
                <a:gd name="T4" fmla="*/ 0 w 15"/>
                <a:gd name="T5" fmla="*/ 4 h 9"/>
                <a:gd name="T6" fmla="*/ 8 w 15"/>
                <a:gd name="T7" fmla="*/ 0 h 9"/>
                <a:gd name="T8" fmla="*/ 15 w 15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">
                  <a:moveTo>
                    <a:pt x="15" y="5"/>
                  </a:moveTo>
                  <a:cubicBezTo>
                    <a:pt x="15" y="7"/>
                    <a:pt x="12" y="9"/>
                    <a:pt x="7" y="9"/>
                  </a:cubicBezTo>
                  <a:cubicBezTo>
                    <a:pt x="3" y="9"/>
                    <a:pt x="0" y="6"/>
                    <a:pt x="0" y="4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5" y="2"/>
                    <a:pt x="15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95"/>
            <p:cNvSpPr>
              <a:spLocks/>
            </p:cNvSpPr>
            <p:nvPr/>
          </p:nvSpPr>
          <p:spPr bwMode="auto">
            <a:xfrm>
              <a:off x="5372101" y="5732463"/>
              <a:ext cx="293688" cy="87313"/>
            </a:xfrm>
            <a:custGeom>
              <a:avLst/>
              <a:gdLst>
                <a:gd name="T0" fmla="*/ 78 w 78"/>
                <a:gd name="T1" fmla="*/ 17 h 23"/>
                <a:gd name="T2" fmla="*/ 78 w 78"/>
                <a:gd name="T3" fmla="*/ 9 h 23"/>
                <a:gd name="T4" fmla="*/ 77 w 78"/>
                <a:gd name="T5" fmla="*/ 7 h 23"/>
                <a:gd name="T6" fmla="*/ 1 w 78"/>
                <a:gd name="T7" fmla="*/ 13 h 23"/>
                <a:gd name="T8" fmla="*/ 1 w 78"/>
                <a:gd name="T9" fmla="*/ 15 h 23"/>
                <a:gd name="T10" fmla="*/ 5 w 78"/>
                <a:gd name="T11" fmla="*/ 22 h 23"/>
                <a:gd name="T12" fmla="*/ 7 w 78"/>
                <a:gd name="T13" fmla="*/ 23 h 23"/>
                <a:gd name="T14" fmla="*/ 76 w 78"/>
                <a:gd name="T15" fmla="*/ 19 h 23"/>
                <a:gd name="T16" fmla="*/ 78 w 78"/>
                <a:gd name="T1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23">
                  <a:moveTo>
                    <a:pt x="78" y="17"/>
                  </a:moveTo>
                  <a:cubicBezTo>
                    <a:pt x="78" y="9"/>
                    <a:pt x="78" y="9"/>
                    <a:pt x="78" y="9"/>
                  </a:cubicBezTo>
                  <a:cubicBezTo>
                    <a:pt x="78" y="8"/>
                    <a:pt x="78" y="7"/>
                    <a:pt x="77" y="7"/>
                  </a:cubicBezTo>
                  <a:cubicBezTo>
                    <a:pt x="68" y="6"/>
                    <a:pt x="23" y="0"/>
                    <a:pt x="1" y="13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6" y="23"/>
                    <a:pt x="7" y="23"/>
                  </a:cubicBezTo>
                  <a:cubicBezTo>
                    <a:pt x="13" y="21"/>
                    <a:pt x="39" y="13"/>
                    <a:pt x="76" y="19"/>
                  </a:cubicBezTo>
                  <a:cubicBezTo>
                    <a:pt x="77" y="19"/>
                    <a:pt x="78" y="19"/>
                    <a:pt x="78" y="17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96"/>
            <p:cNvSpPr>
              <a:spLocks/>
            </p:cNvSpPr>
            <p:nvPr/>
          </p:nvSpPr>
          <p:spPr bwMode="auto">
            <a:xfrm>
              <a:off x="6015038" y="5732463"/>
              <a:ext cx="296863" cy="87313"/>
            </a:xfrm>
            <a:custGeom>
              <a:avLst/>
              <a:gdLst>
                <a:gd name="T0" fmla="*/ 0 w 79"/>
                <a:gd name="T1" fmla="*/ 17 h 23"/>
                <a:gd name="T2" fmla="*/ 0 w 79"/>
                <a:gd name="T3" fmla="*/ 9 h 23"/>
                <a:gd name="T4" fmla="*/ 2 w 79"/>
                <a:gd name="T5" fmla="*/ 7 h 23"/>
                <a:gd name="T6" fmla="*/ 77 w 79"/>
                <a:gd name="T7" fmla="*/ 13 h 23"/>
                <a:gd name="T8" fmla="*/ 78 w 79"/>
                <a:gd name="T9" fmla="*/ 15 h 23"/>
                <a:gd name="T10" fmla="*/ 74 w 79"/>
                <a:gd name="T11" fmla="*/ 22 h 23"/>
                <a:gd name="T12" fmla="*/ 72 w 79"/>
                <a:gd name="T13" fmla="*/ 23 h 23"/>
                <a:gd name="T14" fmla="*/ 2 w 79"/>
                <a:gd name="T15" fmla="*/ 19 h 23"/>
                <a:gd name="T16" fmla="*/ 0 w 79"/>
                <a:gd name="T1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23">
                  <a:moveTo>
                    <a:pt x="0" y="17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1" y="7"/>
                    <a:pt x="2" y="7"/>
                  </a:cubicBezTo>
                  <a:cubicBezTo>
                    <a:pt x="11" y="6"/>
                    <a:pt x="56" y="0"/>
                    <a:pt x="77" y="13"/>
                  </a:cubicBezTo>
                  <a:cubicBezTo>
                    <a:pt x="78" y="13"/>
                    <a:pt x="79" y="14"/>
                    <a:pt x="78" y="15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3"/>
                    <a:pt x="73" y="23"/>
                    <a:pt x="72" y="23"/>
                  </a:cubicBezTo>
                  <a:cubicBezTo>
                    <a:pt x="66" y="21"/>
                    <a:pt x="39" y="13"/>
                    <a:pt x="2" y="19"/>
                  </a:cubicBezTo>
                  <a:cubicBezTo>
                    <a:pt x="1" y="19"/>
                    <a:pt x="0" y="19"/>
                    <a:pt x="0" y="17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97"/>
            <p:cNvSpPr>
              <a:spLocks/>
            </p:cNvSpPr>
            <p:nvPr/>
          </p:nvSpPr>
          <p:spPr bwMode="auto">
            <a:xfrm>
              <a:off x="6134101" y="5943600"/>
              <a:ext cx="153988" cy="60325"/>
            </a:xfrm>
            <a:custGeom>
              <a:avLst/>
              <a:gdLst>
                <a:gd name="T0" fmla="*/ 4 w 41"/>
                <a:gd name="T1" fmla="*/ 16 h 16"/>
                <a:gd name="T2" fmla="*/ 0 w 41"/>
                <a:gd name="T3" fmla="*/ 13 h 16"/>
                <a:gd name="T4" fmla="*/ 3 w 41"/>
                <a:gd name="T5" fmla="*/ 9 h 16"/>
                <a:gd name="T6" fmla="*/ 36 w 41"/>
                <a:gd name="T7" fmla="*/ 1 h 16"/>
                <a:gd name="T8" fmla="*/ 40 w 41"/>
                <a:gd name="T9" fmla="*/ 3 h 16"/>
                <a:gd name="T10" fmla="*/ 39 w 41"/>
                <a:gd name="T11" fmla="*/ 7 h 16"/>
                <a:gd name="T12" fmla="*/ 4 w 41"/>
                <a:gd name="T13" fmla="*/ 16 h 16"/>
                <a:gd name="T14" fmla="*/ 4 w 41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16">
                  <a:moveTo>
                    <a:pt x="4" y="16"/>
                  </a:moveTo>
                  <a:cubicBezTo>
                    <a:pt x="2" y="16"/>
                    <a:pt x="1" y="15"/>
                    <a:pt x="0" y="13"/>
                  </a:cubicBezTo>
                  <a:cubicBezTo>
                    <a:pt x="0" y="11"/>
                    <a:pt x="2" y="10"/>
                    <a:pt x="3" y="9"/>
                  </a:cubicBezTo>
                  <a:cubicBezTo>
                    <a:pt x="4" y="9"/>
                    <a:pt x="27" y="7"/>
                    <a:pt x="36" y="1"/>
                  </a:cubicBezTo>
                  <a:cubicBezTo>
                    <a:pt x="37" y="0"/>
                    <a:pt x="39" y="1"/>
                    <a:pt x="40" y="3"/>
                  </a:cubicBezTo>
                  <a:cubicBezTo>
                    <a:pt x="41" y="4"/>
                    <a:pt x="41" y="6"/>
                    <a:pt x="39" y="7"/>
                  </a:cubicBezTo>
                  <a:cubicBezTo>
                    <a:pt x="29" y="14"/>
                    <a:pt x="5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98"/>
            <p:cNvSpPr>
              <a:spLocks/>
            </p:cNvSpPr>
            <p:nvPr/>
          </p:nvSpPr>
          <p:spPr bwMode="auto">
            <a:xfrm>
              <a:off x="6149976" y="5886450"/>
              <a:ext cx="138113" cy="90488"/>
            </a:xfrm>
            <a:custGeom>
              <a:avLst/>
              <a:gdLst>
                <a:gd name="T0" fmla="*/ 3 w 37"/>
                <a:gd name="T1" fmla="*/ 24 h 24"/>
                <a:gd name="T2" fmla="*/ 3 w 37"/>
                <a:gd name="T3" fmla="*/ 24 h 24"/>
                <a:gd name="T4" fmla="*/ 0 w 37"/>
                <a:gd name="T5" fmla="*/ 20 h 24"/>
                <a:gd name="T6" fmla="*/ 3 w 37"/>
                <a:gd name="T7" fmla="*/ 17 h 24"/>
                <a:gd name="T8" fmla="*/ 3 w 37"/>
                <a:gd name="T9" fmla="*/ 17 h 24"/>
                <a:gd name="T10" fmla="*/ 30 w 37"/>
                <a:gd name="T11" fmla="*/ 2 h 24"/>
                <a:gd name="T12" fmla="*/ 35 w 37"/>
                <a:gd name="T13" fmla="*/ 2 h 24"/>
                <a:gd name="T14" fmla="*/ 36 w 37"/>
                <a:gd name="T15" fmla="*/ 6 h 24"/>
                <a:gd name="T16" fmla="*/ 3 w 37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" y="24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8"/>
                    <a:pt x="1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0" y="17"/>
                    <a:pt x="30" y="2"/>
                    <a:pt x="30" y="2"/>
                  </a:cubicBezTo>
                  <a:cubicBezTo>
                    <a:pt x="31" y="1"/>
                    <a:pt x="33" y="0"/>
                    <a:pt x="35" y="2"/>
                  </a:cubicBezTo>
                  <a:cubicBezTo>
                    <a:pt x="37" y="3"/>
                    <a:pt x="37" y="5"/>
                    <a:pt x="36" y="6"/>
                  </a:cubicBezTo>
                  <a:cubicBezTo>
                    <a:pt x="35" y="7"/>
                    <a:pt x="24" y="24"/>
                    <a:pt x="3" y="24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99"/>
            <p:cNvSpPr>
              <a:spLocks/>
            </p:cNvSpPr>
            <p:nvPr/>
          </p:nvSpPr>
          <p:spPr bwMode="auto">
            <a:xfrm>
              <a:off x="6081713" y="5867400"/>
              <a:ext cx="134938" cy="142875"/>
            </a:xfrm>
            <a:custGeom>
              <a:avLst/>
              <a:gdLst>
                <a:gd name="T0" fmla="*/ 2 w 36"/>
                <a:gd name="T1" fmla="*/ 23 h 38"/>
                <a:gd name="T2" fmla="*/ 22 w 36"/>
                <a:gd name="T3" fmla="*/ 36 h 38"/>
                <a:gd name="T4" fmla="*/ 34 w 36"/>
                <a:gd name="T5" fmla="*/ 15 h 38"/>
                <a:gd name="T6" fmla="*/ 14 w 36"/>
                <a:gd name="T7" fmla="*/ 3 h 38"/>
                <a:gd name="T8" fmla="*/ 2 w 36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8">
                  <a:moveTo>
                    <a:pt x="2" y="23"/>
                  </a:moveTo>
                  <a:cubicBezTo>
                    <a:pt x="4" y="32"/>
                    <a:pt x="13" y="38"/>
                    <a:pt x="22" y="36"/>
                  </a:cubicBezTo>
                  <a:cubicBezTo>
                    <a:pt x="31" y="33"/>
                    <a:pt x="36" y="24"/>
                    <a:pt x="34" y="15"/>
                  </a:cubicBezTo>
                  <a:cubicBezTo>
                    <a:pt x="32" y="6"/>
                    <a:pt x="23" y="0"/>
                    <a:pt x="14" y="3"/>
                  </a:cubicBezTo>
                  <a:cubicBezTo>
                    <a:pt x="5" y="5"/>
                    <a:pt x="0" y="14"/>
                    <a:pt x="2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00"/>
            <p:cNvSpPr>
              <a:spLocks/>
            </p:cNvSpPr>
            <p:nvPr/>
          </p:nvSpPr>
          <p:spPr bwMode="auto">
            <a:xfrm>
              <a:off x="6119813" y="5886450"/>
              <a:ext cx="60325" cy="33338"/>
            </a:xfrm>
            <a:custGeom>
              <a:avLst/>
              <a:gdLst>
                <a:gd name="T0" fmla="*/ 0 w 16"/>
                <a:gd name="T1" fmla="*/ 5 h 9"/>
                <a:gd name="T2" fmla="*/ 8 w 16"/>
                <a:gd name="T3" fmla="*/ 9 h 9"/>
                <a:gd name="T4" fmla="*/ 16 w 16"/>
                <a:gd name="T5" fmla="*/ 4 h 9"/>
                <a:gd name="T6" fmla="*/ 8 w 16"/>
                <a:gd name="T7" fmla="*/ 0 h 9"/>
                <a:gd name="T8" fmla="*/ 0 w 16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0" y="5"/>
                  </a:moveTo>
                  <a:cubicBezTo>
                    <a:pt x="1" y="7"/>
                    <a:pt x="4" y="9"/>
                    <a:pt x="8" y="9"/>
                  </a:cubicBezTo>
                  <a:cubicBezTo>
                    <a:pt x="12" y="9"/>
                    <a:pt x="16" y="6"/>
                    <a:pt x="16" y="4"/>
                  </a:cubicBezTo>
                  <a:cubicBezTo>
                    <a:pt x="15" y="1"/>
                    <a:pt x="12" y="0"/>
                    <a:pt x="8" y="0"/>
                  </a:cubicBezTo>
                  <a:cubicBezTo>
                    <a:pt x="4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01"/>
            <p:cNvSpPr>
              <a:spLocks/>
            </p:cNvSpPr>
            <p:nvPr/>
          </p:nvSpPr>
          <p:spPr bwMode="auto">
            <a:xfrm>
              <a:off x="5121276" y="5327650"/>
              <a:ext cx="1403350" cy="558800"/>
            </a:xfrm>
            <a:custGeom>
              <a:avLst/>
              <a:gdLst>
                <a:gd name="T0" fmla="*/ 17 w 374"/>
                <a:gd name="T1" fmla="*/ 149 h 149"/>
                <a:gd name="T2" fmla="*/ 165 w 374"/>
                <a:gd name="T3" fmla="*/ 79 h 149"/>
                <a:gd name="T4" fmla="*/ 161 w 374"/>
                <a:gd name="T5" fmla="*/ 104 h 149"/>
                <a:gd name="T6" fmla="*/ 236 w 374"/>
                <a:gd name="T7" fmla="*/ 38 h 149"/>
                <a:gd name="T8" fmla="*/ 374 w 374"/>
                <a:gd name="T9" fmla="*/ 104 h 149"/>
                <a:gd name="T10" fmla="*/ 374 w 374"/>
                <a:gd name="T11" fmla="*/ 0 h 149"/>
                <a:gd name="T12" fmla="*/ 12 w 374"/>
                <a:gd name="T13" fmla="*/ 0 h 149"/>
                <a:gd name="T14" fmla="*/ 0 w 374"/>
                <a:gd name="T15" fmla="*/ 107 h 149"/>
                <a:gd name="T16" fmla="*/ 17 w 374"/>
                <a:gd name="T1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4" h="149">
                  <a:moveTo>
                    <a:pt x="17" y="149"/>
                  </a:moveTo>
                  <a:cubicBezTo>
                    <a:pt x="17" y="149"/>
                    <a:pt x="115" y="144"/>
                    <a:pt x="165" y="79"/>
                  </a:cubicBezTo>
                  <a:cubicBezTo>
                    <a:pt x="165" y="79"/>
                    <a:pt x="169" y="88"/>
                    <a:pt x="161" y="104"/>
                  </a:cubicBezTo>
                  <a:cubicBezTo>
                    <a:pt x="161" y="104"/>
                    <a:pt x="221" y="94"/>
                    <a:pt x="236" y="38"/>
                  </a:cubicBezTo>
                  <a:cubicBezTo>
                    <a:pt x="236" y="38"/>
                    <a:pt x="294" y="100"/>
                    <a:pt x="374" y="104"/>
                  </a:cubicBezTo>
                  <a:cubicBezTo>
                    <a:pt x="374" y="0"/>
                    <a:pt x="374" y="0"/>
                    <a:pt x="37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07"/>
                    <a:pt x="0" y="107"/>
                    <a:pt x="0" y="107"/>
                  </a:cubicBezTo>
                  <a:lnTo>
                    <a:pt x="17" y="149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8" name="组合 67"/>
          <p:cNvGrpSpPr>
            <a:grpSpLocks noChangeAspect="1"/>
          </p:cNvGrpSpPr>
          <p:nvPr/>
        </p:nvGrpSpPr>
        <p:grpSpPr>
          <a:xfrm>
            <a:off x="10957894" y="5465060"/>
            <a:ext cx="1171720" cy="2408400"/>
            <a:chOff x="10333203" y="3359123"/>
            <a:chExt cx="1018095" cy="2092633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10333203" y="3359123"/>
              <a:ext cx="1018095" cy="1508113"/>
            </a:xfrm>
            <a:custGeom>
              <a:avLst/>
              <a:gdLst>
                <a:gd name="T0" fmla="*/ 457 w 510"/>
                <a:gd name="T1" fmla="*/ 529 h 756"/>
                <a:gd name="T2" fmla="*/ 507 w 510"/>
                <a:gd name="T3" fmla="*/ 434 h 756"/>
                <a:gd name="T4" fmla="*/ 460 w 510"/>
                <a:gd name="T5" fmla="*/ 425 h 756"/>
                <a:gd name="T6" fmla="*/ 476 w 510"/>
                <a:gd name="T7" fmla="*/ 399 h 756"/>
                <a:gd name="T8" fmla="*/ 448 w 510"/>
                <a:gd name="T9" fmla="*/ 354 h 756"/>
                <a:gd name="T10" fmla="*/ 255 w 510"/>
                <a:gd name="T11" fmla="*/ 0 h 756"/>
                <a:gd name="T12" fmla="*/ 62 w 510"/>
                <a:gd name="T13" fmla="*/ 354 h 756"/>
                <a:gd name="T14" fmla="*/ 34 w 510"/>
                <a:gd name="T15" fmla="*/ 399 h 756"/>
                <a:gd name="T16" fmla="*/ 50 w 510"/>
                <a:gd name="T17" fmla="*/ 425 h 756"/>
                <a:gd name="T18" fmla="*/ 3 w 510"/>
                <a:gd name="T19" fmla="*/ 434 h 756"/>
                <a:gd name="T20" fmla="*/ 53 w 510"/>
                <a:gd name="T21" fmla="*/ 529 h 756"/>
                <a:gd name="T22" fmla="*/ 30 w 510"/>
                <a:gd name="T23" fmla="*/ 533 h 756"/>
                <a:gd name="T24" fmla="*/ 130 w 510"/>
                <a:gd name="T25" fmla="*/ 647 h 756"/>
                <a:gd name="T26" fmla="*/ 105 w 510"/>
                <a:gd name="T27" fmla="*/ 663 h 756"/>
                <a:gd name="T28" fmla="*/ 255 w 510"/>
                <a:gd name="T29" fmla="*/ 737 h 756"/>
                <a:gd name="T30" fmla="*/ 405 w 510"/>
                <a:gd name="T31" fmla="*/ 663 h 756"/>
                <a:gd name="T32" fmla="*/ 380 w 510"/>
                <a:gd name="T33" fmla="*/ 647 h 756"/>
                <a:gd name="T34" fmla="*/ 480 w 510"/>
                <a:gd name="T35" fmla="*/ 533 h 756"/>
                <a:gd name="T36" fmla="*/ 457 w 510"/>
                <a:gd name="T37" fmla="*/ 52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756">
                  <a:moveTo>
                    <a:pt x="457" y="529"/>
                  </a:moveTo>
                  <a:cubicBezTo>
                    <a:pt x="457" y="529"/>
                    <a:pt x="510" y="490"/>
                    <a:pt x="507" y="434"/>
                  </a:cubicBezTo>
                  <a:cubicBezTo>
                    <a:pt x="507" y="434"/>
                    <a:pt x="472" y="442"/>
                    <a:pt x="460" y="425"/>
                  </a:cubicBezTo>
                  <a:cubicBezTo>
                    <a:pt x="460" y="425"/>
                    <a:pt x="477" y="421"/>
                    <a:pt x="476" y="399"/>
                  </a:cubicBezTo>
                  <a:cubicBezTo>
                    <a:pt x="476" y="399"/>
                    <a:pt x="449" y="397"/>
                    <a:pt x="448" y="354"/>
                  </a:cubicBezTo>
                  <a:cubicBezTo>
                    <a:pt x="448" y="310"/>
                    <a:pt x="491" y="0"/>
                    <a:pt x="255" y="0"/>
                  </a:cubicBezTo>
                  <a:cubicBezTo>
                    <a:pt x="19" y="0"/>
                    <a:pt x="62" y="310"/>
                    <a:pt x="62" y="354"/>
                  </a:cubicBezTo>
                  <a:cubicBezTo>
                    <a:pt x="61" y="397"/>
                    <a:pt x="34" y="399"/>
                    <a:pt x="34" y="399"/>
                  </a:cubicBezTo>
                  <a:cubicBezTo>
                    <a:pt x="33" y="421"/>
                    <a:pt x="50" y="425"/>
                    <a:pt x="50" y="425"/>
                  </a:cubicBezTo>
                  <a:cubicBezTo>
                    <a:pt x="38" y="442"/>
                    <a:pt x="3" y="434"/>
                    <a:pt x="3" y="434"/>
                  </a:cubicBezTo>
                  <a:cubicBezTo>
                    <a:pt x="0" y="490"/>
                    <a:pt x="53" y="529"/>
                    <a:pt x="53" y="529"/>
                  </a:cubicBezTo>
                  <a:cubicBezTo>
                    <a:pt x="44" y="538"/>
                    <a:pt x="30" y="533"/>
                    <a:pt x="30" y="533"/>
                  </a:cubicBezTo>
                  <a:cubicBezTo>
                    <a:pt x="31" y="624"/>
                    <a:pt x="130" y="647"/>
                    <a:pt x="130" y="647"/>
                  </a:cubicBezTo>
                  <a:cubicBezTo>
                    <a:pt x="124" y="663"/>
                    <a:pt x="105" y="663"/>
                    <a:pt x="105" y="663"/>
                  </a:cubicBezTo>
                  <a:cubicBezTo>
                    <a:pt x="134" y="756"/>
                    <a:pt x="255" y="737"/>
                    <a:pt x="255" y="737"/>
                  </a:cubicBezTo>
                  <a:cubicBezTo>
                    <a:pt x="255" y="737"/>
                    <a:pt x="376" y="756"/>
                    <a:pt x="405" y="663"/>
                  </a:cubicBezTo>
                  <a:cubicBezTo>
                    <a:pt x="405" y="663"/>
                    <a:pt x="386" y="663"/>
                    <a:pt x="380" y="647"/>
                  </a:cubicBezTo>
                  <a:cubicBezTo>
                    <a:pt x="380" y="647"/>
                    <a:pt x="478" y="624"/>
                    <a:pt x="480" y="533"/>
                  </a:cubicBezTo>
                  <a:cubicBezTo>
                    <a:pt x="480" y="533"/>
                    <a:pt x="466" y="538"/>
                    <a:pt x="457" y="529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10650356" y="4699386"/>
              <a:ext cx="375354" cy="702605"/>
            </a:xfrm>
            <a:custGeom>
              <a:avLst/>
              <a:gdLst>
                <a:gd name="T0" fmla="*/ 0 w 445"/>
                <a:gd name="T1" fmla="*/ 833 h 833"/>
                <a:gd name="T2" fmla="*/ 133 w 445"/>
                <a:gd name="T3" fmla="*/ 833 h 833"/>
                <a:gd name="T4" fmla="*/ 232 w 445"/>
                <a:gd name="T5" fmla="*/ 173 h 833"/>
                <a:gd name="T6" fmla="*/ 313 w 445"/>
                <a:gd name="T7" fmla="*/ 833 h 833"/>
                <a:gd name="T8" fmla="*/ 445 w 445"/>
                <a:gd name="T9" fmla="*/ 833 h 833"/>
                <a:gd name="T10" fmla="*/ 424 w 445"/>
                <a:gd name="T11" fmla="*/ 3 h 833"/>
                <a:gd name="T12" fmla="*/ 38 w 445"/>
                <a:gd name="T13" fmla="*/ 0 h 833"/>
                <a:gd name="T14" fmla="*/ 0 w 445"/>
                <a:gd name="T15" fmla="*/ 833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5" h="833">
                  <a:moveTo>
                    <a:pt x="0" y="833"/>
                  </a:moveTo>
                  <a:lnTo>
                    <a:pt x="133" y="833"/>
                  </a:lnTo>
                  <a:lnTo>
                    <a:pt x="232" y="173"/>
                  </a:lnTo>
                  <a:lnTo>
                    <a:pt x="313" y="833"/>
                  </a:lnTo>
                  <a:lnTo>
                    <a:pt x="445" y="833"/>
                  </a:lnTo>
                  <a:lnTo>
                    <a:pt x="424" y="3"/>
                  </a:lnTo>
                  <a:lnTo>
                    <a:pt x="38" y="0"/>
                  </a:lnTo>
                  <a:lnTo>
                    <a:pt x="0" y="833"/>
                  </a:lnTo>
                  <a:close/>
                </a:path>
              </a:pathLst>
            </a:custGeom>
            <a:solidFill>
              <a:srgbClr val="B5B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"/>
            <p:cNvSpPr>
              <a:spLocks/>
            </p:cNvSpPr>
            <p:nvPr/>
          </p:nvSpPr>
          <p:spPr bwMode="auto">
            <a:xfrm>
              <a:off x="10895812" y="5336201"/>
              <a:ext cx="207499" cy="115555"/>
            </a:xfrm>
            <a:custGeom>
              <a:avLst/>
              <a:gdLst>
                <a:gd name="T0" fmla="*/ 22 w 104"/>
                <a:gd name="T1" fmla="*/ 12 h 58"/>
                <a:gd name="T2" fmla="*/ 24 w 104"/>
                <a:gd name="T3" fmla="*/ 45 h 58"/>
                <a:gd name="T4" fmla="*/ 89 w 104"/>
                <a:gd name="T5" fmla="*/ 30 h 58"/>
                <a:gd name="T6" fmla="*/ 50 w 104"/>
                <a:gd name="T7" fmla="*/ 0 h 58"/>
                <a:gd name="T8" fmla="*/ 22 w 104"/>
                <a:gd name="T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8">
                  <a:moveTo>
                    <a:pt x="22" y="12"/>
                  </a:moveTo>
                  <a:cubicBezTo>
                    <a:pt x="8" y="27"/>
                    <a:pt x="0" y="42"/>
                    <a:pt x="24" y="45"/>
                  </a:cubicBezTo>
                  <a:cubicBezTo>
                    <a:pt x="45" y="47"/>
                    <a:pt x="104" y="58"/>
                    <a:pt x="89" y="30"/>
                  </a:cubicBezTo>
                  <a:cubicBezTo>
                    <a:pt x="75" y="2"/>
                    <a:pt x="59" y="0"/>
                    <a:pt x="50" y="0"/>
                  </a:cubicBezTo>
                  <a:cubicBezTo>
                    <a:pt x="40" y="0"/>
                    <a:pt x="29" y="5"/>
                    <a:pt x="22" y="12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10572755" y="5336201"/>
              <a:ext cx="205812" cy="115555"/>
            </a:xfrm>
            <a:custGeom>
              <a:avLst/>
              <a:gdLst>
                <a:gd name="T0" fmla="*/ 82 w 103"/>
                <a:gd name="T1" fmla="*/ 12 h 58"/>
                <a:gd name="T2" fmla="*/ 80 w 103"/>
                <a:gd name="T3" fmla="*/ 45 h 58"/>
                <a:gd name="T4" fmla="*/ 15 w 103"/>
                <a:gd name="T5" fmla="*/ 30 h 58"/>
                <a:gd name="T6" fmla="*/ 54 w 103"/>
                <a:gd name="T7" fmla="*/ 0 h 58"/>
                <a:gd name="T8" fmla="*/ 82 w 103"/>
                <a:gd name="T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58">
                  <a:moveTo>
                    <a:pt x="82" y="12"/>
                  </a:moveTo>
                  <a:cubicBezTo>
                    <a:pt x="96" y="27"/>
                    <a:pt x="103" y="42"/>
                    <a:pt x="80" y="45"/>
                  </a:cubicBezTo>
                  <a:cubicBezTo>
                    <a:pt x="59" y="47"/>
                    <a:pt x="0" y="58"/>
                    <a:pt x="15" y="30"/>
                  </a:cubicBezTo>
                  <a:cubicBezTo>
                    <a:pt x="29" y="2"/>
                    <a:pt x="45" y="0"/>
                    <a:pt x="54" y="0"/>
                  </a:cubicBezTo>
                  <a:cubicBezTo>
                    <a:pt x="63" y="0"/>
                    <a:pt x="75" y="5"/>
                    <a:pt x="82" y="12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10726270" y="4252351"/>
              <a:ext cx="231961" cy="458844"/>
            </a:xfrm>
            <a:custGeom>
              <a:avLst/>
              <a:gdLst>
                <a:gd name="T0" fmla="*/ 275 w 275"/>
                <a:gd name="T1" fmla="*/ 544 h 544"/>
                <a:gd name="T2" fmla="*/ 3 w 275"/>
                <a:gd name="T3" fmla="*/ 544 h 544"/>
                <a:gd name="T4" fmla="*/ 0 w 275"/>
                <a:gd name="T5" fmla="*/ 19 h 544"/>
                <a:gd name="T6" fmla="*/ 33 w 275"/>
                <a:gd name="T7" fmla="*/ 0 h 544"/>
                <a:gd name="T8" fmla="*/ 237 w 275"/>
                <a:gd name="T9" fmla="*/ 0 h 544"/>
                <a:gd name="T10" fmla="*/ 275 w 275"/>
                <a:gd name="T11" fmla="*/ 19 h 544"/>
                <a:gd name="T12" fmla="*/ 275 w 275"/>
                <a:gd name="T13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544">
                  <a:moveTo>
                    <a:pt x="275" y="544"/>
                  </a:moveTo>
                  <a:lnTo>
                    <a:pt x="3" y="544"/>
                  </a:lnTo>
                  <a:lnTo>
                    <a:pt x="0" y="19"/>
                  </a:lnTo>
                  <a:lnTo>
                    <a:pt x="33" y="0"/>
                  </a:lnTo>
                  <a:lnTo>
                    <a:pt x="237" y="0"/>
                  </a:lnTo>
                  <a:lnTo>
                    <a:pt x="275" y="19"/>
                  </a:lnTo>
                  <a:lnTo>
                    <a:pt x="275" y="544"/>
                  </a:ln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0"/>
            <p:cNvSpPr>
              <a:spLocks/>
            </p:cNvSpPr>
            <p:nvPr/>
          </p:nvSpPr>
          <p:spPr bwMode="auto">
            <a:xfrm>
              <a:off x="10812306" y="4265003"/>
              <a:ext cx="64105" cy="41330"/>
            </a:xfrm>
            <a:custGeom>
              <a:avLst/>
              <a:gdLst>
                <a:gd name="T0" fmla="*/ 26 w 32"/>
                <a:gd name="T1" fmla="*/ 21 h 21"/>
                <a:gd name="T2" fmla="*/ 5 w 32"/>
                <a:gd name="T3" fmla="*/ 21 h 21"/>
                <a:gd name="T4" fmla="*/ 0 w 32"/>
                <a:gd name="T5" fmla="*/ 15 h 21"/>
                <a:gd name="T6" fmla="*/ 0 w 32"/>
                <a:gd name="T7" fmla="*/ 6 h 21"/>
                <a:gd name="T8" fmla="*/ 5 w 32"/>
                <a:gd name="T9" fmla="*/ 0 h 21"/>
                <a:gd name="T10" fmla="*/ 26 w 32"/>
                <a:gd name="T11" fmla="*/ 0 h 21"/>
                <a:gd name="T12" fmla="*/ 32 w 32"/>
                <a:gd name="T13" fmla="*/ 6 h 21"/>
                <a:gd name="T14" fmla="*/ 32 w 32"/>
                <a:gd name="T15" fmla="*/ 15 h 21"/>
                <a:gd name="T16" fmla="*/ 26 w 32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1">
                  <a:moveTo>
                    <a:pt x="26" y="21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2" y="21"/>
                    <a:pt x="0" y="19"/>
                    <a:pt x="0" y="1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9"/>
                    <a:pt x="29" y="21"/>
                    <a:pt x="26" y="21"/>
                  </a:cubicBezTo>
                  <a:close/>
                </a:path>
              </a:pathLst>
            </a:custGeom>
            <a:solidFill>
              <a:srgbClr val="BA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10770132" y="4286933"/>
              <a:ext cx="145924" cy="460531"/>
            </a:xfrm>
            <a:custGeom>
              <a:avLst/>
              <a:gdLst>
                <a:gd name="T0" fmla="*/ 30 w 73"/>
                <a:gd name="T1" fmla="*/ 0 h 231"/>
                <a:gd name="T2" fmla="*/ 44 w 73"/>
                <a:gd name="T3" fmla="*/ 0 h 231"/>
                <a:gd name="T4" fmla="*/ 73 w 73"/>
                <a:gd name="T5" fmla="*/ 185 h 231"/>
                <a:gd name="T6" fmla="*/ 37 w 73"/>
                <a:gd name="T7" fmla="*/ 231 h 231"/>
                <a:gd name="T8" fmla="*/ 0 w 73"/>
                <a:gd name="T9" fmla="*/ 184 h 231"/>
                <a:gd name="T10" fmla="*/ 30 w 73"/>
                <a:gd name="T11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231">
                  <a:moveTo>
                    <a:pt x="30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73" y="185"/>
                    <a:pt x="46" y="231"/>
                    <a:pt x="37" y="231"/>
                  </a:cubicBezTo>
                  <a:cubicBezTo>
                    <a:pt x="28" y="231"/>
                    <a:pt x="0" y="184"/>
                    <a:pt x="0" y="184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BA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2"/>
            <p:cNvSpPr>
              <a:spLocks/>
            </p:cNvSpPr>
            <p:nvPr/>
          </p:nvSpPr>
          <p:spPr bwMode="auto">
            <a:xfrm>
              <a:off x="11005466" y="4651309"/>
              <a:ext cx="113872" cy="199901"/>
            </a:xfrm>
            <a:custGeom>
              <a:avLst/>
              <a:gdLst>
                <a:gd name="T0" fmla="*/ 50 w 57"/>
                <a:gd name="T1" fmla="*/ 0 h 100"/>
                <a:gd name="T2" fmla="*/ 47 w 57"/>
                <a:gd name="T3" fmla="*/ 63 h 100"/>
                <a:gd name="T4" fmla="*/ 12 w 57"/>
                <a:gd name="T5" fmla="*/ 96 h 100"/>
                <a:gd name="T6" fmla="*/ 21 w 57"/>
                <a:gd name="T7" fmla="*/ 65 h 100"/>
                <a:gd name="T8" fmla="*/ 13 w 57"/>
                <a:gd name="T9" fmla="*/ 64 h 100"/>
                <a:gd name="T10" fmla="*/ 14 w 57"/>
                <a:gd name="T11" fmla="*/ 8 h 100"/>
                <a:gd name="T12" fmla="*/ 50 w 5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00">
                  <a:moveTo>
                    <a:pt x="50" y="0"/>
                  </a:moveTo>
                  <a:cubicBezTo>
                    <a:pt x="50" y="0"/>
                    <a:pt x="57" y="39"/>
                    <a:pt x="47" y="63"/>
                  </a:cubicBezTo>
                  <a:cubicBezTo>
                    <a:pt x="36" y="87"/>
                    <a:pt x="25" y="100"/>
                    <a:pt x="12" y="96"/>
                  </a:cubicBezTo>
                  <a:cubicBezTo>
                    <a:pt x="0" y="91"/>
                    <a:pt x="20" y="67"/>
                    <a:pt x="21" y="65"/>
                  </a:cubicBezTo>
                  <a:cubicBezTo>
                    <a:pt x="21" y="65"/>
                    <a:pt x="15" y="68"/>
                    <a:pt x="13" y="64"/>
                  </a:cubicBezTo>
                  <a:cubicBezTo>
                    <a:pt x="11" y="60"/>
                    <a:pt x="9" y="27"/>
                    <a:pt x="14" y="8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3"/>
            <p:cNvSpPr>
              <a:spLocks/>
            </p:cNvSpPr>
            <p:nvPr/>
          </p:nvSpPr>
          <p:spPr bwMode="auto">
            <a:xfrm>
              <a:off x="11037519" y="4753368"/>
              <a:ext cx="33740" cy="39643"/>
            </a:xfrm>
            <a:custGeom>
              <a:avLst/>
              <a:gdLst>
                <a:gd name="T0" fmla="*/ 0 w 17"/>
                <a:gd name="T1" fmla="*/ 20 h 20"/>
                <a:gd name="T2" fmla="*/ 5 w 17"/>
                <a:gd name="T3" fmla="*/ 14 h 20"/>
                <a:gd name="T4" fmla="*/ 14 w 17"/>
                <a:gd name="T5" fmla="*/ 0 h 20"/>
                <a:gd name="T6" fmla="*/ 0 w 17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0">
                  <a:moveTo>
                    <a:pt x="0" y="20"/>
                  </a:moveTo>
                  <a:cubicBezTo>
                    <a:pt x="3" y="17"/>
                    <a:pt x="5" y="14"/>
                    <a:pt x="5" y="14"/>
                  </a:cubicBezTo>
                  <a:cubicBezTo>
                    <a:pt x="5" y="14"/>
                    <a:pt x="11" y="12"/>
                    <a:pt x="14" y="0"/>
                  </a:cubicBezTo>
                  <a:cubicBezTo>
                    <a:pt x="14" y="0"/>
                    <a:pt x="17" y="18"/>
                    <a:pt x="0" y="2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auto">
            <a:xfrm>
              <a:off x="10565164" y="4651309"/>
              <a:ext cx="115559" cy="199901"/>
            </a:xfrm>
            <a:custGeom>
              <a:avLst/>
              <a:gdLst>
                <a:gd name="T0" fmla="*/ 8 w 58"/>
                <a:gd name="T1" fmla="*/ 0 h 100"/>
                <a:gd name="T2" fmla="*/ 11 w 58"/>
                <a:gd name="T3" fmla="*/ 63 h 100"/>
                <a:gd name="T4" fmla="*/ 45 w 58"/>
                <a:gd name="T5" fmla="*/ 96 h 100"/>
                <a:gd name="T6" fmla="*/ 37 w 58"/>
                <a:gd name="T7" fmla="*/ 65 h 100"/>
                <a:gd name="T8" fmla="*/ 45 w 58"/>
                <a:gd name="T9" fmla="*/ 64 h 100"/>
                <a:gd name="T10" fmla="*/ 44 w 58"/>
                <a:gd name="T11" fmla="*/ 8 h 100"/>
                <a:gd name="T12" fmla="*/ 8 w 58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00">
                  <a:moveTo>
                    <a:pt x="8" y="0"/>
                  </a:moveTo>
                  <a:cubicBezTo>
                    <a:pt x="8" y="0"/>
                    <a:pt x="0" y="39"/>
                    <a:pt x="11" y="63"/>
                  </a:cubicBezTo>
                  <a:cubicBezTo>
                    <a:pt x="22" y="87"/>
                    <a:pt x="33" y="100"/>
                    <a:pt x="45" y="96"/>
                  </a:cubicBezTo>
                  <a:cubicBezTo>
                    <a:pt x="58" y="91"/>
                    <a:pt x="38" y="67"/>
                    <a:pt x="37" y="65"/>
                  </a:cubicBezTo>
                  <a:cubicBezTo>
                    <a:pt x="37" y="65"/>
                    <a:pt x="42" y="68"/>
                    <a:pt x="45" y="64"/>
                  </a:cubicBezTo>
                  <a:cubicBezTo>
                    <a:pt x="47" y="60"/>
                    <a:pt x="48" y="27"/>
                    <a:pt x="44" y="8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auto">
            <a:xfrm>
              <a:off x="10612399" y="4753368"/>
              <a:ext cx="34583" cy="39643"/>
            </a:xfrm>
            <a:custGeom>
              <a:avLst/>
              <a:gdLst>
                <a:gd name="T0" fmla="*/ 17 w 17"/>
                <a:gd name="T1" fmla="*/ 20 h 20"/>
                <a:gd name="T2" fmla="*/ 13 w 17"/>
                <a:gd name="T3" fmla="*/ 14 h 20"/>
                <a:gd name="T4" fmla="*/ 4 w 17"/>
                <a:gd name="T5" fmla="*/ 0 h 20"/>
                <a:gd name="T6" fmla="*/ 17 w 17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0">
                  <a:moveTo>
                    <a:pt x="17" y="20"/>
                  </a:moveTo>
                  <a:cubicBezTo>
                    <a:pt x="15" y="17"/>
                    <a:pt x="13" y="14"/>
                    <a:pt x="13" y="14"/>
                  </a:cubicBezTo>
                  <a:cubicBezTo>
                    <a:pt x="13" y="14"/>
                    <a:pt x="7" y="12"/>
                    <a:pt x="4" y="0"/>
                  </a:cubicBezTo>
                  <a:cubicBezTo>
                    <a:pt x="4" y="0"/>
                    <a:pt x="0" y="18"/>
                    <a:pt x="17" y="2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auto">
            <a:xfrm>
              <a:off x="10576972" y="4252351"/>
              <a:ext cx="253048" cy="527165"/>
            </a:xfrm>
            <a:custGeom>
              <a:avLst/>
              <a:gdLst>
                <a:gd name="T0" fmla="*/ 97 w 127"/>
                <a:gd name="T1" fmla="*/ 4 h 264"/>
                <a:gd name="T2" fmla="*/ 126 w 127"/>
                <a:gd name="T3" fmla="*/ 138 h 264"/>
                <a:gd name="T4" fmla="*/ 31 w 127"/>
                <a:gd name="T5" fmla="*/ 264 h 264"/>
                <a:gd name="T6" fmla="*/ 35 w 127"/>
                <a:gd name="T7" fmla="*/ 213 h 264"/>
                <a:gd name="T8" fmla="*/ 0 w 127"/>
                <a:gd name="T9" fmla="*/ 203 h 264"/>
                <a:gd name="T10" fmla="*/ 54 w 127"/>
                <a:gd name="T11" fmla="*/ 13 h 264"/>
                <a:gd name="T12" fmla="*/ 94 w 127"/>
                <a:gd name="T13" fmla="*/ 0 h 264"/>
                <a:gd name="T14" fmla="*/ 97 w 127"/>
                <a:gd name="T15" fmla="*/ 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264">
                  <a:moveTo>
                    <a:pt x="97" y="4"/>
                  </a:moveTo>
                  <a:cubicBezTo>
                    <a:pt x="97" y="4"/>
                    <a:pt x="125" y="34"/>
                    <a:pt x="126" y="138"/>
                  </a:cubicBezTo>
                  <a:cubicBezTo>
                    <a:pt x="127" y="243"/>
                    <a:pt x="31" y="264"/>
                    <a:pt x="31" y="264"/>
                  </a:cubicBezTo>
                  <a:cubicBezTo>
                    <a:pt x="35" y="213"/>
                    <a:pt x="35" y="213"/>
                    <a:pt x="35" y="213"/>
                  </a:cubicBezTo>
                  <a:cubicBezTo>
                    <a:pt x="20" y="214"/>
                    <a:pt x="0" y="203"/>
                    <a:pt x="0" y="203"/>
                  </a:cubicBezTo>
                  <a:cubicBezTo>
                    <a:pt x="0" y="182"/>
                    <a:pt x="39" y="28"/>
                    <a:pt x="54" y="13"/>
                  </a:cubicBezTo>
                  <a:cubicBezTo>
                    <a:pt x="61" y="5"/>
                    <a:pt x="79" y="2"/>
                    <a:pt x="94" y="0"/>
                  </a:cubicBezTo>
                  <a:lnTo>
                    <a:pt x="97" y="4"/>
                  </a:lnTo>
                  <a:close/>
                </a:path>
              </a:pathLst>
            </a:custGeom>
            <a:solidFill>
              <a:srgbClr val="C6C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17"/>
            <p:cNvSpPr>
              <a:spLocks noChangeArrowheads="1"/>
            </p:cNvSpPr>
            <p:nvPr/>
          </p:nvSpPr>
          <p:spPr bwMode="auto">
            <a:xfrm>
              <a:off x="10680722" y="4633596"/>
              <a:ext cx="77601" cy="26148"/>
            </a:xfrm>
            <a:prstGeom prst="rect">
              <a:avLst/>
            </a:prstGeom>
            <a:solidFill>
              <a:srgbClr val="B5B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auto">
            <a:xfrm>
              <a:off x="10632643" y="4378027"/>
              <a:ext cx="51453" cy="301960"/>
            </a:xfrm>
            <a:custGeom>
              <a:avLst/>
              <a:gdLst>
                <a:gd name="T0" fmla="*/ 7 w 26"/>
                <a:gd name="T1" fmla="*/ 150 h 151"/>
                <a:gd name="T2" fmla="*/ 26 w 26"/>
                <a:gd name="T3" fmla="*/ 0 h 151"/>
                <a:gd name="T4" fmla="*/ 0 w 26"/>
                <a:gd name="T5" fmla="*/ 150 h 151"/>
                <a:gd name="T6" fmla="*/ 7 w 26"/>
                <a:gd name="T7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51">
                  <a:moveTo>
                    <a:pt x="7" y="15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" y="150"/>
                    <a:pt x="5" y="151"/>
                    <a:pt x="7" y="150"/>
                  </a:cubicBezTo>
                  <a:close/>
                </a:path>
              </a:pathLst>
            </a:custGeom>
            <a:solidFill>
              <a:srgbClr val="B5B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auto">
            <a:xfrm>
              <a:off x="10728801" y="4260785"/>
              <a:ext cx="93628" cy="163632"/>
            </a:xfrm>
            <a:custGeom>
              <a:avLst/>
              <a:gdLst>
                <a:gd name="T0" fmla="*/ 47 w 47"/>
                <a:gd name="T1" fmla="*/ 82 h 82"/>
                <a:gd name="T2" fmla="*/ 22 w 47"/>
                <a:gd name="T3" fmla="*/ 0 h 82"/>
                <a:gd name="T4" fmla="*/ 22 w 47"/>
                <a:gd name="T5" fmla="*/ 0 h 82"/>
                <a:gd name="T6" fmla="*/ 0 w 47"/>
                <a:gd name="T7" fmla="*/ 36 h 82"/>
                <a:gd name="T8" fmla="*/ 23 w 47"/>
                <a:gd name="T9" fmla="*/ 42 h 82"/>
                <a:gd name="T10" fmla="*/ 12 w 47"/>
                <a:gd name="T11" fmla="*/ 59 h 82"/>
                <a:gd name="T12" fmla="*/ 47 w 47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82">
                  <a:moveTo>
                    <a:pt x="47" y="82"/>
                  </a:moveTo>
                  <a:cubicBezTo>
                    <a:pt x="40" y="26"/>
                    <a:pt x="25" y="4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12" y="59"/>
                    <a:pt x="12" y="59"/>
                    <a:pt x="12" y="59"/>
                  </a:cubicBezTo>
                  <a:lnTo>
                    <a:pt x="47" y="82"/>
                  </a:lnTo>
                  <a:close/>
                </a:path>
              </a:pathLst>
            </a:custGeom>
            <a:solidFill>
              <a:srgbClr val="B5B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10856168" y="4252351"/>
              <a:ext cx="253048" cy="527165"/>
            </a:xfrm>
            <a:custGeom>
              <a:avLst/>
              <a:gdLst>
                <a:gd name="T0" fmla="*/ 30 w 127"/>
                <a:gd name="T1" fmla="*/ 4 h 264"/>
                <a:gd name="T2" fmla="*/ 1 w 127"/>
                <a:gd name="T3" fmla="*/ 138 h 264"/>
                <a:gd name="T4" fmla="*/ 96 w 127"/>
                <a:gd name="T5" fmla="*/ 264 h 264"/>
                <a:gd name="T6" fmla="*/ 92 w 127"/>
                <a:gd name="T7" fmla="*/ 213 h 264"/>
                <a:gd name="T8" fmla="*/ 127 w 127"/>
                <a:gd name="T9" fmla="*/ 203 h 264"/>
                <a:gd name="T10" fmla="*/ 74 w 127"/>
                <a:gd name="T11" fmla="*/ 13 h 264"/>
                <a:gd name="T12" fmla="*/ 33 w 127"/>
                <a:gd name="T13" fmla="*/ 0 h 264"/>
                <a:gd name="T14" fmla="*/ 30 w 127"/>
                <a:gd name="T15" fmla="*/ 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264">
                  <a:moveTo>
                    <a:pt x="30" y="4"/>
                  </a:moveTo>
                  <a:cubicBezTo>
                    <a:pt x="30" y="4"/>
                    <a:pt x="2" y="34"/>
                    <a:pt x="1" y="138"/>
                  </a:cubicBezTo>
                  <a:cubicBezTo>
                    <a:pt x="0" y="243"/>
                    <a:pt x="96" y="264"/>
                    <a:pt x="96" y="264"/>
                  </a:cubicBezTo>
                  <a:cubicBezTo>
                    <a:pt x="92" y="213"/>
                    <a:pt x="92" y="213"/>
                    <a:pt x="92" y="213"/>
                  </a:cubicBezTo>
                  <a:cubicBezTo>
                    <a:pt x="107" y="214"/>
                    <a:pt x="127" y="203"/>
                    <a:pt x="127" y="203"/>
                  </a:cubicBezTo>
                  <a:cubicBezTo>
                    <a:pt x="127" y="182"/>
                    <a:pt x="88" y="28"/>
                    <a:pt x="74" y="13"/>
                  </a:cubicBezTo>
                  <a:cubicBezTo>
                    <a:pt x="66" y="5"/>
                    <a:pt x="48" y="2"/>
                    <a:pt x="33" y="0"/>
                  </a:cubicBezTo>
                  <a:lnTo>
                    <a:pt x="30" y="4"/>
                  </a:lnTo>
                  <a:close/>
                </a:path>
              </a:pathLst>
            </a:custGeom>
            <a:solidFill>
              <a:srgbClr val="C6C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21"/>
            <p:cNvSpPr>
              <a:spLocks noChangeArrowheads="1"/>
            </p:cNvSpPr>
            <p:nvPr/>
          </p:nvSpPr>
          <p:spPr bwMode="auto">
            <a:xfrm>
              <a:off x="10929552" y="4633596"/>
              <a:ext cx="75914" cy="26148"/>
            </a:xfrm>
            <a:prstGeom prst="rect">
              <a:avLst/>
            </a:prstGeom>
            <a:solidFill>
              <a:srgbClr val="B5B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2"/>
            <p:cNvSpPr>
              <a:spLocks/>
            </p:cNvSpPr>
            <p:nvPr/>
          </p:nvSpPr>
          <p:spPr bwMode="auto">
            <a:xfrm>
              <a:off x="11002092" y="4378027"/>
              <a:ext cx="53983" cy="301960"/>
            </a:xfrm>
            <a:custGeom>
              <a:avLst/>
              <a:gdLst>
                <a:gd name="T0" fmla="*/ 19 w 27"/>
                <a:gd name="T1" fmla="*/ 150 h 151"/>
                <a:gd name="T2" fmla="*/ 0 w 27"/>
                <a:gd name="T3" fmla="*/ 0 h 151"/>
                <a:gd name="T4" fmla="*/ 27 w 27"/>
                <a:gd name="T5" fmla="*/ 150 h 151"/>
                <a:gd name="T6" fmla="*/ 19 w 27"/>
                <a:gd name="T7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51">
                  <a:moveTo>
                    <a:pt x="19" y="15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7" y="150"/>
                    <a:pt x="27" y="150"/>
                    <a:pt x="27" y="150"/>
                  </a:cubicBezTo>
                  <a:cubicBezTo>
                    <a:pt x="24" y="150"/>
                    <a:pt x="22" y="151"/>
                    <a:pt x="19" y="150"/>
                  </a:cubicBezTo>
                  <a:close/>
                </a:path>
              </a:pathLst>
            </a:custGeom>
            <a:solidFill>
              <a:srgbClr val="B5B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3"/>
            <p:cNvSpPr>
              <a:spLocks/>
            </p:cNvSpPr>
            <p:nvPr/>
          </p:nvSpPr>
          <p:spPr bwMode="auto">
            <a:xfrm>
              <a:off x="10863760" y="4260785"/>
              <a:ext cx="94471" cy="163632"/>
            </a:xfrm>
            <a:custGeom>
              <a:avLst/>
              <a:gdLst>
                <a:gd name="T0" fmla="*/ 0 w 47"/>
                <a:gd name="T1" fmla="*/ 82 h 82"/>
                <a:gd name="T2" fmla="*/ 26 w 47"/>
                <a:gd name="T3" fmla="*/ 0 h 82"/>
                <a:gd name="T4" fmla="*/ 26 w 47"/>
                <a:gd name="T5" fmla="*/ 0 h 82"/>
                <a:gd name="T6" fmla="*/ 47 w 47"/>
                <a:gd name="T7" fmla="*/ 36 h 82"/>
                <a:gd name="T8" fmla="*/ 25 w 47"/>
                <a:gd name="T9" fmla="*/ 42 h 82"/>
                <a:gd name="T10" fmla="*/ 35 w 47"/>
                <a:gd name="T11" fmla="*/ 59 h 82"/>
                <a:gd name="T12" fmla="*/ 0 w 47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82">
                  <a:moveTo>
                    <a:pt x="0" y="82"/>
                  </a:moveTo>
                  <a:cubicBezTo>
                    <a:pt x="7" y="26"/>
                    <a:pt x="22" y="4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5" y="59"/>
                    <a:pt x="35" y="59"/>
                    <a:pt x="35" y="59"/>
                  </a:cubicBezTo>
                  <a:lnTo>
                    <a:pt x="0" y="82"/>
                  </a:lnTo>
                  <a:close/>
                </a:path>
              </a:pathLst>
            </a:custGeom>
            <a:solidFill>
              <a:srgbClr val="B5B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4"/>
            <p:cNvSpPr>
              <a:spLocks/>
            </p:cNvSpPr>
            <p:nvPr/>
          </p:nvSpPr>
          <p:spPr bwMode="auto">
            <a:xfrm>
              <a:off x="10486719" y="3911591"/>
              <a:ext cx="161950" cy="237013"/>
            </a:xfrm>
            <a:custGeom>
              <a:avLst/>
              <a:gdLst>
                <a:gd name="T0" fmla="*/ 49 w 81"/>
                <a:gd name="T1" fmla="*/ 17 h 119"/>
                <a:gd name="T2" fmla="*/ 14 w 81"/>
                <a:gd name="T3" fmla="*/ 18 h 119"/>
                <a:gd name="T4" fmla="*/ 81 w 81"/>
                <a:gd name="T5" fmla="*/ 116 h 119"/>
                <a:gd name="T6" fmla="*/ 49 w 81"/>
                <a:gd name="T7" fmla="*/ 1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19">
                  <a:moveTo>
                    <a:pt x="49" y="17"/>
                  </a:moveTo>
                  <a:cubicBezTo>
                    <a:pt x="49" y="17"/>
                    <a:pt x="30" y="0"/>
                    <a:pt x="14" y="18"/>
                  </a:cubicBezTo>
                  <a:cubicBezTo>
                    <a:pt x="0" y="32"/>
                    <a:pt x="10" y="119"/>
                    <a:pt x="81" y="116"/>
                  </a:cubicBezTo>
                  <a:lnTo>
                    <a:pt x="49" y="17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5"/>
            <p:cNvSpPr>
              <a:spLocks/>
            </p:cNvSpPr>
            <p:nvPr/>
          </p:nvSpPr>
          <p:spPr bwMode="auto">
            <a:xfrm>
              <a:off x="11035832" y="3911591"/>
              <a:ext cx="159420" cy="237013"/>
            </a:xfrm>
            <a:custGeom>
              <a:avLst/>
              <a:gdLst>
                <a:gd name="T0" fmla="*/ 32 w 80"/>
                <a:gd name="T1" fmla="*/ 17 h 119"/>
                <a:gd name="T2" fmla="*/ 67 w 80"/>
                <a:gd name="T3" fmla="*/ 18 h 119"/>
                <a:gd name="T4" fmla="*/ 0 w 80"/>
                <a:gd name="T5" fmla="*/ 116 h 119"/>
                <a:gd name="T6" fmla="*/ 32 w 80"/>
                <a:gd name="T7" fmla="*/ 1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119">
                  <a:moveTo>
                    <a:pt x="32" y="17"/>
                  </a:moveTo>
                  <a:cubicBezTo>
                    <a:pt x="32" y="17"/>
                    <a:pt x="51" y="0"/>
                    <a:pt x="67" y="18"/>
                  </a:cubicBezTo>
                  <a:cubicBezTo>
                    <a:pt x="80" y="32"/>
                    <a:pt x="71" y="119"/>
                    <a:pt x="0" y="116"/>
                  </a:cubicBezTo>
                  <a:lnTo>
                    <a:pt x="32" y="17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6"/>
            <p:cNvSpPr>
              <a:spLocks/>
            </p:cNvSpPr>
            <p:nvPr/>
          </p:nvSpPr>
          <p:spPr bwMode="auto">
            <a:xfrm>
              <a:off x="10543233" y="3582641"/>
              <a:ext cx="598036" cy="695858"/>
            </a:xfrm>
            <a:custGeom>
              <a:avLst/>
              <a:gdLst>
                <a:gd name="T0" fmla="*/ 300 w 300"/>
                <a:gd name="T1" fmla="*/ 124 h 349"/>
                <a:gd name="T2" fmla="*/ 150 w 300"/>
                <a:gd name="T3" fmla="*/ 349 h 349"/>
                <a:gd name="T4" fmla="*/ 0 w 300"/>
                <a:gd name="T5" fmla="*/ 124 h 349"/>
                <a:gd name="T6" fmla="*/ 300 w 300"/>
                <a:gd name="T7" fmla="*/ 12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0" h="349">
                  <a:moveTo>
                    <a:pt x="300" y="124"/>
                  </a:moveTo>
                  <a:cubicBezTo>
                    <a:pt x="300" y="248"/>
                    <a:pt x="233" y="349"/>
                    <a:pt x="150" y="349"/>
                  </a:cubicBezTo>
                  <a:cubicBezTo>
                    <a:pt x="67" y="349"/>
                    <a:pt x="0" y="248"/>
                    <a:pt x="0" y="124"/>
                  </a:cubicBezTo>
                  <a:cubicBezTo>
                    <a:pt x="0" y="0"/>
                    <a:pt x="300" y="0"/>
                    <a:pt x="300" y="124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7"/>
            <p:cNvSpPr>
              <a:spLocks/>
            </p:cNvSpPr>
            <p:nvPr/>
          </p:nvSpPr>
          <p:spPr bwMode="auto">
            <a:xfrm>
              <a:off x="10620834" y="3937739"/>
              <a:ext cx="99532" cy="61573"/>
            </a:xfrm>
            <a:custGeom>
              <a:avLst/>
              <a:gdLst>
                <a:gd name="T0" fmla="*/ 4 w 50"/>
                <a:gd name="T1" fmla="*/ 31 h 31"/>
                <a:gd name="T2" fmla="*/ 0 w 50"/>
                <a:gd name="T3" fmla="*/ 28 h 31"/>
                <a:gd name="T4" fmla="*/ 23 w 50"/>
                <a:gd name="T5" fmla="*/ 0 h 31"/>
                <a:gd name="T6" fmla="*/ 50 w 50"/>
                <a:gd name="T7" fmla="*/ 22 h 31"/>
                <a:gd name="T8" fmla="*/ 47 w 50"/>
                <a:gd name="T9" fmla="*/ 26 h 31"/>
                <a:gd name="T10" fmla="*/ 43 w 50"/>
                <a:gd name="T11" fmla="*/ 24 h 31"/>
                <a:gd name="T12" fmla="*/ 24 w 50"/>
                <a:gd name="T13" fmla="*/ 7 h 31"/>
                <a:gd name="T14" fmla="*/ 23 w 50"/>
                <a:gd name="T15" fmla="*/ 7 h 31"/>
                <a:gd name="T16" fmla="*/ 7 w 50"/>
                <a:gd name="T17" fmla="*/ 28 h 31"/>
                <a:gd name="T18" fmla="*/ 4 w 50"/>
                <a:gd name="T19" fmla="*/ 31 h 31"/>
                <a:gd name="T20" fmla="*/ 4 w 50"/>
                <a:gd name="T2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31">
                  <a:moveTo>
                    <a:pt x="4" y="31"/>
                  </a:moveTo>
                  <a:cubicBezTo>
                    <a:pt x="2" y="31"/>
                    <a:pt x="0" y="30"/>
                    <a:pt x="0" y="28"/>
                  </a:cubicBezTo>
                  <a:cubicBezTo>
                    <a:pt x="0" y="19"/>
                    <a:pt x="5" y="1"/>
                    <a:pt x="23" y="0"/>
                  </a:cubicBezTo>
                  <a:cubicBezTo>
                    <a:pt x="40" y="0"/>
                    <a:pt x="48" y="14"/>
                    <a:pt x="50" y="22"/>
                  </a:cubicBezTo>
                  <a:cubicBezTo>
                    <a:pt x="50" y="24"/>
                    <a:pt x="49" y="26"/>
                    <a:pt x="47" y="26"/>
                  </a:cubicBezTo>
                  <a:cubicBezTo>
                    <a:pt x="45" y="27"/>
                    <a:pt x="44" y="25"/>
                    <a:pt x="43" y="24"/>
                  </a:cubicBezTo>
                  <a:cubicBezTo>
                    <a:pt x="43" y="23"/>
                    <a:pt x="39" y="7"/>
                    <a:pt x="24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7" y="8"/>
                    <a:pt x="7" y="27"/>
                    <a:pt x="7" y="28"/>
                  </a:cubicBezTo>
                  <a:cubicBezTo>
                    <a:pt x="7" y="30"/>
                    <a:pt x="6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8"/>
            <p:cNvSpPr>
              <a:spLocks/>
            </p:cNvSpPr>
            <p:nvPr/>
          </p:nvSpPr>
          <p:spPr bwMode="auto">
            <a:xfrm>
              <a:off x="10580346" y="3979068"/>
              <a:ext cx="56514" cy="20243"/>
            </a:xfrm>
            <a:custGeom>
              <a:avLst/>
              <a:gdLst>
                <a:gd name="T0" fmla="*/ 18 w 28"/>
                <a:gd name="T1" fmla="*/ 10 h 10"/>
                <a:gd name="T2" fmla="*/ 3 w 28"/>
                <a:gd name="T3" fmla="*/ 7 h 10"/>
                <a:gd name="T4" fmla="*/ 1 w 28"/>
                <a:gd name="T5" fmla="*/ 3 h 10"/>
                <a:gd name="T6" fmla="*/ 5 w 28"/>
                <a:gd name="T7" fmla="*/ 1 h 10"/>
                <a:gd name="T8" fmla="*/ 23 w 28"/>
                <a:gd name="T9" fmla="*/ 3 h 10"/>
                <a:gd name="T10" fmla="*/ 27 w 28"/>
                <a:gd name="T11" fmla="*/ 5 h 10"/>
                <a:gd name="T12" fmla="*/ 25 w 28"/>
                <a:gd name="T13" fmla="*/ 9 h 10"/>
                <a:gd name="T14" fmla="*/ 18 w 28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0">
                  <a:moveTo>
                    <a:pt x="18" y="10"/>
                  </a:moveTo>
                  <a:cubicBezTo>
                    <a:pt x="14" y="10"/>
                    <a:pt x="9" y="10"/>
                    <a:pt x="3" y="7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6" y="5"/>
                    <a:pt x="23" y="3"/>
                    <a:pt x="23" y="3"/>
                  </a:cubicBezTo>
                  <a:cubicBezTo>
                    <a:pt x="25" y="2"/>
                    <a:pt x="26" y="3"/>
                    <a:pt x="27" y="5"/>
                  </a:cubicBezTo>
                  <a:cubicBezTo>
                    <a:pt x="28" y="7"/>
                    <a:pt x="26" y="9"/>
                    <a:pt x="25" y="9"/>
                  </a:cubicBezTo>
                  <a:cubicBezTo>
                    <a:pt x="24" y="9"/>
                    <a:pt x="22" y="10"/>
                    <a:pt x="18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10580346" y="3951234"/>
              <a:ext cx="56514" cy="34582"/>
            </a:xfrm>
            <a:custGeom>
              <a:avLst/>
              <a:gdLst>
                <a:gd name="T0" fmla="*/ 24 w 28"/>
                <a:gd name="T1" fmla="*/ 17 h 17"/>
                <a:gd name="T2" fmla="*/ 2 w 28"/>
                <a:gd name="T3" fmla="*/ 7 h 17"/>
                <a:gd name="T4" fmla="*/ 1 w 28"/>
                <a:gd name="T5" fmla="*/ 2 h 17"/>
                <a:gd name="T6" fmla="*/ 6 w 28"/>
                <a:gd name="T7" fmla="*/ 2 h 17"/>
                <a:gd name="T8" fmla="*/ 24 w 28"/>
                <a:gd name="T9" fmla="*/ 10 h 17"/>
                <a:gd name="T10" fmla="*/ 24 w 28"/>
                <a:gd name="T11" fmla="*/ 10 h 17"/>
                <a:gd name="T12" fmla="*/ 28 w 28"/>
                <a:gd name="T13" fmla="*/ 13 h 17"/>
                <a:gd name="T14" fmla="*/ 24 w 28"/>
                <a:gd name="T15" fmla="*/ 17 h 17"/>
                <a:gd name="T16" fmla="*/ 24 w 28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4" y="17"/>
                  </a:moveTo>
                  <a:cubicBezTo>
                    <a:pt x="14" y="17"/>
                    <a:pt x="2" y="7"/>
                    <a:pt x="2" y="7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5" y="0"/>
                    <a:pt x="6" y="2"/>
                  </a:cubicBezTo>
                  <a:cubicBezTo>
                    <a:pt x="9" y="4"/>
                    <a:pt x="18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6" y="10"/>
                    <a:pt x="28" y="12"/>
                    <a:pt x="28" y="13"/>
                  </a:cubicBezTo>
                  <a:cubicBezTo>
                    <a:pt x="28" y="15"/>
                    <a:pt x="26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auto">
            <a:xfrm>
              <a:off x="10965822" y="3937739"/>
              <a:ext cx="99532" cy="61573"/>
            </a:xfrm>
            <a:custGeom>
              <a:avLst/>
              <a:gdLst>
                <a:gd name="T0" fmla="*/ 46 w 50"/>
                <a:gd name="T1" fmla="*/ 31 h 31"/>
                <a:gd name="T2" fmla="*/ 46 w 50"/>
                <a:gd name="T3" fmla="*/ 31 h 31"/>
                <a:gd name="T4" fmla="*/ 43 w 50"/>
                <a:gd name="T5" fmla="*/ 28 h 31"/>
                <a:gd name="T6" fmla="*/ 27 w 50"/>
                <a:gd name="T7" fmla="*/ 7 h 31"/>
                <a:gd name="T8" fmla="*/ 7 w 50"/>
                <a:gd name="T9" fmla="*/ 24 h 31"/>
                <a:gd name="T10" fmla="*/ 3 w 50"/>
                <a:gd name="T11" fmla="*/ 26 h 31"/>
                <a:gd name="T12" fmla="*/ 0 w 50"/>
                <a:gd name="T13" fmla="*/ 22 h 31"/>
                <a:gd name="T14" fmla="*/ 27 w 50"/>
                <a:gd name="T15" fmla="*/ 0 h 31"/>
                <a:gd name="T16" fmla="*/ 50 w 50"/>
                <a:gd name="T17" fmla="*/ 28 h 31"/>
                <a:gd name="T18" fmla="*/ 46 w 50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31">
                  <a:moveTo>
                    <a:pt x="46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5" y="31"/>
                    <a:pt x="43" y="30"/>
                    <a:pt x="43" y="28"/>
                  </a:cubicBezTo>
                  <a:cubicBezTo>
                    <a:pt x="43" y="27"/>
                    <a:pt x="43" y="8"/>
                    <a:pt x="27" y="7"/>
                  </a:cubicBezTo>
                  <a:cubicBezTo>
                    <a:pt x="11" y="7"/>
                    <a:pt x="7" y="23"/>
                    <a:pt x="7" y="24"/>
                  </a:cubicBezTo>
                  <a:cubicBezTo>
                    <a:pt x="7" y="25"/>
                    <a:pt x="5" y="27"/>
                    <a:pt x="3" y="26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2" y="14"/>
                    <a:pt x="10" y="0"/>
                    <a:pt x="27" y="0"/>
                  </a:cubicBezTo>
                  <a:cubicBezTo>
                    <a:pt x="45" y="1"/>
                    <a:pt x="50" y="19"/>
                    <a:pt x="50" y="28"/>
                  </a:cubicBezTo>
                  <a:cubicBezTo>
                    <a:pt x="50" y="30"/>
                    <a:pt x="48" y="31"/>
                    <a:pt x="46" y="31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31"/>
            <p:cNvSpPr>
              <a:spLocks/>
            </p:cNvSpPr>
            <p:nvPr/>
          </p:nvSpPr>
          <p:spPr bwMode="auto">
            <a:xfrm>
              <a:off x="11051858" y="3979068"/>
              <a:ext cx="53983" cy="20243"/>
            </a:xfrm>
            <a:custGeom>
              <a:avLst/>
              <a:gdLst>
                <a:gd name="T0" fmla="*/ 9 w 27"/>
                <a:gd name="T1" fmla="*/ 10 h 10"/>
                <a:gd name="T2" fmla="*/ 3 w 27"/>
                <a:gd name="T3" fmla="*/ 9 h 10"/>
                <a:gd name="T4" fmla="*/ 0 w 27"/>
                <a:gd name="T5" fmla="*/ 5 h 10"/>
                <a:gd name="T6" fmla="*/ 4 w 27"/>
                <a:gd name="T7" fmla="*/ 3 h 10"/>
                <a:gd name="T8" fmla="*/ 22 w 27"/>
                <a:gd name="T9" fmla="*/ 1 h 10"/>
                <a:gd name="T10" fmla="*/ 26 w 27"/>
                <a:gd name="T11" fmla="*/ 3 h 10"/>
                <a:gd name="T12" fmla="*/ 24 w 27"/>
                <a:gd name="T13" fmla="*/ 7 h 10"/>
                <a:gd name="T14" fmla="*/ 9 w 27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0">
                  <a:moveTo>
                    <a:pt x="9" y="10"/>
                  </a:moveTo>
                  <a:cubicBezTo>
                    <a:pt x="5" y="10"/>
                    <a:pt x="3" y="9"/>
                    <a:pt x="3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1" y="3"/>
                    <a:pt x="3" y="2"/>
                    <a:pt x="4" y="3"/>
                  </a:cubicBezTo>
                  <a:cubicBezTo>
                    <a:pt x="5" y="3"/>
                    <a:pt x="12" y="5"/>
                    <a:pt x="22" y="1"/>
                  </a:cubicBezTo>
                  <a:cubicBezTo>
                    <a:pt x="24" y="0"/>
                    <a:pt x="26" y="1"/>
                    <a:pt x="26" y="3"/>
                  </a:cubicBezTo>
                  <a:cubicBezTo>
                    <a:pt x="27" y="5"/>
                    <a:pt x="26" y="7"/>
                    <a:pt x="24" y="7"/>
                  </a:cubicBezTo>
                  <a:cubicBezTo>
                    <a:pt x="18" y="10"/>
                    <a:pt x="13" y="10"/>
                    <a:pt x="9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11049328" y="3951234"/>
              <a:ext cx="56514" cy="34582"/>
            </a:xfrm>
            <a:custGeom>
              <a:avLst/>
              <a:gdLst>
                <a:gd name="T0" fmla="*/ 4 w 28"/>
                <a:gd name="T1" fmla="*/ 17 h 17"/>
                <a:gd name="T2" fmla="*/ 4 w 28"/>
                <a:gd name="T3" fmla="*/ 17 h 17"/>
                <a:gd name="T4" fmla="*/ 0 w 28"/>
                <a:gd name="T5" fmla="*/ 13 h 17"/>
                <a:gd name="T6" fmla="*/ 4 w 28"/>
                <a:gd name="T7" fmla="*/ 10 h 17"/>
                <a:gd name="T8" fmla="*/ 4 w 28"/>
                <a:gd name="T9" fmla="*/ 10 h 17"/>
                <a:gd name="T10" fmla="*/ 22 w 28"/>
                <a:gd name="T11" fmla="*/ 2 h 17"/>
                <a:gd name="T12" fmla="*/ 27 w 28"/>
                <a:gd name="T13" fmla="*/ 2 h 17"/>
                <a:gd name="T14" fmla="*/ 26 w 28"/>
                <a:gd name="T15" fmla="*/ 7 h 17"/>
                <a:gd name="T16" fmla="*/ 4 w 28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2" y="17"/>
                    <a:pt x="0" y="15"/>
                    <a:pt x="0" y="13"/>
                  </a:cubicBezTo>
                  <a:cubicBezTo>
                    <a:pt x="0" y="11"/>
                    <a:pt x="2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0" y="10"/>
                    <a:pt x="19" y="4"/>
                    <a:pt x="22" y="2"/>
                  </a:cubicBezTo>
                  <a:cubicBezTo>
                    <a:pt x="23" y="0"/>
                    <a:pt x="26" y="1"/>
                    <a:pt x="27" y="2"/>
                  </a:cubicBezTo>
                  <a:cubicBezTo>
                    <a:pt x="28" y="4"/>
                    <a:pt x="28" y="6"/>
                    <a:pt x="26" y="7"/>
                  </a:cubicBezTo>
                  <a:cubicBezTo>
                    <a:pt x="26" y="7"/>
                    <a:pt x="14" y="17"/>
                    <a:pt x="4" y="1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>
              <a:off x="10778567" y="4119083"/>
              <a:ext cx="125681" cy="70008"/>
            </a:xfrm>
            <a:custGeom>
              <a:avLst/>
              <a:gdLst>
                <a:gd name="T0" fmla="*/ 0 w 63"/>
                <a:gd name="T1" fmla="*/ 12 h 35"/>
                <a:gd name="T2" fmla="*/ 17 w 63"/>
                <a:gd name="T3" fmla="*/ 0 h 35"/>
                <a:gd name="T4" fmla="*/ 32 w 63"/>
                <a:gd name="T5" fmla="*/ 10 h 35"/>
                <a:gd name="T6" fmla="*/ 49 w 63"/>
                <a:gd name="T7" fmla="*/ 1 h 35"/>
                <a:gd name="T8" fmla="*/ 63 w 63"/>
                <a:gd name="T9" fmla="*/ 13 h 35"/>
                <a:gd name="T10" fmla="*/ 31 w 63"/>
                <a:gd name="T11" fmla="*/ 35 h 35"/>
                <a:gd name="T12" fmla="*/ 0 w 63"/>
                <a:gd name="T13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5">
                  <a:moveTo>
                    <a:pt x="0" y="12"/>
                  </a:moveTo>
                  <a:cubicBezTo>
                    <a:pt x="0" y="12"/>
                    <a:pt x="8" y="0"/>
                    <a:pt x="17" y="0"/>
                  </a:cubicBezTo>
                  <a:cubicBezTo>
                    <a:pt x="27" y="1"/>
                    <a:pt x="32" y="10"/>
                    <a:pt x="32" y="10"/>
                  </a:cubicBezTo>
                  <a:cubicBezTo>
                    <a:pt x="32" y="10"/>
                    <a:pt x="40" y="1"/>
                    <a:pt x="49" y="1"/>
                  </a:cubicBezTo>
                  <a:cubicBezTo>
                    <a:pt x="59" y="1"/>
                    <a:pt x="63" y="13"/>
                    <a:pt x="63" y="13"/>
                  </a:cubicBezTo>
                  <a:cubicBezTo>
                    <a:pt x="63" y="13"/>
                    <a:pt x="54" y="35"/>
                    <a:pt x="31" y="35"/>
                  </a:cubicBezTo>
                  <a:cubicBezTo>
                    <a:pt x="8" y="35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10810619" y="4037268"/>
              <a:ext cx="63262" cy="27835"/>
            </a:xfrm>
            <a:custGeom>
              <a:avLst/>
              <a:gdLst>
                <a:gd name="T0" fmla="*/ 0 w 32"/>
                <a:gd name="T1" fmla="*/ 14 h 14"/>
                <a:gd name="T2" fmla="*/ 15 w 32"/>
                <a:gd name="T3" fmla="*/ 0 h 14"/>
                <a:gd name="T4" fmla="*/ 32 w 32"/>
                <a:gd name="T5" fmla="*/ 14 h 14"/>
                <a:gd name="T6" fmla="*/ 15 w 32"/>
                <a:gd name="T7" fmla="*/ 5 h 14"/>
                <a:gd name="T8" fmla="*/ 0 w 32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0" y="14"/>
                  </a:moveTo>
                  <a:cubicBezTo>
                    <a:pt x="0" y="14"/>
                    <a:pt x="2" y="0"/>
                    <a:pt x="15" y="0"/>
                  </a:cubicBezTo>
                  <a:cubicBezTo>
                    <a:pt x="29" y="0"/>
                    <a:pt x="32" y="14"/>
                    <a:pt x="32" y="14"/>
                  </a:cubicBezTo>
                  <a:cubicBezTo>
                    <a:pt x="32" y="14"/>
                    <a:pt x="24" y="5"/>
                    <a:pt x="15" y="5"/>
                  </a:cubicBezTo>
                  <a:cubicBezTo>
                    <a:pt x="7" y="5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10965822" y="3883757"/>
              <a:ext cx="161950" cy="48078"/>
            </a:xfrm>
            <a:custGeom>
              <a:avLst/>
              <a:gdLst>
                <a:gd name="T0" fmla="*/ 0 w 81"/>
                <a:gd name="T1" fmla="*/ 15 h 24"/>
                <a:gd name="T2" fmla="*/ 0 w 81"/>
                <a:gd name="T3" fmla="*/ 7 h 24"/>
                <a:gd name="T4" fmla="*/ 2 w 81"/>
                <a:gd name="T5" fmla="*/ 5 h 24"/>
                <a:gd name="T6" fmla="*/ 80 w 81"/>
                <a:gd name="T7" fmla="*/ 13 h 24"/>
                <a:gd name="T8" fmla="*/ 81 w 81"/>
                <a:gd name="T9" fmla="*/ 16 h 24"/>
                <a:gd name="T10" fmla="*/ 76 w 81"/>
                <a:gd name="T11" fmla="*/ 23 h 24"/>
                <a:gd name="T12" fmla="*/ 74 w 81"/>
                <a:gd name="T13" fmla="*/ 23 h 24"/>
                <a:gd name="T14" fmla="*/ 2 w 81"/>
                <a:gd name="T15" fmla="*/ 17 h 24"/>
                <a:gd name="T16" fmla="*/ 0 w 81"/>
                <a:gd name="T17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24">
                  <a:moveTo>
                    <a:pt x="0" y="15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5"/>
                    <a:pt x="2" y="5"/>
                  </a:cubicBezTo>
                  <a:cubicBezTo>
                    <a:pt x="12" y="4"/>
                    <a:pt x="58" y="0"/>
                    <a:pt x="80" y="13"/>
                  </a:cubicBezTo>
                  <a:cubicBezTo>
                    <a:pt x="81" y="14"/>
                    <a:pt x="81" y="15"/>
                    <a:pt x="81" y="16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6" y="23"/>
                    <a:pt x="75" y="24"/>
                    <a:pt x="74" y="23"/>
                  </a:cubicBezTo>
                  <a:cubicBezTo>
                    <a:pt x="68" y="21"/>
                    <a:pt x="41" y="12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10555042" y="3883757"/>
              <a:ext cx="163637" cy="48078"/>
            </a:xfrm>
            <a:custGeom>
              <a:avLst/>
              <a:gdLst>
                <a:gd name="T0" fmla="*/ 82 w 82"/>
                <a:gd name="T1" fmla="*/ 14 h 24"/>
                <a:gd name="T2" fmla="*/ 81 w 82"/>
                <a:gd name="T3" fmla="*/ 6 h 24"/>
                <a:gd name="T4" fmla="*/ 79 w 82"/>
                <a:gd name="T5" fmla="*/ 4 h 24"/>
                <a:gd name="T6" fmla="*/ 2 w 82"/>
                <a:gd name="T7" fmla="*/ 13 h 24"/>
                <a:gd name="T8" fmla="*/ 1 w 82"/>
                <a:gd name="T9" fmla="*/ 16 h 24"/>
                <a:gd name="T10" fmla="*/ 6 w 82"/>
                <a:gd name="T11" fmla="*/ 22 h 24"/>
                <a:gd name="T12" fmla="*/ 8 w 82"/>
                <a:gd name="T13" fmla="*/ 23 h 24"/>
                <a:gd name="T14" fmla="*/ 79 w 82"/>
                <a:gd name="T15" fmla="*/ 16 h 24"/>
                <a:gd name="T16" fmla="*/ 82 w 82"/>
                <a:gd name="T1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24">
                  <a:moveTo>
                    <a:pt x="82" y="14"/>
                  </a:move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4"/>
                    <a:pt x="79" y="4"/>
                  </a:cubicBezTo>
                  <a:cubicBezTo>
                    <a:pt x="70" y="3"/>
                    <a:pt x="23" y="0"/>
                    <a:pt x="2" y="13"/>
                  </a:cubicBezTo>
                  <a:cubicBezTo>
                    <a:pt x="1" y="14"/>
                    <a:pt x="0" y="15"/>
                    <a:pt x="1" y="16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3"/>
                    <a:pt x="7" y="24"/>
                    <a:pt x="8" y="23"/>
                  </a:cubicBezTo>
                  <a:cubicBezTo>
                    <a:pt x="14" y="21"/>
                    <a:pt x="41" y="12"/>
                    <a:pt x="79" y="16"/>
                  </a:cubicBezTo>
                  <a:cubicBezTo>
                    <a:pt x="81" y="16"/>
                    <a:pt x="82" y="15"/>
                    <a:pt x="82" y="14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10505275" y="3590232"/>
              <a:ext cx="647802" cy="341603"/>
            </a:xfrm>
            <a:custGeom>
              <a:avLst/>
              <a:gdLst>
                <a:gd name="T0" fmla="*/ 23 w 325"/>
                <a:gd name="T1" fmla="*/ 171 h 171"/>
                <a:gd name="T2" fmla="*/ 234 w 325"/>
                <a:gd name="T3" fmla="*/ 92 h 171"/>
                <a:gd name="T4" fmla="*/ 325 w 325"/>
                <a:gd name="T5" fmla="*/ 141 h 171"/>
                <a:gd name="T6" fmla="*/ 325 w 325"/>
                <a:gd name="T7" fmla="*/ 0 h 171"/>
                <a:gd name="T8" fmla="*/ 0 w 325"/>
                <a:gd name="T9" fmla="*/ 25 h 171"/>
                <a:gd name="T10" fmla="*/ 0 w 325"/>
                <a:gd name="T11" fmla="*/ 111 h 171"/>
                <a:gd name="T12" fmla="*/ 23 w 325"/>
                <a:gd name="T1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5" h="171">
                  <a:moveTo>
                    <a:pt x="23" y="171"/>
                  </a:moveTo>
                  <a:cubicBezTo>
                    <a:pt x="23" y="171"/>
                    <a:pt x="196" y="140"/>
                    <a:pt x="234" y="92"/>
                  </a:cubicBezTo>
                  <a:cubicBezTo>
                    <a:pt x="234" y="92"/>
                    <a:pt x="269" y="145"/>
                    <a:pt x="325" y="141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1"/>
                    <a:pt x="0" y="111"/>
                    <a:pt x="0" y="111"/>
                  </a:cubicBezTo>
                  <a:lnTo>
                    <a:pt x="23" y="171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2" name="组合 101"/>
          <p:cNvGrpSpPr>
            <a:grpSpLocks noChangeAspect="1"/>
          </p:cNvGrpSpPr>
          <p:nvPr/>
        </p:nvGrpSpPr>
        <p:grpSpPr>
          <a:xfrm>
            <a:off x="7882004" y="2060504"/>
            <a:ext cx="1264218" cy="2484000"/>
            <a:chOff x="7231063" y="401638"/>
            <a:chExt cx="1987550" cy="3905250"/>
          </a:xfrm>
        </p:grpSpPr>
        <p:sp>
          <p:nvSpPr>
            <p:cNvPr id="103" name="Freeform 139"/>
            <p:cNvSpPr>
              <a:spLocks/>
            </p:cNvSpPr>
            <p:nvPr/>
          </p:nvSpPr>
          <p:spPr bwMode="auto">
            <a:xfrm>
              <a:off x="7231063" y="401638"/>
              <a:ext cx="1987550" cy="2106613"/>
            </a:xfrm>
            <a:custGeom>
              <a:avLst/>
              <a:gdLst>
                <a:gd name="T0" fmla="*/ 264 w 529"/>
                <a:gd name="T1" fmla="*/ 0 h 561"/>
                <a:gd name="T2" fmla="*/ 47 w 529"/>
                <a:gd name="T3" fmla="*/ 416 h 561"/>
                <a:gd name="T4" fmla="*/ 105 w 529"/>
                <a:gd name="T5" fmla="*/ 519 h 561"/>
                <a:gd name="T6" fmla="*/ 108 w 529"/>
                <a:gd name="T7" fmla="*/ 493 h 561"/>
                <a:gd name="T8" fmla="*/ 264 w 529"/>
                <a:gd name="T9" fmla="*/ 561 h 561"/>
                <a:gd name="T10" fmla="*/ 420 w 529"/>
                <a:gd name="T11" fmla="*/ 493 h 561"/>
                <a:gd name="T12" fmla="*/ 424 w 529"/>
                <a:gd name="T13" fmla="*/ 519 h 561"/>
                <a:gd name="T14" fmla="*/ 481 w 529"/>
                <a:gd name="T15" fmla="*/ 416 h 561"/>
                <a:gd name="T16" fmla="*/ 264 w 52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9" h="561">
                  <a:moveTo>
                    <a:pt x="264" y="0"/>
                  </a:moveTo>
                  <a:cubicBezTo>
                    <a:pt x="0" y="0"/>
                    <a:pt x="6" y="262"/>
                    <a:pt x="47" y="416"/>
                  </a:cubicBezTo>
                  <a:cubicBezTo>
                    <a:pt x="66" y="488"/>
                    <a:pt x="105" y="519"/>
                    <a:pt x="105" y="519"/>
                  </a:cubicBezTo>
                  <a:cubicBezTo>
                    <a:pt x="101" y="508"/>
                    <a:pt x="108" y="493"/>
                    <a:pt x="108" y="493"/>
                  </a:cubicBezTo>
                  <a:cubicBezTo>
                    <a:pt x="135" y="555"/>
                    <a:pt x="264" y="561"/>
                    <a:pt x="264" y="561"/>
                  </a:cubicBezTo>
                  <a:cubicBezTo>
                    <a:pt x="264" y="561"/>
                    <a:pt x="394" y="555"/>
                    <a:pt x="420" y="493"/>
                  </a:cubicBezTo>
                  <a:cubicBezTo>
                    <a:pt x="420" y="493"/>
                    <a:pt x="427" y="508"/>
                    <a:pt x="424" y="519"/>
                  </a:cubicBezTo>
                  <a:cubicBezTo>
                    <a:pt x="424" y="519"/>
                    <a:pt x="462" y="488"/>
                    <a:pt x="481" y="416"/>
                  </a:cubicBezTo>
                  <a:cubicBezTo>
                    <a:pt x="522" y="262"/>
                    <a:pt x="529" y="0"/>
                    <a:pt x="264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40"/>
            <p:cNvSpPr>
              <a:spLocks/>
            </p:cNvSpPr>
            <p:nvPr/>
          </p:nvSpPr>
          <p:spPr bwMode="auto">
            <a:xfrm>
              <a:off x="8270876" y="3597275"/>
              <a:ext cx="285750" cy="709613"/>
            </a:xfrm>
            <a:custGeom>
              <a:avLst/>
              <a:gdLst>
                <a:gd name="T0" fmla="*/ 0 w 76"/>
                <a:gd name="T1" fmla="*/ 0 h 189"/>
                <a:gd name="T2" fmla="*/ 76 w 76"/>
                <a:gd name="T3" fmla="*/ 0 h 189"/>
                <a:gd name="T4" fmla="*/ 38 w 76"/>
                <a:gd name="T5" fmla="*/ 189 h 189"/>
                <a:gd name="T6" fmla="*/ 0 w 76"/>
                <a:gd name="T7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89">
                  <a:moveTo>
                    <a:pt x="0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3" y="189"/>
                    <a:pt x="38" y="189"/>
                  </a:cubicBezTo>
                  <a:cubicBezTo>
                    <a:pt x="3" y="18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41"/>
            <p:cNvSpPr>
              <a:spLocks/>
            </p:cNvSpPr>
            <p:nvPr/>
          </p:nvSpPr>
          <p:spPr bwMode="auto">
            <a:xfrm>
              <a:off x="8335963" y="4175125"/>
              <a:ext cx="157163" cy="131763"/>
            </a:xfrm>
            <a:custGeom>
              <a:avLst/>
              <a:gdLst>
                <a:gd name="T0" fmla="*/ 21 w 42"/>
                <a:gd name="T1" fmla="*/ 0 h 35"/>
                <a:gd name="T2" fmla="*/ 0 w 42"/>
                <a:gd name="T3" fmla="*/ 4 h 35"/>
                <a:gd name="T4" fmla="*/ 21 w 42"/>
                <a:gd name="T5" fmla="*/ 35 h 35"/>
                <a:gd name="T6" fmla="*/ 21 w 42"/>
                <a:gd name="T7" fmla="*/ 35 h 35"/>
                <a:gd name="T8" fmla="*/ 42 w 42"/>
                <a:gd name="T9" fmla="*/ 4 h 35"/>
                <a:gd name="T10" fmla="*/ 21 w 4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5">
                  <a:moveTo>
                    <a:pt x="21" y="0"/>
                  </a:moveTo>
                  <a:cubicBezTo>
                    <a:pt x="10" y="0"/>
                    <a:pt x="4" y="2"/>
                    <a:pt x="0" y="4"/>
                  </a:cubicBezTo>
                  <a:cubicBezTo>
                    <a:pt x="5" y="22"/>
                    <a:pt x="12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30" y="35"/>
                    <a:pt x="37" y="22"/>
                    <a:pt x="42" y="4"/>
                  </a:cubicBezTo>
                  <a:cubicBezTo>
                    <a:pt x="39" y="2"/>
                    <a:pt x="32" y="0"/>
                    <a:pt x="21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42"/>
            <p:cNvSpPr>
              <a:spLocks/>
            </p:cNvSpPr>
            <p:nvPr/>
          </p:nvSpPr>
          <p:spPr bwMode="auto">
            <a:xfrm>
              <a:off x="7880351" y="3597275"/>
              <a:ext cx="285750" cy="709613"/>
            </a:xfrm>
            <a:custGeom>
              <a:avLst/>
              <a:gdLst>
                <a:gd name="T0" fmla="*/ 0 w 76"/>
                <a:gd name="T1" fmla="*/ 0 h 189"/>
                <a:gd name="T2" fmla="*/ 76 w 76"/>
                <a:gd name="T3" fmla="*/ 0 h 189"/>
                <a:gd name="T4" fmla="*/ 38 w 76"/>
                <a:gd name="T5" fmla="*/ 189 h 189"/>
                <a:gd name="T6" fmla="*/ 0 w 76"/>
                <a:gd name="T7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89">
                  <a:moveTo>
                    <a:pt x="0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3" y="189"/>
                    <a:pt x="38" y="189"/>
                  </a:cubicBezTo>
                  <a:cubicBezTo>
                    <a:pt x="3" y="18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43"/>
            <p:cNvSpPr>
              <a:spLocks/>
            </p:cNvSpPr>
            <p:nvPr/>
          </p:nvSpPr>
          <p:spPr bwMode="auto">
            <a:xfrm>
              <a:off x="7945438" y="4175125"/>
              <a:ext cx="157163" cy="131763"/>
            </a:xfrm>
            <a:custGeom>
              <a:avLst/>
              <a:gdLst>
                <a:gd name="T0" fmla="*/ 21 w 42"/>
                <a:gd name="T1" fmla="*/ 0 h 35"/>
                <a:gd name="T2" fmla="*/ 0 w 42"/>
                <a:gd name="T3" fmla="*/ 4 h 35"/>
                <a:gd name="T4" fmla="*/ 21 w 42"/>
                <a:gd name="T5" fmla="*/ 35 h 35"/>
                <a:gd name="T6" fmla="*/ 21 w 42"/>
                <a:gd name="T7" fmla="*/ 35 h 35"/>
                <a:gd name="T8" fmla="*/ 42 w 42"/>
                <a:gd name="T9" fmla="*/ 4 h 35"/>
                <a:gd name="T10" fmla="*/ 21 w 4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5">
                  <a:moveTo>
                    <a:pt x="21" y="0"/>
                  </a:moveTo>
                  <a:cubicBezTo>
                    <a:pt x="10" y="0"/>
                    <a:pt x="3" y="2"/>
                    <a:pt x="0" y="4"/>
                  </a:cubicBezTo>
                  <a:cubicBezTo>
                    <a:pt x="5" y="22"/>
                    <a:pt x="12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30" y="35"/>
                    <a:pt x="37" y="22"/>
                    <a:pt x="42" y="4"/>
                  </a:cubicBezTo>
                  <a:cubicBezTo>
                    <a:pt x="39" y="2"/>
                    <a:pt x="32" y="0"/>
                    <a:pt x="21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44"/>
            <p:cNvSpPr>
              <a:spLocks/>
            </p:cNvSpPr>
            <p:nvPr/>
          </p:nvSpPr>
          <p:spPr bwMode="auto">
            <a:xfrm>
              <a:off x="7756526" y="2954338"/>
              <a:ext cx="912813" cy="931863"/>
            </a:xfrm>
            <a:custGeom>
              <a:avLst/>
              <a:gdLst>
                <a:gd name="T0" fmla="*/ 32 w 243"/>
                <a:gd name="T1" fmla="*/ 0 h 248"/>
                <a:gd name="T2" fmla="*/ 0 w 243"/>
                <a:gd name="T3" fmla="*/ 236 h 248"/>
                <a:gd name="T4" fmla="*/ 1 w 243"/>
                <a:gd name="T5" fmla="*/ 239 h 248"/>
                <a:gd name="T6" fmla="*/ 15 w 243"/>
                <a:gd name="T7" fmla="*/ 244 h 248"/>
                <a:gd name="T8" fmla="*/ 18 w 243"/>
                <a:gd name="T9" fmla="*/ 242 h 248"/>
                <a:gd name="T10" fmla="*/ 38 w 243"/>
                <a:gd name="T11" fmla="*/ 242 h 248"/>
                <a:gd name="T12" fmla="*/ 41 w 243"/>
                <a:gd name="T13" fmla="*/ 244 h 248"/>
                <a:gd name="T14" fmla="*/ 60 w 243"/>
                <a:gd name="T15" fmla="*/ 244 h 248"/>
                <a:gd name="T16" fmla="*/ 64 w 243"/>
                <a:gd name="T17" fmla="*/ 242 h 248"/>
                <a:gd name="T18" fmla="*/ 83 w 243"/>
                <a:gd name="T19" fmla="*/ 242 h 248"/>
                <a:gd name="T20" fmla="*/ 87 w 243"/>
                <a:gd name="T21" fmla="*/ 244 h 248"/>
                <a:gd name="T22" fmla="*/ 106 w 243"/>
                <a:gd name="T23" fmla="*/ 244 h 248"/>
                <a:gd name="T24" fmla="*/ 110 w 243"/>
                <a:gd name="T25" fmla="*/ 242 h 248"/>
                <a:gd name="T26" fmla="*/ 129 w 243"/>
                <a:gd name="T27" fmla="*/ 242 h 248"/>
                <a:gd name="T28" fmla="*/ 133 w 243"/>
                <a:gd name="T29" fmla="*/ 244 h 248"/>
                <a:gd name="T30" fmla="*/ 152 w 243"/>
                <a:gd name="T31" fmla="*/ 244 h 248"/>
                <a:gd name="T32" fmla="*/ 156 w 243"/>
                <a:gd name="T33" fmla="*/ 242 h 248"/>
                <a:gd name="T34" fmla="*/ 175 w 243"/>
                <a:gd name="T35" fmla="*/ 242 h 248"/>
                <a:gd name="T36" fmla="*/ 179 w 243"/>
                <a:gd name="T37" fmla="*/ 244 h 248"/>
                <a:gd name="T38" fmla="*/ 198 w 243"/>
                <a:gd name="T39" fmla="*/ 244 h 248"/>
                <a:gd name="T40" fmla="*/ 202 w 243"/>
                <a:gd name="T41" fmla="*/ 242 h 248"/>
                <a:gd name="T42" fmla="*/ 221 w 243"/>
                <a:gd name="T43" fmla="*/ 242 h 248"/>
                <a:gd name="T44" fmla="*/ 228 w 243"/>
                <a:gd name="T45" fmla="*/ 246 h 248"/>
                <a:gd name="T46" fmla="*/ 239 w 243"/>
                <a:gd name="T47" fmla="*/ 244 h 248"/>
                <a:gd name="T48" fmla="*/ 243 w 243"/>
                <a:gd name="T49" fmla="*/ 240 h 248"/>
                <a:gd name="T50" fmla="*/ 212 w 243"/>
                <a:gd name="T51" fmla="*/ 0 h 248"/>
                <a:gd name="T52" fmla="*/ 32 w 243"/>
                <a:gd name="T5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3" h="248">
                  <a:moveTo>
                    <a:pt x="32" y="0"/>
                  </a:moveTo>
                  <a:cubicBezTo>
                    <a:pt x="32" y="0"/>
                    <a:pt x="25" y="215"/>
                    <a:pt x="0" y="236"/>
                  </a:cubicBezTo>
                  <a:cubicBezTo>
                    <a:pt x="1" y="239"/>
                    <a:pt x="1" y="239"/>
                    <a:pt x="1" y="239"/>
                  </a:cubicBezTo>
                  <a:cubicBezTo>
                    <a:pt x="3" y="245"/>
                    <a:pt x="10" y="247"/>
                    <a:pt x="15" y="244"/>
                  </a:cubicBezTo>
                  <a:cubicBezTo>
                    <a:pt x="18" y="242"/>
                    <a:pt x="18" y="242"/>
                    <a:pt x="18" y="242"/>
                  </a:cubicBezTo>
                  <a:cubicBezTo>
                    <a:pt x="24" y="238"/>
                    <a:pt x="32" y="238"/>
                    <a:pt x="38" y="242"/>
                  </a:cubicBezTo>
                  <a:cubicBezTo>
                    <a:pt x="41" y="244"/>
                    <a:pt x="41" y="244"/>
                    <a:pt x="41" y="244"/>
                  </a:cubicBezTo>
                  <a:cubicBezTo>
                    <a:pt x="47" y="247"/>
                    <a:pt x="55" y="247"/>
                    <a:pt x="60" y="244"/>
                  </a:cubicBezTo>
                  <a:cubicBezTo>
                    <a:pt x="64" y="242"/>
                    <a:pt x="64" y="242"/>
                    <a:pt x="64" y="242"/>
                  </a:cubicBezTo>
                  <a:cubicBezTo>
                    <a:pt x="70" y="238"/>
                    <a:pt x="78" y="238"/>
                    <a:pt x="83" y="242"/>
                  </a:cubicBezTo>
                  <a:cubicBezTo>
                    <a:pt x="87" y="244"/>
                    <a:pt x="87" y="244"/>
                    <a:pt x="87" y="244"/>
                  </a:cubicBezTo>
                  <a:cubicBezTo>
                    <a:pt x="93" y="247"/>
                    <a:pt x="100" y="247"/>
                    <a:pt x="106" y="244"/>
                  </a:cubicBezTo>
                  <a:cubicBezTo>
                    <a:pt x="110" y="242"/>
                    <a:pt x="110" y="242"/>
                    <a:pt x="110" y="242"/>
                  </a:cubicBezTo>
                  <a:cubicBezTo>
                    <a:pt x="116" y="238"/>
                    <a:pt x="123" y="238"/>
                    <a:pt x="129" y="242"/>
                  </a:cubicBezTo>
                  <a:cubicBezTo>
                    <a:pt x="133" y="244"/>
                    <a:pt x="133" y="244"/>
                    <a:pt x="133" y="244"/>
                  </a:cubicBezTo>
                  <a:cubicBezTo>
                    <a:pt x="139" y="247"/>
                    <a:pt x="146" y="247"/>
                    <a:pt x="152" y="244"/>
                  </a:cubicBezTo>
                  <a:cubicBezTo>
                    <a:pt x="156" y="242"/>
                    <a:pt x="156" y="242"/>
                    <a:pt x="156" y="242"/>
                  </a:cubicBezTo>
                  <a:cubicBezTo>
                    <a:pt x="162" y="238"/>
                    <a:pt x="169" y="238"/>
                    <a:pt x="175" y="242"/>
                  </a:cubicBezTo>
                  <a:cubicBezTo>
                    <a:pt x="179" y="244"/>
                    <a:pt x="179" y="244"/>
                    <a:pt x="179" y="244"/>
                  </a:cubicBezTo>
                  <a:cubicBezTo>
                    <a:pt x="185" y="247"/>
                    <a:pt x="192" y="247"/>
                    <a:pt x="198" y="244"/>
                  </a:cubicBezTo>
                  <a:cubicBezTo>
                    <a:pt x="202" y="242"/>
                    <a:pt x="202" y="242"/>
                    <a:pt x="202" y="242"/>
                  </a:cubicBezTo>
                  <a:cubicBezTo>
                    <a:pt x="208" y="238"/>
                    <a:pt x="215" y="238"/>
                    <a:pt x="221" y="242"/>
                  </a:cubicBezTo>
                  <a:cubicBezTo>
                    <a:pt x="228" y="246"/>
                    <a:pt x="228" y="246"/>
                    <a:pt x="228" y="246"/>
                  </a:cubicBezTo>
                  <a:cubicBezTo>
                    <a:pt x="232" y="248"/>
                    <a:pt x="237" y="247"/>
                    <a:pt x="239" y="244"/>
                  </a:cubicBezTo>
                  <a:cubicBezTo>
                    <a:pt x="243" y="240"/>
                    <a:pt x="243" y="240"/>
                    <a:pt x="243" y="240"/>
                  </a:cubicBezTo>
                  <a:cubicBezTo>
                    <a:pt x="243" y="240"/>
                    <a:pt x="228" y="237"/>
                    <a:pt x="212" y="0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45"/>
            <p:cNvSpPr>
              <a:spLocks/>
            </p:cNvSpPr>
            <p:nvPr/>
          </p:nvSpPr>
          <p:spPr bwMode="auto">
            <a:xfrm>
              <a:off x="7708901" y="2901950"/>
              <a:ext cx="201613" cy="357188"/>
            </a:xfrm>
            <a:custGeom>
              <a:avLst/>
              <a:gdLst>
                <a:gd name="T0" fmla="*/ 7 w 54"/>
                <a:gd name="T1" fmla="*/ 0 h 95"/>
                <a:gd name="T2" fmla="*/ 10 w 54"/>
                <a:gd name="T3" fmla="*/ 60 h 95"/>
                <a:gd name="T4" fmla="*/ 42 w 54"/>
                <a:gd name="T5" fmla="*/ 91 h 95"/>
                <a:gd name="T6" fmla="*/ 34 w 54"/>
                <a:gd name="T7" fmla="*/ 61 h 95"/>
                <a:gd name="T8" fmla="*/ 42 w 54"/>
                <a:gd name="T9" fmla="*/ 60 h 95"/>
                <a:gd name="T10" fmla="*/ 40 w 54"/>
                <a:gd name="T11" fmla="*/ 8 h 95"/>
                <a:gd name="T12" fmla="*/ 7 w 54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95">
                  <a:moveTo>
                    <a:pt x="7" y="0"/>
                  </a:moveTo>
                  <a:cubicBezTo>
                    <a:pt x="7" y="0"/>
                    <a:pt x="0" y="37"/>
                    <a:pt x="10" y="60"/>
                  </a:cubicBezTo>
                  <a:cubicBezTo>
                    <a:pt x="20" y="82"/>
                    <a:pt x="30" y="95"/>
                    <a:pt x="42" y="91"/>
                  </a:cubicBezTo>
                  <a:cubicBezTo>
                    <a:pt x="54" y="86"/>
                    <a:pt x="35" y="63"/>
                    <a:pt x="34" y="61"/>
                  </a:cubicBezTo>
                  <a:cubicBezTo>
                    <a:pt x="34" y="61"/>
                    <a:pt x="40" y="64"/>
                    <a:pt x="42" y="60"/>
                  </a:cubicBezTo>
                  <a:cubicBezTo>
                    <a:pt x="44" y="56"/>
                    <a:pt x="45" y="26"/>
                    <a:pt x="40" y="8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46"/>
            <p:cNvSpPr>
              <a:spLocks/>
            </p:cNvSpPr>
            <p:nvPr/>
          </p:nvSpPr>
          <p:spPr bwMode="auto">
            <a:xfrm>
              <a:off x="7791451" y="3082925"/>
              <a:ext cx="58738" cy="69850"/>
            </a:xfrm>
            <a:custGeom>
              <a:avLst/>
              <a:gdLst>
                <a:gd name="T0" fmla="*/ 16 w 16"/>
                <a:gd name="T1" fmla="*/ 19 h 19"/>
                <a:gd name="T2" fmla="*/ 12 w 16"/>
                <a:gd name="T3" fmla="*/ 13 h 19"/>
                <a:gd name="T4" fmla="*/ 4 w 16"/>
                <a:gd name="T5" fmla="*/ 0 h 19"/>
                <a:gd name="T6" fmla="*/ 16 w 16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16" y="19"/>
                  </a:moveTo>
                  <a:cubicBezTo>
                    <a:pt x="14" y="16"/>
                    <a:pt x="12" y="14"/>
                    <a:pt x="12" y="13"/>
                  </a:cubicBezTo>
                  <a:cubicBezTo>
                    <a:pt x="12" y="13"/>
                    <a:pt x="6" y="11"/>
                    <a:pt x="4" y="0"/>
                  </a:cubicBezTo>
                  <a:cubicBezTo>
                    <a:pt x="4" y="0"/>
                    <a:pt x="0" y="17"/>
                    <a:pt x="16" y="19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47"/>
            <p:cNvSpPr>
              <a:spLocks/>
            </p:cNvSpPr>
            <p:nvPr/>
          </p:nvSpPr>
          <p:spPr bwMode="auto">
            <a:xfrm>
              <a:off x="8515351" y="2901950"/>
              <a:ext cx="203200" cy="357188"/>
            </a:xfrm>
            <a:custGeom>
              <a:avLst/>
              <a:gdLst>
                <a:gd name="T0" fmla="*/ 48 w 54"/>
                <a:gd name="T1" fmla="*/ 0 h 95"/>
                <a:gd name="T2" fmla="*/ 45 w 54"/>
                <a:gd name="T3" fmla="*/ 60 h 95"/>
                <a:gd name="T4" fmla="*/ 12 w 54"/>
                <a:gd name="T5" fmla="*/ 91 h 95"/>
                <a:gd name="T6" fmla="*/ 20 w 54"/>
                <a:gd name="T7" fmla="*/ 61 h 95"/>
                <a:gd name="T8" fmla="*/ 13 w 54"/>
                <a:gd name="T9" fmla="*/ 60 h 95"/>
                <a:gd name="T10" fmla="*/ 15 w 54"/>
                <a:gd name="T11" fmla="*/ 8 h 95"/>
                <a:gd name="T12" fmla="*/ 48 w 54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95">
                  <a:moveTo>
                    <a:pt x="48" y="0"/>
                  </a:moveTo>
                  <a:cubicBezTo>
                    <a:pt x="48" y="0"/>
                    <a:pt x="54" y="37"/>
                    <a:pt x="45" y="60"/>
                  </a:cubicBezTo>
                  <a:cubicBezTo>
                    <a:pt x="35" y="82"/>
                    <a:pt x="24" y="95"/>
                    <a:pt x="12" y="91"/>
                  </a:cubicBezTo>
                  <a:cubicBezTo>
                    <a:pt x="0" y="86"/>
                    <a:pt x="19" y="63"/>
                    <a:pt x="20" y="61"/>
                  </a:cubicBezTo>
                  <a:cubicBezTo>
                    <a:pt x="20" y="61"/>
                    <a:pt x="15" y="64"/>
                    <a:pt x="13" y="60"/>
                  </a:cubicBezTo>
                  <a:cubicBezTo>
                    <a:pt x="11" y="56"/>
                    <a:pt x="9" y="26"/>
                    <a:pt x="15" y="8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48"/>
            <p:cNvSpPr>
              <a:spLocks/>
            </p:cNvSpPr>
            <p:nvPr/>
          </p:nvSpPr>
          <p:spPr bwMode="auto">
            <a:xfrm>
              <a:off x="8575676" y="3082925"/>
              <a:ext cx="60325" cy="69850"/>
            </a:xfrm>
            <a:custGeom>
              <a:avLst/>
              <a:gdLst>
                <a:gd name="T0" fmla="*/ 0 w 16"/>
                <a:gd name="T1" fmla="*/ 19 h 19"/>
                <a:gd name="T2" fmla="*/ 4 w 16"/>
                <a:gd name="T3" fmla="*/ 13 h 19"/>
                <a:gd name="T4" fmla="*/ 12 w 16"/>
                <a:gd name="T5" fmla="*/ 0 h 19"/>
                <a:gd name="T6" fmla="*/ 0 w 16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0" y="19"/>
                  </a:moveTo>
                  <a:cubicBezTo>
                    <a:pt x="2" y="16"/>
                    <a:pt x="4" y="14"/>
                    <a:pt x="4" y="13"/>
                  </a:cubicBezTo>
                  <a:cubicBezTo>
                    <a:pt x="4" y="13"/>
                    <a:pt x="10" y="11"/>
                    <a:pt x="12" y="0"/>
                  </a:cubicBezTo>
                  <a:cubicBezTo>
                    <a:pt x="12" y="0"/>
                    <a:pt x="16" y="17"/>
                    <a:pt x="0" y="19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49"/>
            <p:cNvSpPr>
              <a:spLocks/>
            </p:cNvSpPr>
            <p:nvPr/>
          </p:nvSpPr>
          <p:spPr bwMode="auto">
            <a:xfrm>
              <a:off x="7678738" y="1963738"/>
              <a:ext cx="1073150" cy="1020763"/>
            </a:xfrm>
            <a:custGeom>
              <a:avLst/>
              <a:gdLst>
                <a:gd name="T0" fmla="*/ 286 w 286"/>
                <a:gd name="T1" fmla="*/ 241 h 272"/>
                <a:gd name="T2" fmla="*/ 204 w 286"/>
                <a:gd name="T3" fmla="*/ 0 h 272"/>
                <a:gd name="T4" fmla="*/ 143 w 286"/>
                <a:gd name="T5" fmla="*/ 0 h 272"/>
                <a:gd name="T6" fmla="*/ 143 w 286"/>
                <a:gd name="T7" fmla="*/ 0 h 272"/>
                <a:gd name="T8" fmla="*/ 81 w 286"/>
                <a:gd name="T9" fmla="*/ 0 h 272"/>
                <a:gd name="T10" fmla="*/ 0 w 286"/>
                <a:gd name="T11" fmla="*/ 241 h 272"/>
                <a:gd name="T12" fmla="*/ 48 w 286"/>
                <a:gd name="T13" fmla="*/ 258 h 272"/>
                <a:gd name="T14" fmla="*/ 46 w 286"/>
                <a:gd name="T15" fmla="*/ 267 h 272"/>
                <a:gd name="T16" fmla="*/ 143 w 286"/>
                <a:gd name="T17" fmla="*/ 272 h 272"/>
                <a:gd name="T18" fmla="*/ 143 w 286"/>
                <a:gd name="T19" fmla="*/ 272 h 272"/>
                <a:gd name="T20" fmla="*/ 143 w 286"/>
                <a:gd name="T21" fmla="*/ 272 h 272"/>
                <a:gd name="T22" fmla="*/ 143 w 286"/>
                <a:gd name="T23" fmla="*/ 272 h 272"/>
                <a:gd name="T24" fmla="*/ 143 w 286"/>
                <a:gd name="T25" fmla="*/ 272 h 272"/>
                <a:gd name="T26" fmla="*/ 239 w 286"/>
                <a:gd name="T27" fmla="*/ 267 h 272"/>
                <a:gd name="T28" fmla="*/ 238 w 286"/>
                <a:gd name="T29" fmla="*/ 258 h 272"/>
                <a:gd name="T30" fmla="*/ 286 w 286"/>
                <a:gd name="T31" fmla="*/ 24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6" h="272">
                  <a:moveTo>
                    <a:pt x="286" y="241"/>
                  </a:moveTo>
                  <a:cubicBezTo>
                    <a:pt x="270" y="92"/>
                    <a:pt x="204" y="0"/>
                    <a:pt x="204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0"/>
                    <a:pt x="15" y="92"/>
                    <a:pt x="0" y="241"/>
                  </a:cubicBezTo>
                  <a:cubicBezTo>
                    <a:pt x="0" y="241"/>
                    <a:pt x="20" y="260"/>
                    <a:pt x="48" y="258"/>
                  </a:cubicBezTo>
                  <a:cubicBezTo>
                    <a:pt x="46" y="267"/>
                    <a:pt x="46" y="267"/>
                    <a:pt x="46" y="267"/>
                  </a:cubicBezTo>
                  <a:cubicBezTo>
                    <a:pt x="46" y="267"/>
                    <a:pt x="94" y="272"/>
                    <a:pt x="143" y="272"/>
                  </a:cubicBezTo>
                  <a:cubicBezTo>
                    <a:pt x="143" y="272"/>
                    <a:pt x="143" y="272"/>
                    <a:pt x="143" y="272"/>
                  </a:cubicBezTo>
                  <a:cubicBezTo>
                    <a:pt x="143" y="272"/>
                    <a:pt x="143" y="272"/>
                    <a:pt x="143" y="272"/>
                  </a:cubicBezTo>
                  <a:cubicBezTo>
                    <a:pt x="143" y="272"/>
                    <a:pt x="143" y="272"/>
                    <a:pt x="143" y="272"/>
                  </a:cubicBezTo>
                  <a:cubicBezTo>
                    <a:pt x="143" y="272"/>
                    <a:pt x="143" y="272"/>
                    <a:pt x="143" y="272"/>
                  </a:cubicBezTo>
                  <a:cubicBezTo>
                    <a:pt x="192" y="272"/>
                    <a:pt x="239" y="267"/>
                    <a:pt x="239" y="267"/>
                  </a:cubicBezTo>
                  <a:cubicBezTo>
                    <a:pt x="238" y="258"/>
                    <a:pt x="238" y="258"/>
                    <a:pt x="238" y="258"/>
                  </a:cubicBezTo>
                  <a:cubicBezTo>
                    <a:pt x="265" y="260"/>
                    <a:pt x="286" y="241"/>
                    <a:pt x="286" y="241"/>
                  </a:cubicBez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50"/>
            <p:cNvSpPr>
              <a:spLocks/>
            </p:cNvSpPr>
            <p:nvPr/>
          </p:nvSpPr>
          <p:spPr bwMode="auto">
            <a:xfrm>
              <a:off x="8482013" y="2255838"/>
              <a:ext cx="134938" cy="676275"/>
            </a:xfrm>
            <a:custGeom>
              <a:avLst/>
              <a:gdLst>
                <a:gd name="T0" fmla="*/ 36 w 36"/>
                <a:gd name="T1" fmla="*/ 179 h 180"/>
                <a:gd name="T2" fmla="*/ 24 w 36"/>
                <a:gd name="T3" fmla="*/ 180 h 180"/>
                <a:gd name="T4" fmla="*/ 0 w 36"/>
                <a:gd name="T5" fmla="*/ 0 h 180"/>
                <a:gd name="T6" fmla="*/ 36 w 36"/>
                <a:gd name="T7" fmla="*/ 17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80">
                  <a:moveTo>
                    <a:pt x="36" y="179"/>
                  </a:moveTo>
                  <a:cubicBezTo>
                    <a:pt x="32" y="180"/>
                    <a:pt x="28" y="180"/>
                    <a:pt x="24" y="180"/>
                  </a:cubicBezTo>
                  <a:cubicBezTo>
                    <a:pt x="24" y="180"/>
                    <a:pt x="7" y="34"/>
                    <a:pt x="0" y="0"/>
                  </a:cubicBezTo>
                  <a:cubicBezTo>
                    <a:pt x="0" y="0"/>
                    <a:pt x="29" y="112"/>
                    <a:pt x="36" y="179"/>
                  </a:cubicBez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51"/>
            <p:cNvSpPr>
              <a:spLocks/>
            </p:cNvSpPr>
            <p:nvPr/>
          </p:nvSpPr>
          <p:spPr bwMode="auto">
            <a:xfrm>
              <a:off x="7808913" y="2255838"/>
              <a:ext cx="136525" cy="676275"/>
            </a:xfrm>
            <a:custGeom>
              <a:avLst/>
              <a:gdLst>
                <a:gd name="T0" fmla="*/ 0 w 36"/>
                <a:gd name="T1" fmla="*/ 179 h 180"/>
                <a:gd name="T2" fmla="*/ 13 w 36"/>
                <a:gd name="T3" fmla="*/ 180 h 180"/>
                <a:gd name="T4" fmla="*/ 36 w 36"/>
                <a:gd name="T5" fmla="*/ 0 h 180"/>
                <a:gd name="T6" fmla="*/ 0 w 36"/>
                <a:gd name="T7" fmla="*/ 17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80">
                  <a:moveTo>
                    <a:pt x="0" y="179"/>
                  </a:moveTo>
                  <a:cubicBezTo>
                    <a:pt x="4" y="180"/>
                    <a:pt x="8" y="180"/>
                    <a:pt x="13" y="180"/>
                  </a:cubicBezTo>
                  <a:cubicBezTo>
                    <a:pt x="13" y="180"/>
                    <a:pt x="29" y="34"/>
                    <a:pt x="36" y="0"/>
                  </a:cubicBezTo>
                  <a:cubicBezTo>
                    <a:pt x="36" y="0"/>
                    <a:pt x="8" y="112"/>
                    <a:pt x="0" y="179"/>
                  </a:cubicBez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Oval 152"/>
            <p:cNvSpPr>
              <a:spLocks noChangeArrowheads="1"/>
            </p:cNvSpPr>
            <p:nvPr/>
          </p:nvSpPr>
          <p:spPr bwMode="auto">
            <a:xfrm>
              <a:off x="8181976" y="2162175"/>
              <a:ext cx="74613" cy="74613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Oval 153"/>
            <p:cNvSpPr>
              <a:spLocks noChangeArrowheads="1"/>
            </p:cNvSpPr>
            <p:nvPr/>
          </p:nvSpPr>
          <p:spPr bwMode="auto">
            <a:xfrm>
              <a:off x="8181976" y="2319338"/>
              <a:ext cx="74613" cy="76200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Oval 154"/>
            <p:cNvSpPr>
              <a:spLocks noChangeArrowheads="1"/>
            </p:cNvSpPr>
            <p:nvPr/>
          </p:nvSpPr>
          <p:spPr bwMode="auto">
            <a:xfrm>
              <a:off x="8181976" y="2473325"/>
              <a:ext cx="74613" cy="79375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Oval 155"/>
            <p:cNvSpPr>
              <a:spLocks noChangeArrowheads="1"/>
            </p:cNvSpPr>
            <p:nvPr/>
          </p:nvSpPr>
          <p:spPr bwMode="auto">
            <a:xfrm>
              <a:off x="8181976" y="2632075"/>
              <a:ext cx="74613" cy="74613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Oval 156"/>
            <p:cNvSpPr>
              <a:spLocks noChangeArrowheads="1"/>
            </p:cNvSpPr>
            <p:nvPr/>
          </p:nvSpPr>
          <p:spPr bwMode="auto">
            <a:xfrm>
              <a:off x="8181976" y="2789238"/>
              <a:ext cx="74613" cy="74613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57"/>
            <p:cNvSpPr>
              <a:spLocks/>
            </p:cNvSpPr>
            <p:nvPr/>
          </p:nvSpPr>
          <p:spPr bwMode="auto">
            <a:xfrm>
              <a:off x="8016876" y="2016125"/>
              <a:ext cx="201613" cy="134938"/>
            </a:xfrm>
            <a:custGeom>
              <a:avLst/>
              <a:gdLst>
                <a:gd name="T0" fmla="*/ 54 w 54"/>
                <a:gd name="T1" fmla="*/ 15 h 36"/>
                <a:gd name="T2" fmla="*/ 54 w 54"/>
                <a:gd name="T3" fmla="*/ 23 h 36"/>
                <a:gd name="T4" fmla="*/ 10 w 54"/>
                <a:gd name="T5" fmla="*/ 34 h 36"/>
                <a:gd name="T6" fmla="*/ 0 w 54"/>
                <a:gd name="T7" fmla="*/ 27 h 36"/>
                <a:gd name="T8" fmla="*/ 0 w 54"/>
                <a:gd name="T9" fmla="*/ 9 h 36"/>
                <a:gd name="T10" fmla="*/ 10 w 54"/>
                <a:gd name="T11" fmla="*/ 1 h 36"/>
                <a:gd name="T12" fmla="*/ 54 w 54"/>
                <a:gd name="T13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6">
                  <a:moveTo>
                    <a:pt x="54" y="15"/>
                  </a:moveTo>
                  <a:cubicBezTo>
                    <a:pt x="54" y="23"/>
                    <a:pt x="54" y="23"/>
                    <a:pt x="54" y="23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5" y="36"/>
                    <a:pt x="0" y="32"/>
                    <a:pt x="0" y="2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1"/>
                  </a:cubicBezTo>
                  <a:lnTo>
                    <a:pt x="54" y="15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58"/>
            <p:cNvSpPr>
              <a:spLocks/>
            </p:cNvSpPr>
            <p:nvPr/>
          </p:nvSpPr>
          <p:spPr bwMode="auto">
            <a:xfrm>
              <a:off x="8218488" y="2016125"/>
              <a:ext cx="203200" cy="134938"/>
            </a:xfrm>
            <a:custGeom>
              <a:avLst/>
              <a:gdLst>
                <a:gd name="T0" fmla="*/ 0 w 54"/>
                <a:gd name="T1" fmla="*/ 15 h 36"/>
                <a:gd name="T2" fmla="*/ 0 w 54"/>
                <a:gd name="T3" fmla="*/ 23 h 36"/>
                <a:gd name="T4" fmla="*/ 44 w 54"/>
                <a:gd name="T5" fmla="*/ 34 h 36"/>
                <a:gd name="T6" fmla="*/ 54 w 54"/>
                <a:gd name="T7" fmla="*/ 27 h 36"/>
                <a:gd name="T8" fmla="*/ 54 w 54"/>
                <a:gd name="T9" fmla="*/ 9 h 36"/>
                <a:gd name="T10" fmla="*/ 44 w 54"/>
                <a:gd name="T11" fmla="*/ 1 h 36"/>
                <a:gd name="T12" fmla="*/ 0 w 54"/>
                <a:gd name="T13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6">
                  <a:moveTo>
                    <a:pt x="0" y="15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9" y="36"/>
                    <a:pt x="54" y="32"/>
                    <a:pt x="54" y="27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4"/>
                    <a:pt x="49" y="0"/>
                    <a:pt x="44" y="1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59"/>
            <p:cNvSpPr>
              <a:spLocks/>
            </p:cNvSpPr>
            <p:nvPr/>
          </p:nvSpPr>
          <p:spPr bwMode="auto">
            <a:xfrm>
              <a:off x="8166101" y="2041525"/>
              <a:ext cx="104775" cy="95250"/>
            </a:xfrm>
            <a:custGeom>
              <a:avLst/>
              <a:gdLst>
                <a:gd name="T0" fmla="*/ 19 w 28"/>
                <a:gd name="T1" fmla="*/ 25 h 25"/>
                <a:gd name="T2" fmla="*/ 9 w 28"/>
                <a:gd name="T3" fmla="*/ 25 h 25"/>
                <a:gd name="T4" fmla="*/ 0 w 28"/>
                <a:gd name="T5" fmla="*/ 16 h 25"/>
                <a:gd name="T6" fmla="*/ 0 w 28"/>
                <a:gd name="T7" fmla="*/ 8 h 25"/>
                <a:gd name="T8" fmla="*/ 9 w 28"/>
                <a:gd name="T9" fmla="*/ 0 h 25"/>
                <a:gd name="T10" fmla="*/ 19 w 28"/>
                <a:gd name="T11" fmla="*/ 0 h 25"/>
                <a:gd name="T12" fmla="*/ 28 w 28"/>
                <a:gd name="T13" fmla="*/ 8 h 25"/>
                <a:gd name="T14" fmla="*/ 28 w 28"/>
                <a:gd name="T15" fmla="*/ 16 h 25"/>
                <a:gd name="T16" fmla="*/ 19 w 28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5">
                  <a:moveTo>
                    <a:pt x="19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4" y="25"/>
                    <a:pt x="0" y="21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4" y="0"/>
                    <a:pt x="28" y="3"/>
                    <a:pt x="28" y="8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21"/>
                    <a:pt x="24" y="25"/>
                    <a:pt x="19" y="25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60"/>
            <p:cNvSpPr>
              <a:spLocks/>
            </p:cNvSpPr>
            <p:nvPr/>
          </p:nvSpPr>
          <p:spPr bwMode="auto">
            <a:xfrm>
              <a:off x="7335838" y="1422400"/>
              <a:ext cx="444500" cy="465138"/>
            </a:xfrm>
            <a:custGeom>
              <a:avLst/>
              <a:gdLst>
                <a:gd name="T0" fmla="*/ 71 w 118"/>
                <a:gd name="T1" fmla="*/ 15 h 124"/>
                <a:gd name="T2" fmla="*/ 17 w 118"/>
                <a:gd name="T3" fmla="*/ 25 h 124"/>
                <a:gd name="T4" fmla="*/ 118 w 118"/>
                <a:gd name="T5" fmla="*/ 113 h 124"/>
                <a:gd name="T6" fmla="*/ 71 w 118"/>
                <a:gd name="T7" fmla="*/ 1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124">
                  <a:moveTo>
                    <a:pt x="71" y="15"/>
                  </a:moveTo>
                  <a:cubicBezTo>
                    <a:pt x="71" y="15"/>
                    <a:pt x="34" y="0"/>
                    <a:pt x="17" y="25"/>
                  </a:cubicBezTo>
                  <a:cubicBezTo>
                    <a:pt x="0" y="51"/>
                    <a:pt x="33" y="124"/>
                    <a:pt x="118" y="113"/>
                  </a:cubicBezTo>
                  <a:lnTo>
                    <a:pt x="71" y="15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61"/>
            <p:cNvSpPr>
              <a:spLocks/>
            </p:cNvSpPr>
            <p:nvPr/>
          </p:nvSpPr>
          <p:spPr bwMode="auto">
            <a:xfrm>
              <a:off x="8666163" y="1422400"/>
              <a:ext cx="446088" cy="465138"/>
            </a:xfrm>
            <a:custGeom>
              <a:avLst/>
              <a:gdLst>
                <a:gd name="T0" fmla="*/ 47 w 119"/>
                <a:gd name="T1" fmla="*/ 15 h 124"/>
                <a:gd name="T2" fmla="*/ 101 w 119"/>
                <a:gd name="T3" fmla="*/ 25 h 124"/>
                <a:gd name="T4" fmla="*/ 0 w 119"/>
                <a:gd name="T5" fmla="*/ 113 h 124"/>
                <a:gd name="T6" fmla="*/ 47 w 119"/>
                <a:gd name="T7" fmla="*/ 1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4">
                  <a:moveTo>
                    <a:pt x="47" y="15"/>
                  </a:moveTo>
                  <a:cubicBezTo>
                    <a:pt x="47" y="15"/>
                    <a:pt x="84" y="0"/>
                    <a:pt x="101" y="25"/>
                  </a:cubicBezTo>
                  <a:cubicBezTo>
                    <a:pt x="119" y="51"/>
                    <a:pt x="85" y="124"/>
                    <a:pt x="0" y="113"/>
                  </a:cubicBezTo>
                  <a:lnTo>
                    <a:pt x="47" y="15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62"/>
            <p:cNvSpPr>
              <a:spLocks/>
            </p:cNvSpPr>
            <p:nvPr/>
          </p:nvSpPr>
          <p:spPr bwMode="auto">
            <a:xfrm>
              <a:off x="7561263" y="882650"/>
              <a:ext cx="1322388" cy="1169988"/>
            </a:xfrm>
            <a:custGeom>
              <a:avLst/>
              <a:gdLst>
                <a:gd name="T0" fmla="*/ 235 w 352"/>
                <a:gd name="T1" fmla="*/ 298 h 312"/>
                <a:gd name="T2" fmla="*/ 202 w 352"/>
                <a:gd name="T3" fmla="*/ 307 h 312"/>
                <a:gd name="T4" fmla="*/ 150 w 352"/>
                <a:gd name="T5" fmla="*/ 307 h 312"/>
                <a:gd name="T6" fmla="*/ 118 w 352"/>
                <a:gd name="T7" fmla="*/ 298 h 312"/>
                <a:gd name="T8" fmla="*/ 0 w 352"/>
                <a:gd name="T9" fmla="*/ 144 h 312"/>
                <a:gd name="T10" fmla="*/ 0 w 352"/>
                <a:gd name="T11" fmla="*/ 0 h 312"/>
                <a:gd name="T12" fmla="*/ 352 w 352"/>
                <a:gd name="T13" fmla="*/ 0 h 312"/>
                <a:gd name="T14" fmla="*/ 352 w 352"/>
                <a:gd name="T15" fmla="*/ 144 h 312"/>
                <a:gd name="T16" fmla="*/ 235 w 352"/>
                <a:gd name="T17" fmla="*/ 2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312">
                  <a:moveTo>
                    <a:pt x="235" y="298"/>
                  </a:moveTo>
                  <a:cubicBezTo>
                    <a:pt x="202" y="307"/>
                    <a:pt x="202" y="307"/>
                    <a:pt x="202" y="307"/>
                  </a:cubicBezTo>
                  <a:cubicBezTo>
                    <a:pt x="185" y="312"/>
                    <a:pt x="167" y="312"/>
                    <a:pt x="150" y="307"/>
                  </a:cubicBezTo>
                  <a:cubicBezTo>
                    <a:pt x="118" y="298"/>
                    <a:pt x="118" y="298"/>
                    <a:pt x="118" y="298"/>
                  </a:cubicBezTo>
                  <a:cubicBezTo>
                    <a:pt x="48" y="279"/>
                    <a:pt x="0" y="216"/>
                    <a:pt x="0" y="1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2" y="144"/>
                    <a:pt x="352" y="144"/>
                    <a:pt x="352" y="144"/>
                  </a:cubicBezTo>
                  <a:cubicBezTo>
                    <a:pt x="352" y="216"/>
                    <a:pt x="304" y="279"/>
                    <a:pt x="235" y="298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63"/>
            <p:cNvSpPr>
              <a:spLocks/>
            </p:cNvSpPr>
            <p:nvPr/>
          </p:nvSpPr>
          <p:spPr bwMode="auto">
            <a:xfrm>
              <a:off x="7775576" y="1452563"/>
              <a:ext cx="187325" cy="120650"/>
            </a:xfrm>
            <a:custGeom>
              <a:avLst/>
              <a:gdLst>
                <a:gd name="T0" fmla="*/ 3 w 50"/>
                <a:gd name="T1" fmla="*/ 32 h 32"/>
                <a:gd name="T2" fmla="*/ 0 w 50"/>
                <a:gd name="T3" fmla="*/ 28 h 32"/>
                <a:gd name="T4" fmla="*/ 22 w 50"/>
                <a:gd name="T5" fmla="*/ 1 h 32"/>
                <a:gd name="T6" fmla="*/ 49 w 50"/>
                <a:gd name="T7" fmla="*/ 22 h 32"/>
                <a:gd name="T8" fmla="*/ 47 w 50"/>
                <a:gd name="T9" fmla="*/ 27 h 32"/>
                <a:gd name="T10" fmla="*/ 43 w 50"/>
                <a:gd name="T11" fmla="*/ 24 h 32"/>
                <a:gd name="T12" fmla="*/ 22 w 50"/>
                <a:gd name="T13" fmla="*/ 8 h 32"/>
                <a:gd name="T14" fmla="*/ 7 w 50"/>
                <a:gd name="T15" fmla="*/ 28 h 32"/>
                <a:gd name="T16" fmla="*/ 3 w 50"/>
                <a:gd name="T17" fmla="*/ 32 h 32"/>
                <a:gd name="T18" fmla="*/ 3 w 50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32">
                  <a:moveTo>
                    <a:pt x="3" y="32"/>
                  </a:moveTo>
                  <a:cubicBezTo>
                    <a:pt x="1" y="32"/>
                    <a:pt x="0" y="30"/>
                    <a:pt x="0" y="28"/>
                  </a:cubicBezTo>
                  <a:cubicBezTo>
                    <a:pt x="0" y="19"/>
                    <a:pt x="4" y="2"/>
                    <a:pt x="22" y="1"/>
                  </a:cubicBezTo>
                  <a:cubicBezTo>
                    <a:pt x="40" y="0"/>
                    <a:pt x="48" y="15"/>
                    <a:pt x="49" y="22"/>
                  </a:cubicBezTo>
                  <a:cubicBezTo>
                    <a:pt x="50" y="24"/>
                    <a:pt x="49" y="26"/>
                    <a:pt x="47" y="27"/>
                  </a:cubicBezTo>
                  <a:cubicBezTo>
                    <a:pt x="45" y="27"/>
                    <a:pt x="43" y="26"/>
                    <a:pt x="43" y="24"/>
                  </a:cubicBezTo>
                  <a:cubicBezTo>
                    <a:pt x="42" y="23"/>
                    <a:pt x="39" y="7"/>
                    <a:pt x="22" y="8"/>
                  </a:cubicBezTo>
                  <a:cubicBezTo>
                    <a:pt x="7" y="8"/>
                    <a:pt x="7" y="28"/>
                    <a:pt x="7" y="28"/>
                  </a:cubicBezTo>
                  <a:cubicBezTo>
                    <a:pt x="7" y="30"/>
                    <a:pt x="5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64"/>
            <p:cNvSpPr>
              <a:spLocks/>
            </p:cNvSpPr>
            <p:nvPr/>
          </p:nvSpPr>
          <p:spPr bwMode="auto">
            <a:xfrm>
              <a:off x="7700963" y="1535113"/>
              <a:ext cx="101600" cy="38100"/>
            </a:xfrm>
            <a:custGeom>
              <a:avLst/>
              <a:gdLst>
                <a:gd name="T0" fmla="*/ 17 w 27"/>
                <a:gd name="T1" fmla="*/ 10 h 10"/>
                <a:gd name="T2" fmla="*/ 2 w 27"/>
                <a:gd name="T3" fmla="*/ 7 h 10"/>
                <a:gd name="T4" fmla="*/ 0 w 27"/>
                <a:gd name="T5" fmla="*/ 3 h 10"/>
                <a:gd name="T6" fmla="*/ 5 w 27"/>
                <a:gd name="T7" fmla="*/ 0 h 10"/>
                <a:gd name="T8" fmla="*/ 22 w 27"/>
                <a:gd name="T9" fmla="*/ 2 h 10"/>
                <a:gd name="T10" fmla="*/ 26 w 27"/>
                <a:gd name="T11" fmla="*/ 5 h 10"/>
                <a:gd name="T12" fmla="*/ 24 w 27"/>
                <a:gd name="T13" fmla="*/ 9 h 10"/>
                <a:gd name="T14" fmla="*/ 17 w 27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0">
                  <a:moveTo>
                    <a:pt x="17" y="10"/>
                  </a:moveTo>
                  <a:cubicBezTo>
                    <a:pt x="13" y="10"/>
                    <a:pt x="8" y="9"/>
                    <a:pt x="2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15" y="4"/>
                    <a:pt x="22" y="2"/>
                    <a:pt x="22" y="2"/>
                  </a:cubicBezTo>
                  <a:cubicBezTo>
                    <a:pt x="24" y="2"/>
                    <a:pt x="26" y="3"/>
                    <a:pt x="26" y="5"/>
                  </a:cubicBezTo>
                  <a:cubicBezTo>
                    <a:pt x="27" y="6"/>
                    <a:pt x="26" y="8"/>
                    <a:pt x="24" y="9"/>
                  </a:cubicBezTo>
                  <a:cubicBezTo>
                    <a:pt x="24" y="9"/>
                    <a:pt x="21" y="10"/>
                    <a:pt x="17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65"/>
            <p:cNvSpPr>
              <a:spLocks/>
            </p:cNvSpPr>
            <p:nvPr/>
          </p:nvSpPr>
          <p:spPr bwMode="auto">
            <a:xfrm>
              <a:off x="7700963" y="1482725"/>
              <a:ext cx="101600" cy="60325"/>
            </a:xfrm>
            <a:custGeom>
              <a:avLst/>
              <a:gdLst>
                <a:gd name="T0" fmla="*/ 24 w 27"/>
                <a:gd name="T1" fmla="*/ 16 h 16"/>
                <a:gd name="T2" fmla="*/ 1 w 27"/>
                <a:gd name="T3" fmla="*/ 6 h 16"/>
                <a:gd name="T4" fmla="*/ 1 w 27"/>
                <a:gd name="T5" fmla="*/ 2 h 16"/>
                <a:gd name="T6" fmla="*/ 6 w 27"/>
                <a:gd name="T7" fmla="*/ 1 h 16"/>
                <a:gd name="T8" fmla="*/ 6 w 27"/>
                <a:gd name="T9" fmla="*/ 1 h 16"/>
                <a:gd name="T10" fmla="*/ 24 w 27"/>
                <a:gd name="T11" fmla="*/ 9 h 16"/>
                <a:gd name="T12" fmla="*/ 24 w 27"/>
                <a:gd name="T13" fmla="*/ 9 h 16"/>
                <a:gd name="T14" fmla="*/ 27 w 27"/>
                <a:gd name="T15" fmla="*/ 13 h 16"/>
                <a:gd name="T16" fmla="*/ 24 w 27"/>
                <a:gd name="T17" fmla="*/ 16 h 16"/>
                <a:gd name="T18" fmla="*/ 24 w 27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6">
                  <a:moveTo>
                    <a:pt x="24" y="16"/>
                  </a:moveTo>
                  <a:cubicBezTo>
                    <a:pt x="13" y="16"/>
                    <a:pt x="2" y="7"/>
                    <a:pt x="1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3"/>
                    <a:pt x="17" y="10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6" y="9"/>
                    <a:pt x="27" y="11"/>
                    <a:pt x="27" y="13"/>
                  </a:cubicBezTo>
                  <a:cubicBezTo>
                    <a:pt x="27" y="15"/>
                    <a:pt x="26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66"/>
            <p:cNvSpPr>
              <a:spLocks/>
            </p:cNvSpPr>
            <p:nvPr/>
          </p:nvSpPr>
          <p:spPr bwMode="auto">
            <a:xfrm>
              <a:off x="8474076" y="1452563"/>
              <a:ext cx="192088" cy="120650"/>
            </a:xfrm>
            <a:custGeom>
              <a:avLst/>
              <a:gdLst>
                <a:gd name="T0" fmla="*/ 47 w 51"/>
                <a:gd name="T1" fmla="*/ 32 h 32"/>
                <a:gd name="T2" fmla="*/ 47 w 51"/>
                <a:gd name="T3" fmla="*/ 32 h 32"/>
                <a:gd name="T4" fmla="*/ 44 w 51"/>
                <a:gd name="T5" fmla="*/ 28 h 32"/>
                <a:gd name="T6" fmla="*/ 28 w 51"/>
                <a:gd name="T7" fmla="*/ 8 h 32"/>
                <a:gd name="T8" fmla="*/ 7 w 51"/>
                <a:gd name="T9" fmla="*/ 24 h 32"/>
                <a:gd name="T10" fmla="*/ 3 w 51"/>
                <a:gd name="T11" fmla="*/ 27 h 32"/>
                <a:gd name="T12" fmla="*/ 1 w 51"/>
                <a:gd name="T13" fmla="*/ 22 h 32"/>
                <a:gd name="T14" fmla="*/ 28 w 51"/>
                <a:gd name="T15" fmla="*/ 1 h 32"/>
                <a:gd name="T16" fmla="*/ 50 w 51"/>
                <a:gd name="T17" fmla="*/ 28 h 32"/>
                <a:gd name="T18" fmla="*/ 47 w 51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32">
                  <a:moveTo>
                    <a:pt x="47" y="32"/>
                  </a:moveTo>
                  <a:cubicBezTo>
                    <a:pt x="47" y="32"/>
                    <a:pt x="47" y="32"/>
                    <a:pt x="47" y="32"/>
                  </a:cubicBezTo>
                  <a:cubicBezTo>
                    <a:pt x="45" y="32"/>
                    <a:pt x="44" y="30"/>
                    <a:pt x="44" y="28"/>
                  </a:cubicBezTo>
                  <a:cubicBezTo>
                    <a:pt x="44" y="28"/>
                    <a:pt x="43" y="8"/>
                    <a:pt x="28" y="8"/>
                  </a:cubicBezTo>
                  <a:cubicBezTo>
                    <a:pt x="12" y="7"/>
                    <a:pt x="8" y="23"/>
                    <a:pt x="7" y="24"/>
                  </a:cubicBezTo>
                  <a:cubicBezTo>
                    <a:pt x="7" y="26"/>
                    <a:pt x="5" y="27"/>
                    <a:pt x="3" y="27"/>
                  </a:cubicBezTo>
                  <a:cubicBezTo>
                    <a:pt x="1" y="26"/>
                    <a:pt x="0" y="24"/>
                    <a:pt x="1" y="22"/>
                  </a:cubicBezTo>
                  <a:cubicBezTo>
                    <a:pt x="2" y="15"/>
                    <a:pt x="10" y="0"/>
                    <a:pt x="28" y="1"/>
                  </a:cubicBezTo>
                  <a:cubicBezTo>
                    <a:pt x="46" y="2"/>
                    <a:pt x="51" y="19"/>
                    <a:pt x="50" y="28"/>
                  </a:cubicBezTo>
                  <a:cubicBezTo>
                    <a:pt x="50" y="30"/>
                    <a:pt x="49" y="32"/>
                    <a:pt x="47" y="3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67"/>
            <p:cNvSpPr>
              <a:spLocks/>
            </p:cNvSpPr>
            <p:nvPr/>
          </p:nvSpPr>
          <p:spPr bwMode="auto">
            <a:xfrm>
              <a:off x="8636001" y="1535113"/>
              <a:ext cx="104775" cy="38100"/>
            </a:xfrm>
            <a:custGeom>
              <a:avLst/>
              <a:gdLst>
                <a:gd name="T0" fmla="*/ 10 w 28"/>
                <a:gd name="T1" fmla="*/ 10 h 10"/>
                <a:gd name="T2" fmla="*/ 3 w 28"/>
                <a:gd name="T3" fmla="*/ 9 h 10"/>
                <a:gd name="T4" fmla="*/ 1 w 28"/>
                <a:gd name="T5" fmla="*/ 5 h 10"/>
                <a:gd name="T6" fmla="*/ 5 w 28"/>
                <a:gd name="T7" fmla="*/ 2 h 10"/>
                <a:gd name="T8" fmla="*/ 23 w 28"/>
                <a:gd name="T9" fmla="*/ 0 h 10"/>
                <a:gd name="T10" fmla="*/ 27 w 28"/>
                <a:gd name="T11" fmla="*/ 3 h 10"/>
                <a:gd name="T12" fmla="*/ 25 w 28"/>
                <a:gd name="T13" fmla="*/ 7 h 10"/>
                <a:gd name="T14" fmla="*/ 10 w 28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0">
                  <a:moveTo>
                    <a:pt x="10" y="10"/>
                  </a:moveTo>
                  <a:cubicBezTo>
                    <a:pt x="6" y="10"/>
                    <a:pt x="3" y="9"/>
                    <a:pt x="3" y="9"/>
                  </a:cubicBezTo>
                  <a:cubicBezTo>
                    <a:pt x="1" y="8"/>
                    <a:pt x="0" y="6"/>
                    <a:pt x="1" y="5"/>
                  </a:cubicBezTo>
                  <a:cubicBezTo>
                    <a:pt x="1" y="3"/>
                    <a:pt x="3" y="2"/>
                    <a:pt x="5" y="2"/>
                  </a:cubicBezTo>
                  <a:cubicBezTo>
                    <a:pt x="5" y="2"/>
                    <a:pt x="12" y="4"/>
                    <a:pt x="23" y="0"/>
                  </a:cubicBezTo>
                  <a:cubicBezTo>
                    <a:pt x="24" y="0"/>
                    <a:pt x="26" y="1"/>
                    <a:pt x="27" y="3"/>
                  </a:cubicBezTo>
                  <a:cubicBezTo>
                    <a:pt x="28" y="4"/>
                    <a:pt x="27" y="6"/>
                    <a:pt x="25" y="7"/>
                  </a:cubicBezTo>
                  <a:cubicBezTo>
                    <a:pt x="19" y="9"/>
                    <a:pt x="14" y="10"/>
                    <a:pt x="10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68"/>
            <p:cNvSpPr>
              <a:spLocks/>
            </p:cNvSpPr>
            <p:nvPr/>
          </p:nvSpPr>
          <p:spPr bwMode="auto">
            <a:xfrm>
              <a:off x="8636001" y="1482725"/>
              <a:ext cx="104775" cy="60325"/>
            </a:xfrm>
            <a:custGeom>
              <a:avLst/>
              <a:gdLst>
                <a:gd name="T0" fmla="*/ 4 w 28"/>
                <a:gd name="T1" fmla="*/ 16 h 16"/>
                <a:gd name="T2" fmla="*/ 3 w 28"/>
                <a:gd name="T3" fmla="*/ 16 h 16"/>
                <a:gd name="T4" fmla="*/ 0 w 28"/>
                <a:gd name="T5" fmla="*/ 13 h 16"/>
                <a:gd name="T6" fmla="*/ 3 w 28"/>
                <a:gd name="T7" fmla="*/ 9 h 16"/>
                <a:gd name="T8" fmla="*/ 4 w 28"/>
                <a:gd name="T9" fmla="*/ 10 h 16"/>
                <a:gd name="T10" fmla="*/ 21 w 28"/>
                <a:gd name="T11" fmla="*/ 1 h 16"/>
                <a:gd name="T12" fmla="*/ 26 w 28"/>
                <a:gd name="T13" fmla="*/ 2 h 16"/>
                <a:gd name="T14" fmla="*/ 26 w 28"/>
                <a:gd name="T15" fmla="*/ 6 h 16"/>
                <a:gd name="T16" fmla="*/ 4 w 28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6">
                  <a:moveTo>
                    <a:pt x="4" y="16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11"/>
                    <a:pt x="1" y="9"/>
                    <a:pt x="3" y="9"/>
                  </a:cubicBezTo>
                  <a:cubicBezTo>
                    <a:pt x="3" y="9"/>
                    <a:pt x="3" y="10"/>
                    <a:pt x="4" y="10"/>
                  </a:cubicBezTo>
                  <a:cubicBezTo>
                    <a:pt x="10" y="10"/>
                    <a:pt x="19" y="3"/>
                    <a:pt x="21" y="1"/>
                  </a:cubicBezTo>
                  <a:cubicBezTo>
                    <a:pt x="23" y="0"/>
                    <a:pt x="25" y="0"/>
                    <a:pt x="26" y="2"/>
                  </a:cubicBezTo>
                  <a:cubicBezTo>
                    <a:pt x="28" y="3"/>
                    <a:pt x="27" y="5"/>
                    <a:pt x="26" y="6"/>
                  </a:cubicBezTo>
                  <a:cubicBezTo>
                    <a:pt x="25" y="7"/>
                    <a:pt x="14" y="16"/>
                    <a:pt x="4" y="1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69"/>
            <p:cNvSpPr>
              <a:spLocks/>
            </p:cNvSpPr>
            <p:nvPr/>
          </p:nvSpPr>
          <p:spPr bwMode="auto">
            <a:xfrm>
              <a:off x="8083551" y="1793875"/>
              <a:ext cx="236538" cy="134938"/>
            </a:xfrm>
            <a:custGeom>
              <a:avLst/>
              <a:gdLst>
                <a:gd name="T0" fmla="*/ 0 w 63"/>
                <a:gd name="T1" fmla="*/ 12 h 36"/>
                <a:gd name="T2" fmla="*/ 17 w 63"/>
                <a:gd name="T3" fmla="*/ 1 h 36"/>
                <a:gd name="T4" fmla="*/ 32 w 63"/>
                <a:gd name="T5" fmla="*/ 10 h 36"/>
                <a:gd name="T6" fmla="*/ 49 w 63"/>
                <a:gd name="T7" fmla="*/ 1 h 36"/>
                <a:gd name="T8" fmla="*/ 63 w 63"/>
                <a:gd name="T9" fmla="*/ 13 h 36"/>
                <a:gd name="T10" fmla="*/ 31 w 63"/>
                <a:gd name="T11" fmla="*/ 36 h 36"/>
                <a:gd name="T12" fmla="*/ 0 w 63"/>
                <a:gd name="T13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6">
                  <a:moveTo>
                    <a:pt x="0" y="12"/>
                  </a:moveTo>
                  <a:cubicBezTo>
                    <a:pt x="0" y="12"/>
                    <a:pt x="8" y="0"/>
                    <a:pt x="17" y="1"/>
                  </a:cubicBezTo>
                  <a:cubicBezTo>
                    <a:pt x="27" y="1"/>
                    <a:pt x="32" y="10"/>
                    <a:pt x="32" y="10"/>
                  </a:cubicBezTo>
                  <a:cubicBezTo>
                    <a:pt x="32" y="10"/>
                    <a:pt x="40" y="1"/>
                    <a:pt x="49" y="1"/>
                  </a:cubicBezTo>
                  <a:cubicBezTo>
                    <a:pt x="59" y="1"/>
                    <a:pt x="63" y="13"/>
                    <a:pt x="63" y="13"/>
                  </a:cubicBezTo>
                  <a:cubicBezTo>
                    <a:pt x="63" y="13"/>
                    <a:pt x="54" y="36"/>
                    <a:pt x="31" y="36"/>
                  </a:cubicBezTo>
                  <a:cubicBezTo>
                    <a:pt x="8" y="36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70"/>
            <p:cNvSpPr>
              <a:spLocks/>
            </p:cNvSpPr>
            <p:nvPr/>
          </p:nvSpPr>
          <p:spPr bwMode="auto">
            <a:xfrm>
              <a:off x="8143876" y="1639888"/>
              <a:ext cx="120650" cy="57150"/>
            </a:xfrm>
            <a:custGeom>
              <a:avLst/>
              <a:gdLst>
                <a:gd name="T0" fmla="*/ 0 w 32"/>
                <a:gd name="T1" fmla="*/ 15 h 15"/>
                <a:gd name="T2" fmla="*/ 15 w 32"/>
                <a:gd name="T3" fmla="*/ 0 h 15"/>
                <a:gd name="T4" fmla="*/ 32 w 32"/>
                <a:gd name="T5" fmla="*/ 15 h 15"/>
                <a:gd name="T6" fmla="*/ 15 w 32"/>
                <a:gd name="T7" fmla="*/ 6 h 15"/>
                <a:gd name="T8" fmla="*/ 0 w 32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0" y="15"/>
                  </a:moveTo>
                  <a:cubicBezTo>
                    <a:pt x="0" y="15"/>
                    <a:pt x="2" y="1"/>
                    <a:pt x="15" y="0"/>
                  </a:cubicBezTo>
                  <a:cubicBezTo>
                    <a:pt x="29" y="0"/>
                    <a:pt x="32" y="15"/>
                    <a:pt x="32" y="15"/>
                  </a:cubicBezTo>
                  <a:cubicBezTo>
                    <a:pt x="32" y="15"/>
                    <a:pt x="24" y="6"/>
                    <a:pt x="15" y="6"/>
                  </a:cubicBezTo>
                  <a:cubicBezTo>
                    <a:pt x="7" y="6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71"/>
            <p:cNvSpPr>
              <a:spLocks/>
            </p:cNvSpPr>
            <p:nvPr/>
          </p:nvSpPr>
          <p:spPr bwMode="auto">
            <a:xfrm>
              <a:off x="8424863" y="1260475"/>
              <a:ext cx="293688" cy="142875"/>
            </a:xfrm>
            <a:custGeom>
              <a:avLst/>
              <a:gdLst>
                <a:gd name="T0" fmla="*/ 3 w 78"/>
                <a:gd name="T1" fmla="*/ 2 h 38"/>
                <a:gd name="T2" fmla="*/ 1 w 78"/>
                <a:gd name="T3" fmla="*/ 9 h 38"/>
                <a:gd name="T4" fmla="*/ 1 w 78"/>
                <a:gd name="T5" fmla="*/ 12 h 38"/>
                <a:gd name="T6" fmla="*/ 76 w 78"/>
                <a:gd name="T7" fmla="*/ 35 h 38"/>
                <a:gd name="T8" fmla="*/ 78 w 78"/>
                <a:gd name="T9" fmla="*/ 32 h 38"/>
                <a:gd name="T10" fmla="*/ 77 w 78"/>
                <a:gd name="T11" fmla="*/ 24 h 38"/>
                <a:gd name="T12" fmla="*/ 75 w 78"/>
                <a:gd name="T13" fmla="*/ 23 h 38"/>
                <a:gd name="T14" fmla="*/ 6 w 78"/>
                <a:gd name="T15" fmla="*/ 1 h 38"/>
                <a:gd name="T16" fmla="*/ 3 w 7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38">
                  <a:moveTo>
                    <a:pt x="3" y="2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1" y="11"/>
                    <a:pt x="1" y="12"/>
                  </a:cubicBezTo>
                  <a:cubicBezTo>
                    <a:pt x="10" y="16"/>
                    <a:pt x="51" y="38"/>
                    <a:pt x="76" y="35"/>
                  </a:cubicBezTo>
                  <a:cubicBezTo>
                    <a:pt x="78" y="34"/>
                    <a:pt x="78" y="33"/>
                    <a:pt x="78" y="32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6" y="23"/>
                    <a:pt x="76" y="23"/>
                    <a:pt x="75" y="23"/>
                  </a:cubicBezTo>
                  <a:cubicBezTo>
                    <a:pt x="68" y="22"/>
                    <a:pt x="40" y="20"/>
                    <a:pt x="6" y="1"/>
                  </a:cubicBezTo>
                  <a:cubicBezTo>
                    <a:pt x="5" y="0"/>
                    <a:pt x="4" y="0"/>
                    <a:pt x="3" y="2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72"/>
            <p:cNvSpPr>
              <a:spLocks/>
            </p:cNvSpPr>
            <p:nvPr/>
          </p:nvSpPr>
          <p:spPr bwMode="auto">
            <a:xfrm>
              <a:off x="7712076" y="1260475"/>
              <a:ext cx="292100" cy="142875"/>
            </a:xfrm>
            <a:custGeom>
              <a:avLst/>
              <a:gdLst>
                <a:gd name="T0" fmla="*/ 75 w 78"/>
                <a:gd name="T1" fmla="*/ 2 h 38"/>
                <a:gd name="T2" fmla="*/ 78 w 78"/>
                <a:gd name="T3" fmla="*/ 9 h 38"/>
                <a:gd name="T4" fmla="*/ 77 w 78"/>
                <a:gd name="T5" fmla="*/ 12 h 38"/>
                <a:gd name="T6" fmla="*/ 2 w 78"/>
                <a:gd name="T7" fmla="*/ 35 h 38"/>
                <a:gd name="T8" fmla="*/ 0 w 78"/>
                <a:gd name="T9" fmla="*/ 32 h 38"/>
                <a:gd name="T10" fmla="*/ 2 w 78"/>
                <a:gd name="T11" fmla="*/ 24 h 38"/>
                <a:gd name="T12" fmla="*/ 4 w 78"/>
                <a:gd name="T13" fmla="*/ 23 h 38"/>
                <a:gd name="T14" fmla="*/ 72 w 78"/>
                <a:gd name="T15" fmla="*/ 1 h 38"/>
                <a:gd name="T16" fmla="*/ 75 w 7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38">
                  <a:moveTo>
                    <a:pt x="75" y="2"/>
                  </a:moveTo>
                  <a:cubicBezTo>
                    <a:pt x="78" y="9"/>
                    <a:pt x="78" y="9"/>
                    <a:pt x="78" y="9"/>
                  </a:cubicBezTo>
                  <a:cubicBezTo>
                    <a:pt x="78" y="10"/>
                    <a:pt x="78" y="11"/>
                    <a:pt x="77" y="12"/>
                  </a:cubicBezTo>
                  <a:cubicBezTo>
                    <a:pt x="69" y="16"/>
                    <a:pt x="27" y="38"/>
                    <a:pt x="2" y="35"/>
                  </a:cubicBezTo>
                  <a:cubicBezTo>
                    <a:pt x="1" y="34"/>
                    <a:pt x="0" y="33"/>
                    <a:pt x="0" y="32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3" y="23"/>
                    <a:pt x="4" y="23"/>
                  </a:cubicBezTo>
                  <a:cubicBezTo>
                    <a:pt x="10" y="22"/>
                    <a:pt x="39" y="20"/>
                    <a:pt x="72" y="1"/>
                  </a:cubicBezTo>
                  <a:cubicBezTo>
                    <a:pt x="73" y="0"/>
                    <a:pt x="75" y="0"/>
                    <a:pt x="75" y="2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73"/>
            <p:cNvSpPr>
              <a:spLocks/>
            </p:cNvSpPr>
            <p:nvPr/>
          </p:nvSpPr>
          <p:spPr bwMode="auto">
            <a:xfrm>
              <a:off x="7486651" y="773113"/>
              <a:ext cx="1441450" cy="585788"/>
            </a:xfrm>
            <a:custGeom>
              <a:avLst/>
              <a:gdLst>
                <a:gd name="T0" fmla="*/ 16 w 384"/>
                <a:gd name="T1" fmla="*/ 10 h 156"/>
                <a:gd name="T2" fmla="*/ 20 w 384"/>
                <a:gd name="T3" fmla="*/ 156 h 156"/>
                <a:gd name="T4" fmla="*/ 119 w 384"/>
                <a:gd name="T5" fmla="*/ 105 h 156"/>
                <a:gd name="T6" fmla="*/ 119 w 384"/>
                <a:gd name="T7" fmla="*/ 144 h 156"/>
                <a:gd name="T8" fmla="*/ 266 w 384"/>
                <a:gd name="T9" fmla="*/ 51 h 156"/>
                <a:gd name="T10" fmla="*/ 380 w 384"/>
                <a:gd name="T11" fmla="*/ 129 h 156"/>
                <a:gd name="T12" fmla="*/ 384 w 384"/>
                <a:gd name="T13" fmla="*/ 0 h 156"/>
                <a:gd name="T14" fmla="*/ 16 w 384"/>
                <a:gd name="T15" fmla="*/ 1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4" h="156">
                  <a:moveTo>
                    <a:pt x="16" y="10"/>
                  </a:moveTo>
                  <a:cubicBezTo>
                    <a:pt x="16" y="10"/>
                    <a:pt x="0" y="104"/>
                    <a:pt x="20" y="156"/>
                  </a:cubicBezTo>
                  <a:cubicBezTo>
                    <a:pt x="20" y="156"/>
                    <a:pt x="88" y="156"/>
                    <a:pt x="119" y="105"/>
                  </a:cubicBezTo>
                  <a:cubicBezTo>
                    <a:pt x="119" y="105"/>
                    <a:pt x="129" y="131"/>
                    <a:pt x="119" y="144"/>
                  </a:cubicBezTo>
                  <a:cubicBezTo>
                    <a:pt x="119" y="144"/>
                    <a:pt x="242" y="137"/>
                    <a:pt x="266" y="51"/>
                  </a:cubicBezTo>
                  <a:cubicBezTo>
                    <a:pt x="266" y="51"/>
                    <a:pt x="302" y="138"/>
                    <a:pt x="380" y="129"/>
                  </a:cubicBezTo>
                  <a:cubicBezTo>
                    <a:pt x="384" y="0"/>
                    <a:pt x="384" y="0"/>
                    <a:pt x="384" y="0"/>
                  </a:cubicBezTo>
                  <a:lnTo>
                    <a:pt x="16" y="10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8" name="组合 137"/>
          <p:cNvGrpSpPr>
            <a:grpSpLocks noChangeAspect="1"/>
          </p:cNvGrpSpPr>
          <p:nvPr/>
        </p:nvGrpSpPr>
        <p:grpSpPr>
          <a:xfrm>
            <a:off x="5031058" y="2060504"/>
            <a:ext cx="1114902" cy="2484000"/>
            <a:chOff x="4899026" y="401638"/>
            <a:chExt cx="1754188" cy="3908425"/>
          </a:xfrm>
        </p:grpSpPr>
        <p:sp>
          <p:nvSpPr>
            <p:cNvPr id="139" name="Freeform 174"/>
            <p:cNvSpPr>
              <a:spLocks/>
            </p:cNvSpPr>
            <p:nvPr/>
          </p:nvSpPr>
          <p:spPr bwMode="auto">
            <a:xfrm>
              <a:off x="5864226" y="3667125"/>
              <a:ext cx="258763" cy="642938"/>
            </a:xfrm>
            <a:custGeom>
              <a:avLst/>
              <a:gdLst>
                <a:gd name="T0" fmla="*/ 0 w 69"/>
                <a:gd name="T1" fmla="*/ 0 h 171"/>
                <a:gd name="T2" fmla="*/ 69 w 69"/>
                <a:gd name="T3" fmla="*/ 0 h 171"/>
                <a:gd name="T4" fmla="*/ 35 w 69"/>
                <a:gd name="T5" fmla="*/ 171 h 171"/>
                <a:gd name="T6" fmla="*/ 0 w 69"/>
                <a:gd name="T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71">
                  <a:moveTo>
                    <a:pt x="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66" y="171"/>
                    <a:pt x="35" y="171"/>
                  </a:cubicBezTo>
                  <a:cubicBezTo>
                    <a:pt x="3" y="17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75"/>
            <p:cNvSpPr>
              <a:spLocks/>
            </p:cNvSpPr>
            <p:nvPr/>
          </p:nvSpPr>
          <p:spPr bwMode="auto">
            <a:xfrm>
              <a:off x="5924551" y="4189413"/>
              <a:ext cx="142875" cy="120650"/>
            </a:xfrm>
            <a:custGeom>
              <a:avLst/>
              <a:gdLst>
                <a:gd name="T0" fmla="*/ 19 w 38"/>
                <a:gd name="T1" fmla="*/ 0 h 32"/>
                <a:gd name="T2" fmla="*/ 0 w 38"/>
                <a:gd name="T3" fmla="*/ 4 h 32"/>
                <a:gd name="T4" fmla="*/ 19 w 38"/>
                <a:gd name="T5" fmla="*/ 32 h 32"/>
                <a:gd name="T6" fmla="*/ 19 w 38"/>
                <a:gd name="T7" fmla="*/ 32 h 32"/>
                <a:gd name="T8" fmla="*/ 38 w 38"/>
                <a:gd name="T9" fmla="*/ 4 h 32"/>
                <a:gd name="T10" fmla="*/ 19 w 3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2">
                  <a:moveTo>
                    <a:pt x="19" y="0"/>
                  </a:moveTo>
                  <a:cubicBezTo>
                    <a:pt x="8" y="0"/>
                    <a:pt x="3" y="2"/>
                    <a:pt x="0" y="4"/>
                  </a:cubicBezTo>
                  <a:cubicBezTo>
                    <a:pt x="4" y="21"/>
                    <a:pt x="11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7" y="32"/>
                    <a:pt x="33" y="21"/>
                    <a:pt x="38" y="4"/>
                  </a:cubicBezTo>
                  <a:cubicBezTo>
                    <a:pt x="35" y="2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76"/>
            <p:cNvSpPr>
              <a:spLocks/>
            </p:cNvSpPr>
            <p:nvPr/>
          </p:nvSpPr>
          <p:spPr bwMode="auto">
            <a:xfrm>
              <a:off x="5511801" y="3667125"/>
              <a:ext cx="258763" cy="642938"/>
            </a:xfrm>
            <a:custGeom>
              <a:avLst/>
              <a:gdLst>
                <a:gd name="T0" fmla="*/ 0 w 69"/>
                <a:gd name="T1" fmla="*/ 0 h 171"/>
                <a:gd name="T2" fmla="*/ 69 w 69"/>
                <a:gd name="T3" fmla="*/ 0 h 171"/>
                <a:gd name="T4" fmla="*/ 34 w 69"/>
                <a:gd name="T5" fmla="*/ 171 h 171"/>
                <a:gd name="T6" fmla="*/ 0 w 69"/>
                <a:gd name="T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71">
                  <a:moveTo>
                    <a:pt x="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66" y="171"/>
                    <a:pt x="34" y="171"/>
                  </a:cubicBezTo>
                  <a:cubicBezTo>
                    <a:pt x="3" y="17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77"/>
            <p:cNvSpPr>
              <a:spLocks/>
            </p:cNvSpPr>
            <p:nvPr/>
          </p:nvSpPr>
          <p:spPr bwMode="auto">
            <a:xfrm>
              <a:off x="5567363" y="4189413"/>
              <a:ext cx="146050" cy="120650"/>
            </a:xfrm>
            <a:custGeom>
              <a:avLst/>
              <a:gdLst>
                <a:gd name="T0" fmla="*/ 19 w 39"/>
                <a:gd name="T1" fmla="*/ 0 h 32"/>
                <a:gd name="T2" fmla="*/ 0 w 39"/>
                <a:gd name="T3" fmla="*/ 4 h 32"/>
                <a:gd name="T4" fmla="*/ 19 w 39"/>
                <a:gd name="T5" fmla="*/ 32 h 32"/>
                <a:gd name="T6" fmla="*/ 19 w 39"/>
                <a:gd name="T7" fmla="*/ 32 h 32"/>
                <a:gd name="T8" fmla="*/ 39 w 39"/>
                <a:gd name="T9" fmla="*/ 4 h 32"/>
                <a:gd name="T10" fmla="*/ 19 w 39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2">
                  <a:moveTo>
                    <a:pt x="19" y="0"/>
                  </a:moveTo>
                  <a:cubicBezTo>
                    <a:pt x="9" y="0"/>
                    <a:pt x="4" y="2"/>
                    <a:pt x="0" y="4"/>
                  </a:cubicBezTo>
                  <a:cubicBezTo>
                    <a:pt x="5" y="21"/>
                    <a:pt x="11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8" y="32"/>
                    <a:pt x="34" y="21"/>
                    <a:pt x="39" y="4"/>
                  </a:cubicBezTo>
                  <a:cubicBezTo>
                    <a:pt x="35" y="2"/>
                    <a:pt x="30" y="0"/>
                    <a:pt x="19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78"/>
            <p:cNvSpPr>
              <a:spLocks/>
            </p:cNvSpPr>
            <p:nvPr/>
          </p:nvSpPr>
          <p:spPr bwMode="auto">
            <a:xfrm>
              <a:off x="5383213" y="3094038"/>
              <a:ext cx="871538" cy="836613"/>
            </a:xfrm>
            <a:custGeom>
              <a:avLst/>
              <a:gdLst>
                <a:gd name="T0" fmla="*/ 0 w 232"/>
                <a:gd name="T1" fmla="*/ 0 h 223"/>
                <a:gd name="T2" fmla="*/ 232 w 232"/>
                <a:gd name="T3" fmla="*/ 0 h 223"/>
                <a:gd name="T4" fmla="*/ 225 w 232"/>
                <a:gd name="T5" fmla="*/ 216 h 223"/>
                <a:gd name="T6" fmla="*/ 116 w 232"/>
                <a:gd name="T7" fmla="*/ 223 h 223"/>
                <a:gd name="T8" fmla="*/ 7 w 232"/>
                <a:gd name="T9" fmla="*/ 216 h 223"/>
                <a:gd name="T10" fmla="*/ 0 w 232"/>
                <a:gd name="T1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223">
                  <a:moveTo>
                    <a:pt x="0" y="0"/>
                  </a:moveTo>
                  <a:cubicBezTo>
                    <a:pt x="232" y="0"/>
                    <a:pt x="232" y="0"/>
                    <a:pt x="232" y="0"/>
                  </a:cubicBezTo>
                  <a:cubicBezTo>
                    <a:pt x="225" y="216"/>
                    <a:pt x="225" y="216"/>
                    <a:pt x="225" y="216"/>
                  </a:cubicBezTo>
                  <a:cubicBezTo>
                    <a:pt x="225" y="216"/>
                    <a:pt x="171" y="223"/>
                    <a:pt x="116" y="223"/>
                  </a:cubicBezTo>
                  <a:cubicBezTo>
                    <a:pt x="60" y="223"/>
                    <a:pt x="7" y="216"/>
                    <a:pt x="7" y="2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79"/>
            <p:cNvSpPr>
              <a:spLocks/>
            </p:cNvSpPr>
            <p:nvPr/>
          </p:nvSpPr>
          <p:spPr bwMode="auto">
            <a:xfrm>
              <a:off x="4899026" y="401638"/>
              <a:ext cx="1754188" cy="2635250"/>
            </a:xfrm>
            <a:custGeom>
              <a:avLst/>
              <a:gdLst>
                <a:gd name="T0" fmla="*/ 398 w 467"/>
                <a:gd name="T1" fmla="*/ 506 h 702"/>
                <a:gd name="T2" fmla="*/ 447 w 467"/>
                <a:gd name="T3" fmla="*/ 169 h 702"/>
                <a:gd name="T4" fmla="*/ 234 w 467"/>
                <a:gd name="T5" fmla="*/ 0 h 702"/>
                <a:gd name="T6" fmla="*/ 20 w 467"/>
                <a:gd name="T7" fmla="*/ 169 h 702"/>
                <a:gd name="T8" fmla="*/ 69 w 467"/>
                <a:gd name="T9" fmla="*/ 506 h 702"/>
                <a:gd name="T10" fmla="*/ 59 w 467"/>
                <a:gd name="T11" fmla="*/ 680 h 702"/>
                <a:gd name="T12" fmla="*/ 234 w 467"/>
                <a:gd name="T13" fmla="*/ 702 h 702"/>
                <a:gd name="T14" fmla="*/ 408 w 467"/>
                <a:gd name="T15" fmla="*/ 680 h 702"/>
                <a:gd name="T16" fmla="*/ 398 w 467"/>
                <a:gd name="T17" fmla="*/ 506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702">
                  <a:moveTo>
                    <a:pt x="398" y="506"/>
                  </a:moveTo>
                  <a:cubicBezTo>
                    <a:pt x="405" y="408"/>
                    <a:pt x="467" y="295"/>
                    <a:pt x="447" y="169"/>
                  </a:cubicBezTo>
                  <a:cubicBezTo>
                    <a:pt x="432" y="75"/>
                    <a:pt x="351" y="0"/>
                    <a:pt x="234" y="0"/>
                  </a:cubicBezTo>
                  <a:cubicBezTo>
                    <a:pt x="116" y="0"/>
                    <a:pt x="36" y="75"/>
                    <a:pt x="20" y="169"/>
                  </a:cubicBezTo>
                  <a:cubicBezTo>
                    <a:pt x="0" y="295"/>
                    <a:pt x="62" y="408"/>
                    <a:pt x="69" y="506"/>
                  </a:cubicBezTo>
                  <a:cubicBezTo>
                    <a:pt x="78" y="626"/>
                    <a:pt x="59" y="680"/>
                    <a:pt x="59" y="680"/>
                  </a:cubicBezTo>
                  <a:cubicBezTo>
                    <a:pt x="103" y="700"/>
                    <a:pt x="234" y="702"/>
                    <a:pt x="234" y="702"/>
                  </a:cubicBezTo>
                  <a:cubicBezTo>
                    <a:pt x="234" y="702"/>
                    <a:pt x="364" y="700"/>
                    <a:pt x="408" y="680"/>
                  </a:cubicBezTo>
                  <a:cubicBezTo>
                    <a:pt x="408" y="680"/>
                    <a:pt x="389" y="626"/>
                    <a:pt x="398" y="506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180"/>
            <p:cNvSpPr>
              <a:spLocks noChangeArrowheads="1"/>
            </p:cNvSpPr>
            <p:nvPr/>
          </p:nvSpPr>
          <p:spPr bwMode="auto">
            <a:xfrm>
              <a:off x="5541963" y="2008188"/>
              <a:ext cx="514350" cy="495300"/>
            </a:xfrm>
            <a:prstGeom prst="rect">
              <a:avLst/>
            </a:pr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81"/>
            <p:cNvSpPr>
              <a:spLocks/>
            </p:cNvSpPr>
            <p:nvPr/>
          </p:nvSpPr>
          <p:spPr bwMode="auto">
            <a:xfrm>
              <a:off x="6213476" y="2973388"/>
              <a:ext cx="203200" cy="360363"/>
            </a:xfrm>
            <a:custGeom>
              <a:avLst/>
              <a:gdLst>
                <a:gd name="T0" fmla="*/ 48 w 54"/>
                <a:gd name="T1" fmla="*/ 0 h 96"/>
                <a:gd name="T2" fmla="*/ 44 w 54"/>
                <a:gd name="T3" fmla="*/ 60 h 96"/>
                <a:gd name="T4" fmla="*/ 12 w 54"/>
                <a:gd name="T5" fmla="*/ 91 h 96"/>
                <a:gd name="T6" fmla="*/ 20 w 54"/>
                <a:gd name="T7" fmla="*/ 62 h 96"/>
                <a:gd name="T8" fmla="*/ 12 w 54"/>
                <a:gd name="T9" fmla="*/ 60 h 96"/>
                <a:gd name="T10" fmla="*/ 13 w 54"/>
                <a:gd name="T11" fmla="*/ 8 h 96"/>
                <a:gd name="T12" fmla="*/ 48 w 54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96">
                  <a:moveTo>
                    <a:pt x="48" y="0"/>
                  </a:moveTo>
                  <a:cubicBezTo>
                    <a:pt x="48" y="0"/>
                    <a:pt x="54" y="37"/>
                    <a:pt x="44" y="60"/>
                  </a:cubicBezTo>
                  <a:cubicBezTo>
                    <a:pt x="34" y="82"/>
                    <a:pt x="24" y="96"/>
                    <a:pt x="12" y="91"/>
                  </a:cubicBezTo>
                  <a:cubicBezTo>
                    <a:pt x="0" y="87"/>
                    <a:pt x="19" y="63"/>
                    <a:pt x="20" y="62"/>
                  </a:cubicBezTo>
                  <a:cubicBezTo>
                    <a:pt x="20" y="62"/>
                    <a:pt x="14" y="64"/>
                    <a:pt x="12" y="60"/>
                  </a:cubicBezTo>
                  <a:cubicBezTo>
                    <a:pt x="10" y="57"/>
                    <a:pt x="9" y="26"/>
                    <a:pt x="13" y="8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82"/>
            <p:cNvSpPr>
              <a:spLocks/>
            </p:cNvSpPr>
            <p:nvPr/>
          </p:nvSpPr>
          <p:spPr bwMode="auto">
            <a:xfrm>
              <a:off x="6273801" y="3157538"/>
              <a:ext cx="60325" cy="71438"/>
            </a:xfrm>
            <a:custGeom>
              <a:avLst/>
              <a:gdLst>
                <a:gd name="T0" fmla="*/ 0 w 16"/>
                <a:gd name="T1" fmla="*/ 19 h 19"/>
                <a:gd name="T2" fmla="*/ 4 w 16"/>
                <a:gd name="T3" fmla="*/ 13 h 19"/>
                <a:gd name="T4" fmla="*/ 12 w 16"/>
                <a:gd name="T5" fmla="*/ 0 h 19"/>
                <a:gd name="T6" fmla="*/ 0 w 16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0" y="19"/>
                  </a:moveTo>
                  <a:cubicBezTo>
                    <a:pt x="2" y="16"/>
                    <a:pt x="4" y="13"/>
                    <a:pt x="4" y="13"/>
                  </a:cubicBezTo>
                  <a:cubicBezTo>
                    <a:pt x="4" y="13"/>
                    <a:pt x="10" y="11"/>
                    <a:pt x="12" y="0"/>
                  </a:cubicBezTo>
                  <a:cubicBezTo>
                    <a:pt x="12" y="0"/>
                    <a:pt x="16" y="16"/>
                    <a:pt x="0" y="19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83"/>
            <p:cNvSpPr>
              <a:spLocks/>
            </p:cNvSpPr>
            <p:nvPr/>
          </p:nvSpPr>
          <p:spPr bwMode="auto">
            <a:xfrm>
              <a:off x="5173663" y="2008188"/>
              <a:ext cx="1238250" cy="1168400"/>
            </a:xfrm>
            <a:custGeom>
              <a:avLst/>
              <a:gdLst>
                <a:gd name="T0" fmla="*/ 98 w 330"/>
                <a:gd name="T1" fmla="*/ 0 h 311"/>
                <a:gd name="T2" fmla="*/ 1 w 330"/>
                <a:gd name="T3" fmla="*/ 201 h 311"/>
                <a:gd name="T4" fmla="*/ 56 w 330"/>
                <a:gd name="T5" fmla="*/ 280 h 311"/>
                <a:gd name="T6" fmla="*/ 56 w 330"/>
                <a:gd name="T7" fmla="*/ 289 h 311"/>
                <a:gd name="T8" fmla="*/ 288 w 330"/>
                <a:gd name="T9" fmla="*/ 289 h 311"/>
                <a:gd name="T10" fmla="*/ 288 w 330"/>
                <a:gd name="T11" fmla="*/ 269 h 311"/>
                <a:gd name="T12" fmla="*/ 330 w 330"/>
                <a:gd name="T13" fmla="*/ 262 h 311"/>
                <a:gd name="T14" fmla="*/ 231 w 330"/>
                <a:gd name="T15" fmla="*/ 0 h 311"/>
                <a:gd name="T16" fmla="*/ 166 w 330"/>
                <a:gd name="T17" fmla="*/ 113 h 311"/>
                <a:gd name="T18" fmla="*/ 98 w 330"/>
                <a:gd name="T1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" h="311">
                  <a:moveTo>
                    <a:pt x="98" y="0"/>
                  </a:moveTo>
                  <a:cubicBezTo>
                    <a:pt x="98" y="0"/>
                    <a:pt x="2" y="150"/>
                    <a:pt x="1" y="201"/>
                  </a:cubicBezTo>
                  <a:cubicBezTo>
                    <a:pt x="0" y="233"/>
                    <a:pt x="38" y="264"/>
                    <a:pt x="56" y="280"/>
                  </a:cubicBezTo>
                  <a:cubicBezTo>
                    <a:pt x="56" y="289"/>
                    <a:pt x="56" y="289"/>
                    <a:pt x="56" y="289"/>
                  </a:cubicBezTo>
                  <a:cubicBezTo>
                    <a:pt x="56" y="289"/>
                    <a:pt x="142" y="311"/>
                    <a:pt x="288" y="289"/>
                  </a:cubicBezTo>
                  <a:cubicBezTo>
                    <a:pt x="288" y="269"/>
                    <a:pt x="288" y="269"/>
                    <a:pt x="288" y="269"/>
                  </a:cubicBezTo>
                  <a:cubicBezTo>
                    <a:pt x="288" y="269"/>
                    <a:pt x="318" y="271"/>
                    <a:pt x="330" y="262"/>
                  </a:cubicBezTo>
                  <a:cubicBezTo>
                    <a:pt x="330" y="262"/>
                    <a:pt x="327" y="124"/>
                    <a:pt x="231" y="0"/>
                  </a:cubicBezTo>
                  <a:cubicBezTo>
                    <a:pt x="222" y="36"/>
                    <a:pt x="202" y="76"/>
                    <a:pt x="166" y="113"/>
                  </a:cubicBezTo>
                  <a:cubicBezTo>
                    <a:pt x="135" y="84"/>
                    <a:pt x="114" y="44"/>
                    <a:pt x="98" y="0"/>
                  </a:cubicBezTo>
                  <a:close/>
                </a:path>
              </a:pathLst>
            </a:custGeom>
            <a:solidFill>
              <a:srgbClr val="54A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84"/>
            <p:cNvSpPr>
              <a:spLocks/>
            </p:cNvSpPr>
            <p:nvPr/>
          </p:nvSpPr>
          <p:spPr bwMode="auto">
            <a:xfrm>
              <a:off x="5327651" y="2316163"/>
              <a:ext cx="119063" cy="742950"/>
            </a:xfrm>
            <a:custGeom>
              <a:avLst/>
              <a:gdLst>
                <a:gd name="T0" fmla="*/ 0 w 32"/>
                <a:gd name="T1" fmla="*/ 185 h 198"/>
                <a:gd name="T2" fmla="*/ 15 w 32"/>
                <a:gd name="T3" fmla="*/ 198 h 198"/>
                <a:gd name="T4" fmla="*/ 32 w 32"/>
                <a:gd name="T5" fmla="*/ 0 h 198"/>
                <a:gd name="T6" fmla="*/ 0 w 32"/>
                <a:gd name="T7" fmla="*/ 1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98">
                  <a:moveTo>
                    <a:pt x="0" y="185"/>
                  </a:moveTo>
                  <a:cubicBezTo>
                    <a:pt x="6" y="190"/>
                    <a:pt x="11" y="194"/>
                    <a:pt x="15" y="198"/>
                  </a:cubicBezTo>
                  <a:cubicBezTo>
                    <a:pt x="15" y="198"/>
                    <a:pt x="17" y="102"/>
                    <a:pt x="32" y="0"/>
                  </a:cubicBezTo>
                  <a:cubicBezTo>
                    <a:pt x="32" y="0"/>
                    <a:pt x="5" y="101"/>
                    <a:pt x="0" y="185"/>
                  </a:cubicBezTo>
                  <a:close/>
                </a:path>
              </a:pathLst>
            </a:cu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85"/>
            <p:cNvSpPr>
              <a:spLocks/>
            </p:cNvSpPr>
            <p:nvPr/>
          </p:nvSpPr>
          <p:spPr bwMode="auto">
            <a:xfrm>
              <a:off x="6138863" y="2289175"/>
              <a:ext cx="165100" cy="728663"/>
            </a:xfrm>
            <a:custGeom>
              <a:avLst/>
              <a:gdLst>
                <a:gd name="T0" fmla="*/ 44 w 44"/>
                <a:gd name="T1" fmla="*/ 194 h 194"/>
                <a:gd name="T2" fmla="*/ 0 w 44"/>
                <a:gd name="T3" fmla="*/ 0 h 194"/>
                <a:gd name="T4" fmla="*/ 31 w 44"/>
                <a:gd name="T5" fmla="*/ 194 h 194"/>
                <a:gd name="T6" fmla="*/ 44 w 44"/>
                <a:gd name="T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94">
                  <a:moveTo>
                    <a:pt x="44" y="194"/>
                  </a:moveTo>
                  <a:cubicBezTo>
                    <a:pt x="34" y="94"/>
                    <a:pt x="0" y="0"/>
                    <a:pt x="0" y="0"/>
                  </a:cubicBezTo>
                  <a:cubicBezTo>
                    <a:pt x="15" y="60"/>
                    <a:pt x="31" y="194"/>
                    <a:pt x="31" y="194"/>
                  </a:cubicBezTo>
                  <a:cubicBezTo>
                    <a:pt x="31" y="194"/>
                    <a:pt x="36" y="194"/>
                    <a:pt x="44" y="194"/>
                  </a:cubicBezTo>
                  <a:close/>
                </a:path>
              </a:pathLst>
            </a:cu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86"/>
            <p:cNvSpPr>
              <a:spLocks/>
            </p:cNvSpPr>
            <p:nvPr/>
          </p:nvSpPr>
          <p:spPr bwMode="auto">
            <a:xfrm>
              <a:off x="5795963" y="2071688"/>
              <a:ext cx="323850" cy="360363"/>
            </a:xfrm>
            <a:custGeom>
              <a:avLst/>
              <a:gdLst>
                <a:gd name="T0" fmla="*/ 58 w 86"/>
                <a:gd name="T1" fmla="*/ 84 h 96"/>
                <a:gd name="T2" fmla="*/ 50 w 86"/>
                <a:gd name="T3" fmla="*/ 60 h 96"/>
                <a:gd name="T4" fmla="*/ 79 w 86"/>
                <a:gd name="T5" fmla="*/ 49 h 96"/>
                <a:gd name="T6" fmla="*/ 60 w 86"/>
                <a:gd name="T7" fmla="*/ 0 h 96"/>
                <a:gd name="T8" fmla="*/ 60 w 86"/>
                <a:gd name="T9" fmla="*/ 0 h 96"/>
                <a:gd name="T10" fmla="*/ 0 w 86"/>
                <a:gd name="T11" fmla="*/ 96 h 96"/>
                <a:gd name="T12" fmla="*/ 58 w 86"/>
                <a:gd name="T13" fmla="*/ 8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6">
                  <a:moveTo>
                    <a:pt x="58" y="84"/>
                  </a:moveTo>
                  <a:cubicBezTo>
                    <a:pt x="63" y="75"/>
                    <a:pt x="50" y="60"/>
                    <a:pt x="50" y="60"/>
                  </a:cubicBezTo>
                  <a:cubicBezTo>
                    <a:pt x="50" y="60"/>
                    <a:pt x="72" y="64"/>
                    <a:pt x="79" y="49"/>
                  </a:cubicBezTo>
                  <a:cubicBezTo>
                    <a:pt x="86" y="34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9" y="32"/>
                    <a:pt x="30" y="65"/>
                    <a:pt x="0" y="96"/>
                  </a:cubicBezTo>
                  <a:cubicBezTo>
                    <a:pt x="0" y="96"/>
                    <a:pt x="52" y="94"/>
                    <a:pt x="58" y="84"/>
                  </a:cubicBezTo>
                  <a:close/>
                </a:path>
              </a:pathLst>
            </a:cu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87"/>
            <p:cNvSpPr>
              <a:spLocks/>
            </p:cNvSpPr>
            <p:nvPr/>
          </p:nvSpPr>
          <p:spPr bwMode="auto">
            <a:xfrm>
              <a:off x="5473701" y="2087563"/>
              <a:ext cx="322263" cy="344488"/>
            </a:xfrm>
            <a:custGeom>
              <a:avLst/>
              <a:gdLst>
                <a:gd name="T0" fmla="*/ 27 w 86"/>
                <a:gd name="T1" fmla="*/ 0 h 92"/>
                <a:gd name="T2" fmla="*/ 27 w 86"/>
                <a:gd name="T3" fmla="*/ 0 h 92"/>
                <a:gd name="T4" fmla="*/ 6 w 86"/>
                <a:gd name="T5" fmla="*/ 45 h 92"/>
                <a:gd name="T6" fmla="*/ 35 w 86"/>
                <a:gd name="T7" fmla="*/ 56 h 92"/>
                <a:gd name="T8" fmla="*/ 27 w 86"/>
                <a:gd name="T9" fmla="*/ 80 h 92"/>
                <a:gd name="T10" fmla="*/ 86 w 86"/>
                <a:gd name="T11" fmla="*/ 92 h 92"/>
                <a:gd name="T12" fmla="*/ 27 w 86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0" y="30"/>
                    <a:pt x="6" y="45"/>
                  </a:cubicBezTo>
                  <a:cubicBezTo>
                    <a:pt x="13" y="60"/>
                    <a:pt x="35" y="56"/>
                    <a:pt x="35" y="56"/>
                  </a:cubicBezTo>
                  <a:cubicBezTo>
                    <a:pt x="35" y="56"/>
                    <a:pt x="22" y="71"/>
                    <a:pt x="27" y="80"/>
                  </a:cubicBezTo>
                  <a:cubicBezTo>
                    <a:pt x="33" y="90"/>
                    <a:pt x="86" y="92"/>
                    <a:pt x="86" y="92"/>
                  </a:cubicBezTo>
                  <a:cubicBezTo>
                    <a:pt x="60" y="68"/>
                    <a:pt x="42" y="36"/>
                    <a:pt x="27" y="0"/>
                  </a:cubicBezTo>
                  <a:close/>
                </a:path>
              </a:pathLst>
            </a:cu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88"/>
            <p:cNvSpPr>
              <a:spLocks/>
            </p:cNvSpPr>
            <p:nvPr/>
          </p:nvSpPr>
          <p:spPr bwMode="auto">
            <a:xfrm>
              <a:off x="4913313" y="1411288"/>
              <a:ext cx="331788" cy="442913"/>
            </a:xfrm>
            <a:custGeom>
              <a:avLst/>
              <a:gdLst>
                <a:gd name="T0" fmla="*/ 61 w 88"/>
                <a:gd name="T1" fmla="*/ 17 h 118"/>
                <a:gd name="T2" fmla="*/ 19 w 88"/>
                <a:gd name="T3" fmla="*/ 17 h 118"/>
                <a:gd name="T4" fmla="*/ 88 w 88"/>
                <a:gd name="T5" fmla="*/ 109 h 118"/>
                <a:gd name="T6" fmla="*/ 61 w 88"/>
                <a:gd name="T7" fmla="*/ 1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18">
                  <a:moveTo>
                    <a:pt x="61" y="17"/>
                  </a:moveTo>
                  <a:cubicBezTo>
                    <a:pt x="61" y="17"/>
                    <a:pt x="38" y="0"/>
                    <a:pt x="19" y="17"/>
                  </a:cubicBezTo>
                  <a:cubicBezTo>
                    <a:pt x="0" y="33"/>
                    <a:pt x="12" y="118"/>
                    <a:pt x="88" y="109"/>
                  </a:cubicBezTo>
                  <a:lnTo>
                    <a:pt x="61" y="17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89"/>
            <p:cNvSpPr>
              <a:spLocks/>
            </p:cNvSpPr>
            <p:nvPr/>
          </p:nvSpPr>
          <p:spPr bwMode="auto">
            <a:xfrm>
              <a:off x="6307138" y="1411288"/>
              <a:ext cx="330200" cy="442913"/>
            </a:xfrm>
            <a:custGeom>
              <a:avLst/>
              <a:gdLst>
                <a:gd name="T0" fmla="*/ 27 w 88"/>
                <a:gd name="T1" fmla="*/ 17 h 118"/>
                <a:gd name="T2" fmla="*/ 70 w 88"/>
                <a:gd name="T3" fmla="*/ 17 h 118"/>
                <a:gd name="T4" fmla="*/ 0 w 88"/>
                <a:gd name="T5" fmla="*/ 109 h 118"/>
                <a:gd name="T6" fmla="*/ 27 w 88"/>
                <a:gd name="T7" fmla="*/ 1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18">
                  <a:moveTo>
                    <a:pt x="27" y="17"/>
                  </a:moveTo>
                  <a:cubicBezTo>
                    <a:pt x="27" y="17"/>
                    <a:pt x="50" y="0"/>
                    <a:pt x="70" y="17"/>
                  </a:cubicBezTo>
                  <a:cubicBezTo>
                    <a:pt x="88" y="33"/>
                    <a:pt x="76" y="118"/>
                    <a:pt x="0" y="109"/>
                  </a:cubicBezTo>
                  <a:lnTo>
                    <a:pt x="27" y="17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Oval 190"/>
            <p:cNvSpPr>
              <a:spLocks noChangeArrowheads="1"/>
            </p:cNvSpPr>
            <p:nvPr/>
          </p:nvSpPr>
          <p:spPr bwMode="auto">
            <a:xfrm>
              <a:off x="5080001" y="728663"/>
              <a:ext cx="1392238" cy="1389063"/>
            </a:xfrm>
            <a:prstGeom prst="ellipse">
              <a:avLst/>
            </a:pr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91"/>
            <p:cNvSpPr>
              <a:spLocks/>
            </p:cNvSpPr>
            <p:nvPr/>
          </p:nvSpPr>
          <p:spPr bwMode="auto">
            <a:xfrm>
              <a:off x="5037138" y="550863"/>
              <a:ext cx="1470025" cy="871538"/>
            </a:xfrm>
            <a:custGeom>
              <a:avLst/>
              <a:gdLst>
                <a:gd name="T0" fmla="*/ 0 w 391"/>
                <a:gd name="T1" fmla="*/ 232 h 232"/>
                <a:gd name="T2" fmla="*/ 275 w 391"/>
                <a:gd name="T3" fmla="*/ 104 h 232"/>
                <a:gd name="T4" fmla="*/ 391 w 391"/>
                <a:gd name="T5" fmla="*/ 232 h 232"/>
                <a:gd name="T6" fmla="*/ 391 w 391"/>
                <a:gd name="T7" fmla="*/ 92 h 232"/>
                <a:gd name="T8" fmla="*/ 197 w 391"/>
                <a:gd name="T9" fmla="*/ 0 h 232"/>
                <a:gd name="T10" fmla="*/ 0 w 391"/>
                <a:gd name="T11" fmla="*/ 110 h 232"/>
                <a:gd name="T12" fmla="*/ 0 w 391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1" h="232">
                  <a:moveTo>
                    <a:pt x="0" y="232"/>
                  </a:moveTo>
                  <a:cubicBezTo>
                    <a:pt x="0" y="232"/>
                    <a:pt x="206" y="207"/>
                    <a:pt x="275" y="104"/>
                  </a:cubicBezTo>
                  <a:cubicBezTo>
                    <a:pt x="275" y="104"/>
                    <a:pt x="327" y="223"/>
                    <a:pt x="391" y="232"/>
                  </a:cubicBezTo>
                  <a:cubicBezTo>
                    <a:pt x="391" y="92"/>
                    <a:pt x="391" y="92"/>
                    <a:pt x="391" y="9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0" y="232"/>
                  </a:ln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92"/>
            <p:cNvSpPr>
              <a:spLocks/>
            </p:cNvSpPr>
            <p:nvPr/>
          </p:nvSpPr>
          <p:spPr bwMode="auto">
            <a:xfrm>
              <a:off x="5399088" y="1397000"/>
              <a:ext cx="190500" cy="119063"/>
            </a:xfrm>
            <a:custGeom>
              <a:avLst/>
              <a:gdLst>
                <a:gd name="T0" fmla="*/ 4 w 51"/>
                <a:gd name="T1" fmla="*/ 32 h 32"/>
                <a:gd name="T2" fmla="*/ 1 w 51"/>
                <a:gd name="T3" fmla="*/ 28 h 32"/>
                <a:gd name="T4" fmla="*/ 23 w 51"/>
                <a:gd name="T5" fmla="*/ 1 h 32"/>
                <a:gd name="T6" fmla="*/ 51 w 51"/>
                <a:gd name="T7" fmla="*/ 23 h 32"/>
                <a:gd name="T8" fmla="*/ 48 w 51"/>
                <a:gd name="T9" fmla="*/ 27 h 32"/>
                <a:gd name="T10" fmla="*/ 44 w 51"/>
                <a:gd name="T11" fmla="*/ 24 h 32"/>
                <a:gd name="T12" fmla="*/ 23 w 51"/>
                <a:gd name="T13" fmla="*/ 8 h 32"/>
                <a:gd name="T14" fmla="*/ 8 w 51"/>
                <a:gd name="T15" fmla="*/ 28 h 32"/>
                <a:gd name="T16" fmla="*/ 4 w 51"/>
                <a:gd name="T17" fmla="*/ 32 h 32"/>
                <a:gd name="T18" fmla="*/ 4 w 51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32">
                  <a:moveTo>
                    <a:pt x="4" y="32"/>
                  </a:moveTo>
                  <a:cubicBezTo>
                    <a:pt x="2" y="32"/>
                    <a:pt x="1" y="30"/>
                    <a:pt x="1" y="28"/>
                  </a:cubicBezTo>
                  <a:cubicBezTo>
                    <a:pt x="0" y="19"/>
                    <a:pt x="5" y="1"/>
                    <a:pt x="23" y="1"/>
                  </a:cubicBezTo>
                  <a:cubicBezTo>
                    <a:pt x="41" y="0"/>
                    <a:pt x="49" y="15"/>
                    <a:pt x="51" y="23"/>
                  </a:cubicBezTo>
                  <a:cubicBezTo>
                    <a:pt x="51" y="24"/>
                    <a:pt x="50" y="26"/>
                    <a:pt x="48" y="27"/>
                  </a:cubicBezTo>
                  <a:cubicBezTo>
                    <a:pt x="46" y="27"/>
                    <a:pt x="44" y="26"/>
                    <a:pt x="44" y="24"/>
                  </a:cubicBezTo>
                  <a:cubicBezTo>
                    <a:pt x="44" y="23"/>
                    <a:pt x="40" y="7"/>
                    <a:pt x="23" y="8"/>
                  </a:cubicBezTo>
                  <a:cubicBezTo>
                    <a:pt x="8" y="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93"/>
            <p:cNvSpPr>
              <a:spLocks/>
            </p:cNvSpPr>
            <p:nvPr/>
          </p:nvSpPr>
          <p:spPr bwMode="auto">
            <a:xfrm>
              <a:off x="5322888" y="1479550"/>
              <a:ext cx="106363" cy="36513"/>
            </a:xfrm>
            <a:custGeom>
              <a:avLst/>
              <a:gdLst>
                <a:gd name="T0" fmla="*/ 20 w 28"/>
                <a:gd name="T1" fmla="*/ 10 h 10"/>
                <a:gd name="T2" fmla="*/ 3 w 28"/>
                <a:gd name="T3" fmla="*/ 7 h 10"/>
                <a:gd name="T4" fmla="*/ 1 w 28"/>
                <a:gd name="T5" fmla="*/ 3 h 10"/>
                <a:gd name="T6" fmla="*/ 5 w 28"/>
                <a:gd name="T7" fmla="*/ 0 h 10"/>
                <a:gd name="T8" fmla="*/ 23 w 28"/>
                <a:gd name="T9" fmla="*/ 3 h 10"/>
                <a:gd name="T10" fmla="*/ 27 w 28"/>
                <a:gd name="T11" fmla="*/ 6 h 10"/>
                <a:gd name="T12" fmla="*/ 25 w 28"/>
                <a:gd name="T13" fmla="*/ 10 h 10"/>
                <a:gd name="T14" fmla="*/ 20 w 28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0">
                  <a:moveTo>
                    <a:pt x="20" y="10"/>
                  </a:moveTo>
                  <a:cubicBezTo>
                    <a:pt x="16" y="10"/>
                    <a:pt x="10" y="10"/>
                    <a:pt x="3" y="7"/>
                  </a:cubicBezTo>
                  <a:cubicBezTo>
                    <a:pt x="1" y="6"/>
                    <a:pt x="0" y="4"/>
                    <a:pt x="1" y="3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16" y="4"/>
                    <a:pt x="23" y="3"/>
                    <a:pt x="23" y="3"/>
                  </a:cubicBezTo>
                  <a:cubicBezTo>
                    <a:pt x="25" y="3"/>
                    <a:pt x="27" y="4"/>
                    <a:pt x="27" y="6"/>
                  </a:cubicBezTo>
                  <a:cubicBezTo>
                    <a:pt x="28" y="8"/>
                    <a:pt x="27" y="10"/>
                    <a:pt x="25" y="10"/>
                  </a:cubicBezTo>
                  <a:cubicBezTo>
                    <a:pt x="25" y="10"/>
                    <a:pt x="23" y="10"/>
                    <a:pt x="20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94"/>
            <p:cNvSpPr>
              <a:spLocks/>
            </p:cNvSpPr>
            <p:nvPr/>
          </p:nvSpPr>
          <p:spPr bwMode="auto">
            <a:xfrm>
              <a:off x="5961063" y="1397000"/>
              <a:ext cx="192088" cy="119063"/>
            </a:xfrm>
            <a:custGeom>
              <a:avLst/>
              <a:gdLst>
                <a:gd name="T0" fmla="*/ 47 w 51"/>
                <a:gd name="T1" fmla="*/ 32 h 32"/>
                <a:gd name="T2" fmla="*/ 47 w 51"/>
                <a:gd name="T3" fmla="*/ 32 h 32"/>
                <a:gd name="T4" fmla="*/ 44 w 51"/>
                <a:gd name="T5" fmla="*/ 28 h 32"/>
                <a:gd name="T6" fmla="*/ 28 w 51"/>
                <a:gd name="T7" fmla="*/ 8 h 32"/>
                <a:gd name="T8" fmla="*/ 7 w 51"/>
                <a:gd name="T9" fmla="*/ 24 h 32"/>
                <a:gd name="T10" fmla="*/ 3 w 51"/>
                <a:gd name="T11" fmla="*/ 27 h 32"/>
                <a:gd name="T12" fmla="*/ 0 w 51"/>
                <a:gd name="T13" fmla="*/ 23 h 32"/>
                <a:gd name="T14" fmla="*/ 28 w 51"/>
                <a:gd name="T15" fmla="*/ 1 h 32"/>
                <a:gd name="T16" fmla="*/ 51 w 51"/>
                <a:gd name="T17" fmla="*/ 28 h 32"/>
                <a:gd name="T18" fmla="*/ 47 w 51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32">
                  <a:moveTo>
                    <a:pt x="47" y="32"/>
                  </a:moveTo>
                  <a:cubicBezTo>
                    <a:pt x="47" y="32"/>
                    <a:pt x="47" y="32"/>
                    <a:pt x="47" y="32"/>
                  </a:cubicBezTo>
                  <a:cubicBezTo>
                    <a:pt x="45" y="32"/>
                    <a:pt x="44" y="30"/>
                    <a:pt x="44" y="28"/>
                  </a:cubicBezTo>
                  <a:cubicBezTo>
                    <a:pt x="44" y="28"/>
                    <a:pt x="43" y="8"/>
                    <a:pt x="28" y="8"/>
                  </a:cubicBezTo>
                  <a:cubicBezTo>
                    <a:pt x="11" y="7"/>
                    <a:pt x="7" y="23"/>
                    <a:pt x="7" y="24"/>
                  </a:cubicBezTo>
                  <a:cubicBezTo>
                    <a:pt x="7" y="26"/>
                    <a:pt x="5" y="27"/>
                    <a:pt x="3" y="27"/>
                  </a:cubicBezTo>
                  <a:cubicBezTo>
                    <a:pt x="1" y="26"/>
                    <a:pt x="0" y="24"/>
                    <a:pt x="0" y="23"/>
                  </a:cubicBezTo>
                  <a:cubicBezTo>
                    <a:pt x="2" y="15"/>
                    <a:pt x="10" y="0"/>
                    <a:pt x="28" y="1"/>
                  </a:cubicBezTo>
                  <a:cubicBezTo>
                    <a:pt x="46" y="1"/>
                    <a:pt x="51" y="19"/>
                    <a:pt x="51" y="28"/>
                  </a:cubicBezTo>
                  <a:cubicBezTo>
                    <a:pt x="51" y="30"/>
                    <a:pt x="49" y="32"/>
                    <a:pt x="47" y="3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95"/>
            <p:cNvSpPr>
              <a:spLocks/>
            </p:cNvSpPr>
            <p:nvPr/>
          </p:nvSpPr>
          <p:spPr bwMode="auto">
            <a:xfrm>
              <a:off x="6122988" y="1479550"/>
              <a:ext cx="104775" cy="36513"/>
            </a:xfrm>
            <a:custGeom>
              <a:avLst/>
              <a:gdLst>
                <a:gd name="T0" fmla="*/ 8 w 28"/>
                <a:gd name="T1" fmla="*/ 10 h 10"/>
                <a:gd name="T2" fmla="*/ 3 w 28"/>
                <a:gd name="T3" fmla="*/ 10 h 10"/>
                <a:gd name="T4" fmla="*/ 1 w 28"/>
                <a:gd name="T5" fmla="*/ 6 h 10"/>
                <a:gd name="T6" fmla="*/ 5 w 28"/>
                <a:gd name="T7" fmla="*/ 3 h 10"/>
                <a:gd name="T8" fmla="*/ 23 w 28"/>
                <a:gd name="T9" fmla="*/ 0 h 10"/>
                <a:gd name="T10" fmla="*/ 27 w 28"/>
                <a:gd name="T11" fmla="*/ 3 h 10"/>
                <a:gd name="T12" fmla="*/ 25 w 28"/>
                <a:gd name="T13" fmla="*/ 7 h 10"/>
                <a:gd name="T14" fmla="*/ 8 w 28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0">
                  <a:moveTo>
                    <a:pt x="8" y="10"/>
                  </a:moveTo>
                  <a:cubicBezTo>
                    <a:pt x="5" y="10"/>
                    <a:pt x="4" y="10"/>
                    <a:pt x="3" y="10"/>
                  </a:cubicBezTo>
                  <a:cubicBezTo>
                    <a:pt x="2" y="10"/>
                    <a:pt x="0" y="8"/>
                    <a:pt x="1" y="6"/>
                  </a:cubicBezTo>
                  <a:cubicBezTo>
                    <a:pt x="1" y="4"/>
                    <a:pt x="3" y="3"/>
                    <a:pt x="5" y="3"/>
                  </a:cubicBezTo>
                  <a:cubicBezTo>
                    <a:pt x="5" y="3"/>
                    <a:pt x="12" y="4"/>
                    <a:pt x="23" y="0"/>
                  </a:cubicBezTo>
                  <a:cubicBezTo>
                    <a:pt x="25" y="0"/>
                    <a:pt x="27" y="1"/>
                    <a:pt x="27" y="3"/>
                  </a:cubicBezTo>
                  <a:cubicBezTo>
                    <a:pt x="28" y="4"/>
                    <a:pt x="27" y="6"/>
                    <a:pt x="25" y="7"/>
                  </a:cubicBezTo>
                  <a:cubicBezTo>
                    <a:pt x="18" y="10"/>
                    <a:pt x="12" y="10"/>
                    <a:pt x="8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96"/>
            <p:cNvSpPr>
              <a:spLocks/>
            </p:cNvSpPr>
            <p:nvPr/>
          </p:nvSpPr>
          <p:spPr bwMode="auto">
            <a:xfrm>
              <a:off x="5661026" y="1793875"/>
              <a:ext cx="236538" cy="131763"/>
            </a:xfrm>
            <a:custGeom>
              <a:avLst/>
              <a:gdLst>
                <a:gd name="T0" fmla="*/ 0 w 63"/>
                <a:gd name="T1" fmla="*/ 12 h 35"/>
                <a:gd name="T2" fmla="*/ 17 w 63"/>
                <a:gd name="T3" fmla="*/ 0 h 35"/>
                <a:gd name="T4" fmla="*/ 31 w 63"/>
                <a:gd name="T5" fmla="*/ 10 h 35"/>
                <a:gd name="T6" fmla="*/ 49 w 63"/>
                <a:gd name="T7" fmla="*/ 1 h 35"/>
                <a:gd name="T8" fmla="*/ 63 w 63"/>
                <a:gd name="T9" fmla="*/ 13 h 35"/>
                <a:gd name="T10" fmla="*/ 31 w 63"/>
                <a:gd name="T11" fmla="*/ 35 h 35"/>
                <a:gd name="T12" fmla="*/ 0 w 63"/>
                <a:gd name="T13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5">
                  <a:moveTo>
                    <a:pt x="0" y="12"/>
                  </a:moveTo>
                  <a:cubicBezTo>
                    <a:pt x="0" y="12"/>
                    <a:pt x="8" y="0"/>
                    <a:pt x="17" y="0"/>
                  </a:cubicBezTo>
                  <a:cubicBezTo>
                    <a:pt x="26" y="1"/>
                    <a:pt x="31" y="10"/>
                    <a:pt x="31" y="10"/>
                  </a:cubicBezTo>
                  <a:cubicBezTo>
                    <a:pt x="31" y="10"/>
                    <a:pt x="40" y="1"/>
                    <a:pt x="49" y="1"/>
                  </a:cubicBezTo>
                  <a:cubicBezTo>
                    <a:pt x="59" y="1"/>
                    <a:pt x="63" y="13"/>
                    <a:pt x="63" y="13"/>
                  </a:cubicBezTo>
                  <a:cubicBezTo>
                    <a:pt x="63" y="13"/>
                    <a:pt x="54" y="35"/>
                    <a:pt x="31" y="35"/>
                  </a:cubicBezTo>
                  <a:cubicBezTo>
                    <a:pt x="7" y="35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97"/>
            <p:cNvSpPr>
              <a:spLocks/>
            </p:cNvSpPr>
            <p:nvPr/>
          </p:nvSpPr>
          <p:spPr bwMode="auto">
            <a:xfrm>
              <a:off x="5721351" y="1614488"/>
              <a:ext cx="115888" cy="52388"/>
            </a:xfrm>
            <a:custGeom>
              <a:avLst/>
              <a:gdLst>
                <a:gd name="T0" fmla="*/ 0 w 31"/>
                <a:gd name="T1" fmla="*/ 14 h 14"/>
                <a:gd name="T2" fmla="*/ 15 w 31"/>
                <a:gd name="T3" fmla="*/ 0 h 14"/>
                <a:gd name="T4" fmla="*/ 31 w 31"/>
                <a:gd name="T5" fmla="*/ 14 h 14"/>
                <a:gd name="T6" fmla="*/ 15 w 31"/>
                <a:gd name="T7" fmla="*/ 5 h 14"/>
                <a:gd name="T8" fmla="*/ 0 w 31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0" y="14"/>
                  </a:moveTo>
                  <a:cubicBezTo>
                    <a:pt x="0" y="14"/>
                    <a:pt x="1" y="0"/>
                    <a:pt x="15" y="0"/>
                  </a:cubicBezTo>
                  <a:cubicBezTo>
                    <a:pt x="29" y="0"/>
                    <a:pt x="31" y="14"/>
                    <a:pt x="31" y="14"/>
                  </a:cubicBezTo>
                  <a:cubicBezTo>
                    <a:pt x="31" y="14"/>
                    <a:pt x="24" y="5"/>
                    <a:pt x="15" y="5"/>
                  </a:cubicBezTo>
                  <a:cubicBezTo>
                    <a:pt x="6" y="5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3" name="组合 162"/>
          <p:cNvGrpSpPr>
            <a:grpSpLocks noChangeAspect="1"/>
          </p:cNvGrpSpPr>
          <p:nvPr/>
        </p:nvGrpSpPr>
        <p:grpSpPr>
          <a:xfrm>
            <a:off x="3975187" y="5473269"/>
            <a:ext cx="1110762" cy="2484000"/>
            <a:chOff x="-3361531" y="4484914"/>
            <a:chExt cx="1197429" cy="2677885"/>
          </a:xfrm>
        </p:grpSpPr>
        <p:sp>
          <p:nvSpPr>
            <p:cNvPr id="164" name="Freeform 201"/>
            <p:cNvSpPr>
              <a:spLocks/>
            </p:cNvSpPr>
            <p:nvPr/>
          </p:nvSpPr>
          <p:spPr bwMode="auto">
            <a:xfrm>
              <a:off x="-3289685" y="4894217"/>
              <a:ext cx="1059180" cy="1266008"/>
            </a:xfrm>
            <a:custGeom>
              <a:avLst/>
              <a:gdLst>
                <a:gd name="T0" fmla="*/ 369 w 411"/>
                <a:gd name="T1" fmla="*/ 33 h 492"/>
                <a:gd name="T2" fmla="*/ 205 w 411"/>
                <a:gd name="T3" fmla="*/ 0 h 492"/>
                <a:gd name="T4" fmla="*/ 42 w 411"/>
                <a:gd name="T5" fmla="*/ 33 h 492"/>
                <a:gd name="T6" fmla="*/ 0 w 411"/>
                <a:gd name="T7" fmla="*/ 418 h 492"/>
                <a:gd name="T8" fmla="*/ 21 w 411"/>
                <a:gd name="T9" fmla="*/ 436 h 492"/>
                <a:gd name="T10" fmla="*/ 34 w 411"/>
                <a:gd name="T11" fmla="*/ 420 h 492"/>
                <a:gd name="T12" fmla="*/ 36 w 411"/>
                <a:gd name="T13" fmla="*/ 446 h 492"/>
                <a:gd name="T14" fmla="*/ 79 w 411"/>
                <a:gd name="T15" fmla="*/ 465 h 492"/>
                <a:gd name="T16" fmla="*/ 89 w 411"/>
                <a:gd name="T17" fmla="*/ 444 h 492"/>
                <a:gd name="T18" fmla="*/ 92 w 411"/>
                <a:gd name="T19" fmla="*/ 470 h 492"/>
                <a:gd name="T20" fmla="*/ 205 w 411"/>
                <a:gd name="T21" fmla="*/ 484 h 492"/>
                <a:gd name="T22" fmla="*/ 318 w 411"/>
                <a:gd name="T23" fmla="*/ 470 h 492"/>
                <a:gd name="T24" fmla="*/ 322 w 411"/>
                <a:gd name="T25" fmla="*/ 444 h 492"/>
                <a:gd name="T26" fmla="*/ 331 w 411"/>
                <a:gd name="T27" fmla="*/ 465 h 492"/>
                <a:gd name="T28" fmla="*/ 393 w 411"/>
                <a:gd name="T29" fmla="*/ 434 h 492"/>
                <a:gd name="T30" fmla="*/ 389 w 411"/>
                <a:gd name="T31" fmla="*/ 412 h 492"/>
                <a:gd name="T32" fmla="*/ 400 w 411"/>
                <a:gd name="T33" fmla="*/ 429 h 492"/>
                <a:gd name="T34" fmla="*/ 411 w 411"/>
                <a:gd name="T35" fmla="*/ 418 h 492"/>
                <a:gd name="T36" fmla="*/ 369 w 411"/>
                <a:gd name="T37" fmla="*/ 3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1" h="492">
                  <a:moveTo>
                    <a:pt x="369" y="33"/>
                  </a:moveTo>
                  <a:cubicBezTo>
                    <a:pt x="205" y="0"/>
                    <a:pt x="205" y="0"/>
                    <a:pt x="205" y="0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9" y="277"/>
                    <a:pt x="0" y="418"/>
                    <a:pt x="0" y="418"/>
                  </a:cubicBezTo>
                  <a:cubicBezTo>
                    <a:pt x="6" y="425"/>
                    <a:pt x="13" y="431"/>
                    <a:pt x="21" y="436"/>
                  </a:cubicBezTo>
                  <a:cubicBezTo>
                    <a:pt x="34" y="420"/>
                    <a:pt x="34" y="420"/>
                    <a:pt x="34" y="420"/>
                  </a:cubicBezTo>
                  <a:cubicBezTo>
                    <a:pt x="36" y="446"/>
                    <a:pt x="36" y="446"/>
                    <a:pt x="36" y="446"/>
                  </a:cubicBezTo>
                  <a:cubicBezTo>
                    <a:pt x="58" y="458"/>
                    <a:pt x="79" y="465"/>
                    <a:pt x="79" y="465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157" y="492"/>
                    <a:pt x="205" y="484"/>
                    <a:pt x="205" y="484"/>
                  </a:cubicBezTo>
                  <a:cubicBezTo>
                    <a:pt x="205" y="484"/>
                    <a:pt x="253" y="492"/>
                    <a:pt x="318" y="470"/>
                  </a:cubicBezTo>
                  <a:cubicBezTo>
                    <a:pt x="322" y="444"/>
                    <a:pt x="322" y="444"/>
                    <a:pt x="322" y="444"/>
                  </a:cubicBezTo>
                  <a:cubicBezTo>
                    <a:pt x="331" y="465"/>
                    <a:pt x="331" y="465"/>
                    <a:pt x="331" y="465"/>
                  </a:cubicBezTo>
                  <a:cubicBezTo>
                    <a:pt x="331" y="465"/>
                    <a:pt x="366" y="453"/>
                    <a:pt x="393" y="434"/>
                  </a:cubicBezTo>
                  <a:cubicBezTo>
                    <a:pt x="389" y="412"/>
                    <a:pt x="389" y="412"/>
                    <a:pt x="389" y="412"/>
                  </a:cubicBezTo>
                  <a:cubicBezTo>
                    <a:pt x="400" y="429"/>
                    <a:pt x="400" y="429"/>
                    <a:pt x="400" y="429"/>
                  </a:cubicBezTo>
                  <a:cubicBezTo>
                    <a:pt x="404" y="425"/>
                    <a:pt x="407" y="422"/>
                    <a:pt x="411" y="418"/>
                  </a:cubicBezTo>
                  <a:cubicBezTo>
                    <a:pt x="411" y="418"/>
                    <a:pt x="362" y="277"/>
                    <a:pt x="369" y="33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202"/>
            <p:cNvSpPr>
              <a:spLocks/>
            </p:cNvSpPr>
            <p:nvPr/>
          </p:nvSpPr>
          <p:spPr bwMode="auto">
            <a:xfrm>
              <a:off x="-2727982" y="6725193"/>
              <a:ext cx="175260" cy="437606"/>
            </a:xfrm>
            <a:custGeom>
              <a:avLst/>
              <a:gdLst>
                <a:gd name="T0" fmla="*/ 0 w 68"/>
                <a:gd name="T1" fmla="*/ 0 h 170"/>
                <a:gd name="T2" fmla="*/ 68 w 68"/>
                <a:gd name="T3" fmla="*/ 0 h 170"/>
                <a:gd name="T4" fmla="*/ 34 w 68"/>
                <a:gd name="T5" fmla="*/ 170 h 170"/>
                <a:gd name="T6" fmla="*/ 0 w 68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70">
                  <a:moveTo>
                    <a:pt x="0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6" y="170"/>
                    <a:pt x="34" y="170"/>
                  </a:cubicBezTo>
                  <a:cubicBezTo>
                    <a:pt x="2" y="17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203"/>
            <p:cNvSpPr>
              <a:spLocks/>
            </p:cNvSpPr>
            <p:nvPr/>
          </p:nvSpPr>
          <p:spPr bwMode="auto">
            <a:xfrm>
              <a:off x="-2688794" y="7080068"/>
              <a:ext cx="96883" cy="82731"/>
            </a:xfrm>
            <a:custGeom>
              <a:avLst/>
              <a:gdLst>
                <a:gd name="T0" fmla="*/ 19 w 38"/>
                <a:gd name="T1" fmla="*/ 0 h 32"/>
                <a:gd name="T2" fmla="*/ 0 w 38"/>
                <a:gd name="T3" fmla="*/ 4 h 32"/>
                <a:gd name="T4" fmla="*/ 19 w 38"/>
                <a:gd name="T5" fmla="*/ 32 h 32"/>
                <a:gd name="T6" fmla="*/ 19 w 38"/>
                <a:gd name="T7" fmla="*/ 32 h 32"/>
                <a:gd name="T8" fmla="*/ 38 w 38"/>
                <a:gd name="T9" fmla="*/ 4 h 32"/>
                <a:gd name="T10" fmla="*/ 19 w 3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2">
                  <a:moveTo>
                    <a:pt x="19" y="0"/>
                  </a:moveTo>
                  <a:cubicBezTo>
                    <a:pt x="9" y="0"/>
                    <a:pt x="3" y="2"/>
                    <a:pt x="0" y="4"/>
                  </a:cubicBezTo>
                  <a:cubicBezTo>
                    <a:pt x="5" y="21"/>
                    <a:pt x="11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7" y="32"/>
                    <a:pt x="33" y="21"/>
                    <a:pt x="38" y="4"/>
                  </a:cubicBezTo>
                  <a:cubicBezTo>
                    <a:pt x="35" y="2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204"/>
            <p:cNvSpPr>
              <a:spLocks/>
            </p:cNvSpPr>
            <p:nvPr/>
          </p:nvSpPr>
          <p:spPr bwMode="auto">
            <a:xfrm>
              <a:off x="-2969645" y="6725193"/>
              <a:ext cx="177437" cy="437606"/>
            </a:xfrm>
            <a:custGeom>
              <a:avLst/>
              <a:gdLst>
                <a:gd name="T0" fmla="*/ 0 w 69"/>
                <a:gd name="T1" fmla="*/ 0 h 170"/>
                <a:gd name="T2" fmla="*/ 69 w 69"/>
                <a:gd name="T3" fmla="*/ 0 h 170"/>
                <a:gd name="T4" fmla="*/ 34 w 69"/>
                <a:gd name="T5" fmla="*/ 170 h 170"/>
                <a:gd name="T6" fmla="*/ 0 w 69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70">
                  <a:moveTo>
                    <a:pt x="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66" y="170"/>
                    <a:pt x="34" y="170"/>
                  </a:cubicBezTo>
                  <a:cubicBezTo>
                    <a:pt x="3" y="17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205"/>
            <p:cNvSpPr>
              <a:spLocks/>
            </p:cNvSpPr>
            <p:nvPr/>
          </p:nvSpPr>
          <p:spPr bwMode="auto">
            <a:xfrm>
              <a:off x="-2931545" y="7080068"/>
              <a:ext cx="97971" cy="82731"/>
            </a:xfrm>
            <a:custGeom>
              <a:avLst/>
              <a:gdLst>
                <a:gd name="T0" fmla="*/ 19 w 38"/>
                <a:gd name="T1" fmla="*/ 0 h 32"/>
                <a:gd name="T2" fmla="*/ 0 w 38"/>
                <a:gd name="T3" fmla="*/ 4 h 32"/>
                <a:gd name="T4" fmla="*/ 19 w 38"/>
                <a:gd name="T5" fmla="*/ 32 h 32"/>
                <a:gd name="T6" fmla="*/ 19 w 38"/>
                <a:gd name="T7" fmla="*/ 32 h 32"/>
                <a:gd name="T8" fmla="*/ 38 w 38"/>
                <a:gd name="T9" fmla="*/ 4 h 32"/>
                <a:gd name="T10" fmla="*/ 19 w 3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2">
                  <a:moveTo>
                    <a:pt x="19" y="0"/>
                  </a:moveTo>
                  <a:cubicBezTo>
                    <a:pt x="9" y="0"/>
                    <a:pt x="4" y="2"/>
                    <a:pt x="0" y="4"/>
                  </a:cubicBezTo>
                  <a:cubicBezTo>
                    <a:pt x="5" y="21"/>
                    <a:pt x="11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7" y="32"/>
                    <a:pt x="34" y="21"/>
                    <a:pt x="38" y="4"/>
                  </a:cubicBezTo>
                  <a:cubicBezTo>
                    <a:pt x="35" y="2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206"/>
            <p:cNvSpPr>
              <a:spLocks/>
            </p:cNvSpPr>
            <p:nvPr/>
          </p:nvSpPr>
          <p:spPr bwMode="auto">
            <a:xfrm>
              <a:off x="-3026251" y="6258196"/>
              <a:ext cx="530134" cy="484414"/>
            </a:xfrm>
            <a:custGeom>
              <a:avLst/>
              <a:gdLst>
                <a:gd name="T0" fmla="*/ 243 w 487"/>
                <a:gd name="T1" fmla="*/ 0 h 445"/>
                <a:gd name="T2" fmla="*/ 0 w 487"/>
                <a:gd name="T3" fmla="*/ 0 h 445"/>
                <a:gd name="T4" fmla="*/ 33 w 487"/>
                <a:gd name="T5" fmla="*/ 445 h 445"/>
                <a:gd name="T6" fmla="*/ 243 w 487"/>
                <a:gd name="T7" fmla="*/ 445 h 445"/>
                <a:gd name="T8" fmla="*/ 452 w 487"/>
                <a:gd name="T9" fmla="*/ 445 h 445"/>
                <a:gd name="T10" fmla="*/ 487 w 487"/>
                <a:gd name="T11" fmla="*/ 0 h 445"/>
                <a:gd name="T12" fmla="*/ 243 w 487"/>
                <a:gd name="T13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445">
                  <a:moveTo>
                    <a:pt x="243" y="0"/>
                  </a:moveTo>
                  <a:lnTo>
                    <a:pt x="0" y="0"/>
                  </a:lnTo>
                  <a:lnTo>
                    <a:pt x="33" y="445"/>
                  </a:lnTo>
                  <a:lnTo>
                    <a:pt x="243" y="445"/>
                  </a:lnTo>
                  <a:lnTo>
                    <a:pt x="452" y="445"/>
                  </a:lnTo>
                  <a:lnTo>
                    <a:pt x="487" y="0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207"/>
            <p:cNvSpPr>
              <a:spLocks/>
            </p:cNvSpPr>
            <p:nvPr/>
          </p:nvSpPr>
          <p:spPr bwMode="auto">
            <a:xfrm>
              <a:off x="-3150348" y="5795554"/>
              <a:ext cx="152400" cy="620486"/>
            </a:xfrm>
            <a:custGeom>
              <a:avLst/>
              <a:gdLst>
                <a:gd name="T0" fmla="*/ 7 w 59"/>
                <a:gd name="T1" fmla="*/ 151 h 241"/>
                <a:gd name="T2" fmla="*/ 10 w 59"/>
                <a:gd name="T3" fmla="*/ 204 h 241"/>
                <a:gd name="T4" fmla="*/ 44 w 59"/>
                <a:gd name="T5" fmla="*/ 237 h 241"/>
                <a:gd name="T6" fmla="*/ 36 w 59"/>
                <a:gd name="T7" fmla="*/ 206 h 241"/>
                <a:gd name="T8" fmla="*/ 44 w 59"/>
                <a:gd name="T9" fmla="*/ 205 h 241"/>
                <a:gd name="T10" fmla="*/ 43 w 59"/>
                <a:gd name="T11" fmla="*/ 149 h 241"/>
                <a:gd name="T12" fmla="*/ 59 w 59"/>
                <a:gd name="T13" fmla="*/ 5 h 241"/>
                <a:gd name="T14" fmla="*/ 30 w 59"/>
                <a:gd name="T15" fmla="*/ 0 h 241"/>
                <a:gd name="T16" fmla="*/ 14 w 59"/>
                <a:gd name="T17" fmla="*/ 136 h 241"/>
                <a:gd name="T18" fmla="*/ 7 w 59"/>
                <a:gd name="T19" fmla="*/ 15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241">
                  <a:moveTo>
                    <a:pt x="7" y="151"/>
                  </a:moveTo>
                  <a:cubicBezTo>
                    <a:pt x="6" y="153"/>
                    <a:pt x="0" y="180"/>
                    <a:pt x="10" y="204"/>
                  </a:cubicBezTo>
                  <a:cubicBezTo>
                    <a:pt x="21" y="228"/>
                    <a:pt x="32" y="241"/>
                    <a:pt x="44" y="237"/>
                  </a:cubicBezTo>
                  <a:cubicBezTo>
                    <a:pt x="57" y="232"/>
                    <a:pt x="37" y="208"/>
                    <a:pt x="36" y="206"/>
                  </a:cubicBezTo>
                  <a:cubicBezTo>
                    <a:pt x="36" y="206"/>
                    <a:pt x="42" y="209"/>
                    <a:pt x="44" y="205"/>
                  </a:cubicBezTo>
                  <a:cubicBezTo>
                    <a:pt x="46" y="201"/>
                    <a:pt x="47" y="168"/>
                    <a:pt x="43" y="149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0" y="38"/>
                    <a:pt x="17" y="86"/>
                    <a:pt x="14" y="136"/>
                  </a:cubicBezTo>
                  <a:cubicBezTo>
                    <a:pt x="14" y="136"/>
                    <a:pt x="8" y="143"/>
                    <a:pt x="7" y="151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208"/>
            <p:cNvSpPr>
              <a:spLocks/>
            </p:cNvSpPr>
            <p:nvPr/>
          </p:nvSpPr>
          <p:spPr bwMode="auto">
            <a:xfrm>
              <a:off x="-3088299" y="6289765"/>
              <a:ext cx="41366" cy="51163"/>
            </a:xfrm>
            <a:custGeom>
              <a:avLst/>
              <a:gdLst>
                <a:gd name="T0" fmla="*/ 16 w 16"/>
                <a:gd name="T1" fmla="*/ 20 h 20"/>
                <a:gd name="T2" fmla="*/ 12 w 16"/>
                <a:gd name="T3" fmla="*/ 14 h 20"/>
                <a:gd name="T4" fmla="*/ 3 w 16"/>
                <a:gd name="T5" fmla="*/ 0 h 20"/>
                <a:gd name="T6" fmla="*/ 16 w 16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0">
                  <a:moveTo>
                    <a:pt x="16" y="20"/>
                  </a:moveTo>
                  <a:cubicBezTo>
                    <a:pt x="14" y="17"/>
                    <a:pt x="12" y="14"/>
                    <a:pt x="12" y="14"/>
                  </a:cubicBezTo>
                  <a:cubicBezTo>
                    <a:pt x="12" y="14"/>
                    <a:pt x="6" y="12"/>
                    <a:pt x="3" y="0"/>
                  </a:cubicBezTo>
                  <a:cubicBezTo>
                    <a:pt x="3" y="0"/>
                    <a:pt x="0" y="18"/>
                    <a:pt x="16" y="2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209"/>
            <p:cNvSpPr>
              <a:spLocks/>
            </p:cNvSpPr>
            <p:nvPr/>
          </p:nvSpPr>
          <p:spPr bwMode="auto">
            <a:xfrm>
              <a:off x="-2524419" y="5795554"/>
              <a:ext cx="152400" cy="620486"/>
            </a:xfrm>
            <a:custGeom>
              <a:avLst/>
              <a:gdLst>
                <a:gd name="T0" fmla="*/ 52 w 59"/>
                <a:gd name="T1" fmla="*/ 151 h 241"/>
                <a:gd name="T2" fmla="*/ 49 w 59"/>
                <a:gd name="T3" fmla="*/ 204 h 241"/>
                <a:gd name="T4" fmla="*/ 14 w 59"/>
                <a:gd name="T5" fmla="*/ 237 h 241"/>
                <a:gd name="T6" fmla="*/ 23 w 59"/>
                <a:gd name="T7" fmla="*/ 206 h 241"/>
                <a:gd name="T8" fmla="*/ 15 w 59"/>
                <a:gd name="T9" fmla="*/ 205 h 241"/>
                <a:gd name="T10" fmla="*/ 16 w 59"/>
                <a:gd name="T11" fmla="*/ 149 h 241"/>
                <a:gd name="T12" fmla="*/ 0 w 59"/>
                <a:gd name="T13" fmla="*/ 5 h 241"/>
                <a:gd name="T14" fmla="*/ 28 w 59"/>
                <a:gd name="T15" fmla="*/ 0 h 241"/>
                <a:gd name="T16" fmla="*/ 45 w 59"/>
                <a:gd name="T17" fmla="*/ 136 h 241"/>
                <a:gd name="T18" fmla="*/ 52 w 59"/>
                <a:gd name="T19" fmla="*/ 15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241">
                  <a:moveTo>
                    <a:pt x="52" y="151"/>
                  </a:moveTo>
                  <a:cubicBezTo>
                    <a:pt x="52" y="153"/>
                    <a:pt x="59" y="180"/>
                    <a:pt x="49" y="204"/>
                  </a:cubicBezTo>
                  <a:cubicBezTo>
                    <a:pt x="38" y="228"/>
                    <a:pt x="27" y="241"/>
                    <a:pt x="14" y="237"/>
                  </a:cubicBezTo>
                  <a:cubicBezTo>
                    <a:pt x="2" y="232"/>
                    <a:pt x="22" y="208"/>
                    <a:pt x="23" y="206"/>
                  </a:cubicBezTo>
                  <a:cubicBezTo>
                    <a:pt x="23" y="206"/>
                    <a:pt x="17" y="209"/>
                    <a:pt x="15" y="205"/>
                  </a:cubicBezTo>
                  <a:cubicBezTo>
                    <a:pt x="13" y="201"/>
                    <a:pt x="11" y="168"/>
                    <a:pt x="16" y="14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38"/>
                    <a:pt x="41" y="86"/>
                    <a:pt x="45" y="136"/>
                  </a:cubicBezTo>
                  <a:cubicBezTo>
                    <a:pt x="45" y="136"/>
                    <a:pt x="51" y="143"/>
                    <a:pt x="52" y="151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210"/>
            <p:cNvSpPr>
              <a:spLocks/>
            </p:cNvSpPr>
            <p:nvPr/>
          </p:nvSpPr>
          <p:spPr bwMode="auto">
            <a:xfrm>
              <a:off x="-2477611" y="6289765"/>
              <a:ext cx="43543" cy="51163"/>
            </a:xfrm>
            <a:custGeom>
              <a:avLst/>
              <a:gdLst>
                <a:gd name="T0" fmla="*/ 0 w 17"/>
                <a:gd name="T1" fmla="*/ 20 h 20"/>
                <a:gd name="T2" fmla="*/ 5 w 17"/>
                <a:gd name="T3" fmla="*/ 14 h 20"/>
                <a:gd name="T4" fmla="*/ 13 w 17"/>
                <a:gd name="T5" fmla="*/ 0 h 20"/>
                <a:gd name="T6" fmla="*/ 0 w 17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0">
                  <a:moveTo>
                    <a:pt x="0" y="20"/>
                  </a:moveTo>
                  <a:cubicBezTo>
                    <a:pt x="3" y="17"/>
                    <a:pt x="5" y="14"/>
                    <a:pt x="5" y="14"/>
                  </a:cubicBezTo>
                  <a:cubicBezTo>
                    <a:pt x="5" y="14"/>
                    <a:pt x="11" y="12"/>
                    <a:pt x="13" y="0"/>
                  </a:cubicBezTo>
                  <a:cubicBezTo>
                    <a:pt x="13" y="0"/>
                    <a:pt x="17" y="18"/>
                    <a:pt x="0" y="2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211"/>
            <p:cNvSpPr>
              <a:spLocks/>
            </p:cNvSpPr>
            <p:nvPr/>
          </p:nvSpPr>
          <p:spPr bwMode="auto">
            <a:xfrm>
              <a:off x="-3091565" y="5532120"/>
              <a:ext cx="657497" cy="312420"/>
            </a:xfrm>
            <a:custGeom>
              <a:avLst/>
              <a:gdLst>
                <a:gd name="T0" fmla="*/ 198 w 255"/>
                <a:gd name="T1" fmla="*/ 1 h 121"/>
                <a:gd name="T2" fmla="*/ 186 w 255"/>
                <a:gd name="T3" fmla="*/ 0 h 121"/>
                <a:gd name="T4" fmla="*/ 128 w 255"/>
                <a:gd name="T5" fmla="*/ 0 h 121"/>
                <a:gd name="T6" fmla="*/ 128 w 255"/>
                <a:gd name="T7" fmla="*/ 0 h 121"/>
                <a:gd name="T8" fmla="*/ 69 w 255"/>
                <a:gd name="T9" fmla="*/ 0 h 121"/>
                <a:gd name="T10" fmla="*/ 58 w 255"/>
                <a:gd name="T11" fmla="*/ 1 h 121"/>
                <a:gd name="T12" fmla="*/ 0 w 255"/>
                <a:gd name="T13" fmla="*/ 104 h 121"/>
                <a:gd name="T14" fmla="*/ 64 w 255"/>
                <a:gd name="T15" fmla="*/ 121 h 121"/>
                <a:gd name="T16" fmla="*/ 128 w 255"/>
                <a:gd name="T17" fmla="*/ 121 h 121"/>
                <a:gd name="T18" fmla="*/ 128 w 255"/>
                <a:gd name="T19" fmla="*/ 121 h 121"/>
                <a:gd name="T20" fmla="*/ 191 w 255"/>
                <a:gd name="T21" fmla="*/ 121 h 121"/>
                <a:gd name="T22" fmla="*/ 255 w 255"/>
                <a:gd name="T23" fmla="*/ 104 h 121"/>
                <a:gd name="T24" fmla="*/ 198 w 255"/>
                <a:gd name="T25" fmla="*/ 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121">
                  <a:moveTo>
                    <a:pt x="198" y="1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4" y="70"/>
                    <a:pt x="0" y="104"/>
                  </a:cubicBezTo>
                  <a:cubicBezTo>
                    <a:pt x="0" y="104"/>
                    <a:pt x="23" y="120"/>
                    <a:pt x="64" y="121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232" y="120"/>
                    <a:pt x="255" y="104"/>
                    <a:pt x="255" y="104"/>
                  </a:cubicBezTo>
                  <a:cubicBezTo>
                    <a:pt x="252" y="70"/>
                    <a:pt x="198" y="1"/>
                    <a:pt x="198" y="1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212"/>
            <p:cNvSpPr>
              <a:spLocks/>
            </p:cNvSpPr>
            <p:nvPr/>
          </p:nvSpPr>
          <p:spPr bwMode="auto">
            <a:xfrm>
              <a:off x="-3037136" y="5519057"/>
              <a:ext cx="550817" cy="772885"/>
            </a:xfrm>
            <a:custGeom>
              <a:avLst/>
              <a:gdLst>
                <a:gd name="T0" fmla="*/ 107 w 214"/>
                <a:gd name="T1" fmla="*/ 300 h 300"/>
                <a:gd name="T2" fmla="*/ 214 w 214"/>
                <a:gd name="T3" fmla="*/ 291 h 300"/>
                <a:gd name="T4" fmla="*/ 175 w 214"/>
                <a:gd name="T5" fmla="*/ 0 h 300"/>
                <a:gd name="T6" fmla="*/ 163 w 214"/>
                <a:gd name="T7" fmla="*/ 0 h 300"/>
                <a:gd name="T8" fmla="*/ 50 w 214"/>
                <a:gd name="T9" fmla="*/ 0 h 300"/>
                <a:gd name="T10" fmla="*/ 39 w 214"/>
                <a:gd name="T11" fmla="*/ 0 h 300"/>
                <a:gd name="T12" fmla="*/ 0 w 214"/>
                <a:gd name="T13" fmla="*/ 291 h 300"/>
                <a:gd name="T14" fmla="*/ 107 w 214"/>
                <a:gd name="T15" fmla="*/ 300 h 300"/>
                <a:gd name="T16" fmla="*/ 107 w 214"/>
                <a:gd name="T17" fmla="*/ 300 h 300"/>
                <a:gd name="T18" fmla="*/ 107 w 214"/>
                <a:gd name="T19" fmla="*/ 300 h 300"/>
                <a:gd name="T20" fmla="*/ 107 w 214"/>
                <a:gd name="T21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" h="300">
                  <a:moveTo>
                    <a:pt x="107" y="300"/>
                  </a:moveTo>
                  <a:cubicBezTo>
                    <a:pt x="166" y="300"/>
                    <a:pt x="214" y="291"/>
                    <a:pt x="214" y="291"/>
                  </a:cubicBezTo>
                  <a:cubicBezTo>
                    <a:pt x="209" y="98"/>
                    <a:pt x="175" y="0"/>
                    <a:pt x="175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5" y="98"/>
                    <a:pt x="0" y="291"/>
                  </a:cubicBezTo>
                  <a:cubicBezTo>
                    <a:pt x="0" y="291"/>
                    <a:pt x="48" y="300"/>
                    <a:pt x="107" y="300"/>
                  </a:cubicBezTo>
                  <a:cubicBezTo>
                    <a:pt x="107" y="300"/>
                    <a:pt x="107" y="300"/>
                    <a:pt x="107" y="300"/>
                  </a:cubicBezTo>
                  <a:cubicBezTo>
                    <a:pt x="107" y="300"/>
                    <a:pt x="107" y="300"/>
                    <a:pt x="107" y="300"/>
                  </a:cubicBezTo>
                  <a:cubicBezTo>
                    <a:pt x="107" y="300"/>
                    <a:pt x="107" y="300"/>
                    <a:pt x="107" y="300"/>
                  </a:cubicBezTo>
                  <a:close/>
                </a:path>
              </a:pathLst>
            </a:cu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13"/>
            <p:cNvSpPr>
              <a:spLocks/>
            </p:cNvSpPr>
            <p:nvPr/>
          </p:nvSpPr>
          <p:spPr bwMode="auto">
            <a:xfrm>
              <a:off x="-2820511" y="5614851"/>
              <a:ext cx="118654" cy="471351"/>
            </a:xfrm>
            <a:custGeom>
              <a:avLst/>
              <a:gdLst>
                <a:gd name="T0" fmla="*/ 38 w 109"/>
                <a:gd name="T1" fmla="*/ 0 h 433"/>
                <a:gd name="T2" fmla="*/ 71 w 109"/>
                <a:gd name="T3" fmla="*/ 0 h 433"/>
                <a:gd name="T4" fmla="*/ 109 w 109"/>
                <a:gd name="T5" fmla="*/ 388 h 433"/>
                <a:gd name="T6" fmla="*/ 54 w 109"/>
                <a:gd name="T7" fmla="*/ 433 h 433"/>
                <a:gd name="T8" fmla="*/ 0 w 109"/>
                <a:gd name="T9" fmla="*/ 388 h 433"/>
                <a:gd name="T10" fmla="*/ 38 w 109"/>
                <a:gd name="T11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433">
                  <a:moveTo>
                    <a:pt x="38" y="0"/>
                  </a:moveTo>
                  <a:lnTo>
                    <a:pt x="71" y="0"/>
                  </a:lnTo>
                  <a:lnTo>
                    <a:pt x="109" y="388"/>
                  </a:lnTo>
                  <a:lnTo>
                    <a:pt x="54" y="433"/>
                  </a:lnTo>
                  <a:lnTo>
                    <a:pt x="0" y="38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214"/>
            <p:cNvSpPr>
              <a:spLocks/>
            </p:cNvSpPr>
            <p:nvPr/>
          </p:nvSpPr>
          <p:spPr bwMode="auto">
            <a:xfrm>
              <a:off x="-2803094" y="5571308"/>
              <a:ext cx="82731" cy="53340"/>
            </a:xfrm>
            <a:custGeom>
              <a:avLst/>
              <a:gdLst>
                <a:gd name="T0" fmla="*/ 26 w 32"/>
                <a:gd name="T1" fmla="*/ 21 h 21"/>
                <a:gd name="T2" fmla="*/ 5 w 32"/>
                <a:gd name="T3" fmla="*/ 21 h 21"/>
                <a:gd name="T4" fmla="*/ 0 w 32"/>
                <a:gd name="T5" fmla="*/ 15 h 21"/>
                <a:gd name="T6" fmla="*/ 0 w 32"/>
                <a:gd name="T7" fmla="*/ 6 h 21"/>
                <a:gd name="T8" fmla="*/ 5 w 32"/>
                <a:gd name="T9" fmla="*/ 0 h 21"/>
                <a:gd name="T10" fmla="*/ 26 w 32"/>
                <a:gd name="T11" fmla="*/ 0 h 21"/>
                <a:gd name="T12" fmla="*/ 32 w 32"/>
                <a:gd name="T13" fmla="*/ 6 h 21"/>
                <a:gd name="T14" fmla="*/ 32 w 32"/>
                <a:gd name="T15" fmla="*/ 15 h 21"/>
                <a:gd name="T16" fmla="*/ 26 w 32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1">
                  <a:moveTo>
                    <a:pt x="26" y="21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2" y="21"/>
                    <a:pt x="0" y="19"/>
                    <a:pt x="0" y="1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9"/>
                    <a:pt x="29" y="21"/>
                    <a:pt x="26" y="21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215"/>
            <p:cNvSpPr>
              <a:spLocks/>
            </p:cNvSpPr>
            <p:nvPr/>
          </p:nvSpPr>
          <p:spPr bwMode="auto">
            <a:xfrm>
              <a:off x="-2913039" y="5550625"/>
              <a:ext cx="305889" cy="111034"/>
            </a:xfrm>
            <a:custGeom>
              <a:avLst/>
              <a:gdLst>
                <a:gd name="T0" fmla="*/ 80 w 281"/>
                <a:gd name="T1" fmla="*/ 102 h 102"/>
                <a:gd name="T2" fmla="*/ 139 w 281"/>
                <a:gd name="T3" fmla="*/ 28 h 102"/>
                <a:gd name="T4" fmla="*/ 196 w 281"/>
                <a:gd name="T5" fmla="*/ 102 h 102"/>
                <a:gd name="T6" fmla="*/ 281 w 281"/>
                <a:gd name="T7" fmla="*/ 0 h 102"/>
                <a:gd name="T8" fmla="*/ 0 w 281"/>
                <a:gd name="T9" fmla="*/ 0 h 102"/>
                <a:gd name="T10" fmla="*/ 80 w 281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102">
                  <a:moveTo>
                    <a:pt x="80" y="102"/>
                  </a:moveTo>
                  <a:lnTo>
                    <a:pt x="139" y="28"/>
                  </a:lnTo>
                  <a:lnTo>
                    <a:pt x="196" y="102"/>
                  </a:lnTo>
                  <a:lnTo>
                    <a:pt x="281" y="0"/>
                  </a:lnTo>
                  <a:lnTo>
                    <a:pt x="0" y="0"/>
                  </a:lnTo>
                  <a:lnTo>
                    <a:pt x="80" y="102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Rectangle 216"/>
            <p:cNvSpPr>
              <a:spLocks noChangeArrowheads="1"/>
            </p:cNvSpPr>
            <p:nvPr/>
          </p:nvSpPr>
          <p:spPr bwMode="auto">
            <a:xfrm>
              <a:off x="-2688794" y="5692140"/>
              <a:ext cx="115389" cy="26126"/>
            </a:xfrm>
            <a:prstGeom prst="rect">
              <a:avLst/>
            </a:pr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Oval 217"/>
            <p:cNvSpPr>
              <a:spLocks noChangeArrowheads="1"/>
            </p:cNvSpPr>
            <p:nvPr/>
          </p:nvSpPr>
          <p:spPr bwMode="auto">
            <a:xfrm>
              <a:off x="-3180828" y="4749437"/>
              <a:ext cx="841466" cy="842554"/>
            </a:xfrm>
            <a:prstGeom prst="ellipse">
              <a:avLst/>
            </a:pr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218"/>
            <p:cNvSpPr>
              <a:spLocks/>
            </p:cNvSpPr>
            <p:nvPr/>
          </p:nvSpPr>
          <p:spPr bwMode="auto">
            <a:xfrm>
              <a:off x="-3039314" y="5222965"/>
              <a:ext cx="118654" cy="75111"/>
            </a:xfrm>
            <a:custGeom>
              <a:avLst/>
              <a:gdLst>
                <a:gd name="T0" fmla="*/ 4 w 46"/>
                <a:gd name="T1" fmla="*/ 29 h 29"/>
                <a:gd name="T2" fmla="*/ 1 w 46"/>
                <a:gd name="T3" fmla="*/ 25 h 29"/>
                <a:gd name="T4" fmla="*/ 21 w 46"/>
                <a:gd name="T5" fmla="*/ 1 h 29"/>
                <a:gd name="T6" fmla="*/ 45 w 46"/>
                <a:gd name="T7" fmla="*/ 20 h 29"/>
                <a:gd name="T8" fmla="*/ 43 w 46"/>
                <a:gd name="T9" fmla="*/ 24 h 29"/>
                <a:gd name="T10" fmla="*/ 39 w 46"/>
                <a:gd name="T11" fmla="*/ 22 h 29"/>
                <a:gd name="T12" fmla="*/ 21 w 46"/>
                <a:gd name="T13" fmla="*/ 7 h 29"/>
                <a:gd name="T14" fmla="*/ 7 w 46"/>
                <a:gd name="T15" fmla="*/ 25 h 29"/>
                <a:gd name="T16" fmla="*/ 4 w 46"/>
                <a:gd name="T17" fmla="*/ 29 h 29"/>
                <a:gd name="T18" fmla="*/ 4 w 46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9">
                  <a:moveTo>
                    <a:pt x="4" y="29"/>
                  </a:moveTo>
                  <a:cubicBezTo>
                    <a:pt x="2" y="29"/>
                    <a:pt x="1" y="27"/>
                    <a:pt x="1" y="25"/>
                  </a:cubicBezTo>
                  <a:cubicBezTo>
                    <a:pt x="0" y="17"/>
                    <a:pt x="5" y="1"/>
                    <a:pt x="21" y="1"/>
                  </a:cubicBezTo>
                  <a:cubicBezTo>
                    <a:pt x="37" y="0"/>
                    <a:pt x="44" y="13"/>
                    <a:pt x="45" y="20"/>
                  </a:cubicBezTo>
                  <a:cubicBezTo>
                    <a:pt x="46" y="22"/>
                    <a:pt x="45" y="24"/>
                    <a:pt x="43" y="24"/>
                  </a:cubicBezTo>
                  <a:cubicBezTo>
                    <a:pt x="41" y="25"/>
                    <a:pt x="39" y="23"/>
                    <a:pt x="39" y="22"/>
                  </a:cubicBezTo>
                  <a:cubicBezTo>
                    <a:pt x="39" y="21"/>
                    <a:pt x="35" y="7"/>
                    <a:pt x="21" y="7"/>
                  </a:cubicBezTo>
                  <a:cubicBezTo>
                    <a:pt x="8" y="8"/>
                    <a:pt x="7" y="25"/>
                    <a:pt x="7" y="25"/>
                  </a:cubicBezTo>
                  <a:cubicBezTo>
                    <a:pt x="7" y="27"/>
                    <a:pt x="6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219"/>
            <p:cNvSpPr>
              <a:spLocks/>
            </p:cNvSpPr>
            <p:nvPr/>
          </p:nvSpPr>
          <p:spPr bwMode="auto">
            <a:xfrm>
              <a:off x="-3082856" y="5271951"/>
              <a:ext cx="64226" cy="26126"/>
            </a:xfrm>
            <a:custGeom>
              <a:avLst/>
              <a:gdLst>
                <a:gd name="T0" fmla="*/ 16 w 25"/>
                <a:gd name="T1" fmla="*/ 10 h 10"/>
                <a:gd name="T2" fmla="*/ 2 w 25"/>
                <a:gd name="T3" fmla="*/ 7 h 10"/>
                <a:gd name="T4" fmla="*/ 0 w 25"/>
                <a:gd name="T5" fmla="*/ 3 h 10"/>
                <a:gd name="T6" fmla="*/ 5 w 25"/>
                <a:gd name="T7" fmla="*/ 1 h 10"/>
                <a:gd name="T8" fmla="*/ 20 w 25"/>
                <a:gd name="T9" fmla="*/ 2 h 10"/>
                <a:gd name="T10" fmla="*/ 24 w 25"/>
                <a:gd name="T11" fmla="*/ 5 h 10"/>
                <a:gd name="T12" fmla="*/ 22 w 25"/>
                <a:gd name="T13" fmla="*/ 9 h 10"/>
                <a:gd name="T14" fmla="*/ 16 w 25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0">
                  <a:moveTo>
                    <a:pt x="16" y="10"/>
                  </a:moveTo>
                  <a:cubicBezTo>
                    <a:pt x="12" y="10"/>
                    <a:pt x="8" y="9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4" y="4"/>
                    <a:pt x="20" y="2"/>
                    <a:pt x="20" y="2"/>
                  </a:cubicBezTo>
                  <a:cubicBezTo>
                    <a:pt x="22" y="2"/>
                    <a:pt x="24" y="3"/>
                    <a:pt x="24" y="5"/>
                  </a:cubicBezTo>
                  <a:cubicBezTo>
                    <a:pt x="25" y="6"/>
                    <a:pt x="24" y="8"/>
                    <a:pt x="22" y="9"/>
                  </a:cubicBezTo>
                  <a:cubicBezTo>
                    <a:pt x="22" y="9"/>
                    <a:pt x="20" y="10"/>
                    <a:pt x="16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220"/>
            <p:cNvSpPr>
              <a:spLocks/>
            </p:cNvSpPr>
            <p:nvPr/>
          </p:nvSpPr>
          <p:spPr bwMode="auto">
            <a:xfrm>
              <a:off x="-3082856" y="5241471"/>
              <a:ext cx="64226" cy="38100"/>
            </a:xfrm>
            <a:custGeom>
              <a:avLst/>
              <a:gdLst>
                <a:gd name="T0" fmla="*/ 21 w 25"/>
                <a:gd name="T1" fmla="*/ 15 h 15"/>
                <a:gd name="T2" fmla="*/ 1 w 25"/>
                <a:gd name="T3" fmla="*/ 6 h 15"/>
                <a:gd name="T4" fmla="*/ 1 w 25"/>
                <a:gd name="T5" fmla="*/ 1 h 15"/>
                <a:gd name="T6" fmla="*/ 6 w 25"/>
                <a:gd name="T7" fmla="*/ 1 h 15"/>
                <a:gd name="T8" fmla="*/ 22 w 25"/>
                <a:gd name="T9" fmla="*/ 8 h 15"/>
                <a:gd name="T10" fmla="*/ 25 w 25"/>
                <a:gd name="T11" fmla="*/ 12 h 15"/>
                <a:gd name="T12" fmla="*/ 22 w 25"/>
                <a:gd name="T13" fmla="*/ 15 h 15"/>
                <a:gd name="T14" fmla="*/ 21 w 25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5">
                  <a:moveTo>
                    <a:pt x="21" y="15"/>
                  </a:moveTo>
                  <a:cubicBezTo>
                    <a:pt x="12" y="15"/>
                    <a:pt x="2" y="7"/>
                    <a:pt x="1" y="6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8" y="3"/>
                    <a:pt x="16" y="8"/>
                    <a:pt x="22" y="8"/>
                  </a:cubicBezTo>
                  <a:cubicBezTo>
                    <a:pt x="23" y="8"/>
                    <a:pt x="25" y="10"/>
                    <a:pt x="25" y="12"/>
                  </a:cubicBezTo>
                  <a:cubicBezTo>
                    <a:pt x="25" y="14"/>
                    <a:pt x="24" y="15"/>
                    <a:pt x="22" y="15"/>
                  </a:cubicBezTo>
                  <a:cubicBezTo>
                    <a:pt x="22" y="15"/>
                    <a:pt x="21" y="15"/>
                    <a:pt x="21" y="15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221"/>
            <p:cNvSpPr>
              <a:spLocks/>
            </p:cNvSpPr>
            <p:nvPr/>
          </p:nvSpPr>
          <p:spPr bwMode="auto">
            <a:xfrm>
              <a:off x="-2611505" y="5222965"/>
              <a:ext cx="117566" cy="75111"/>
            </a:xfrm>
            <a:custGeom>
              <a:avLst/>
              <a:gdLst>
                <a:gd name="T0" fmla="*/ 42 w 46"/>
                <a:gd name="T1" fmla="*/ 29 h 29"/>
                <a:gd name="T2" fmla="*/ 42 w 46"/>
                <a:gd name="T3" fmla="*/ 29 h 29"/>
                <a:gd name="T4" fmla="*/ 39 w 46"/>
                <a:gd name="T5" fmla="*/ 25 h 29"/>
                <a:gd name="T6" fmla="*/ 25 w 46"/>
                <a:gd name="T7" fmla="*/ 7 h 29"/>
                <a:gd name="T8" fmla="*/ 8 w 46"/>
                <a:gd name="T9" fmla="*/ 21 h 29"/>
                <a:gd name="T10" fmla="*/ 3 w 46"/>
                <a:gd name="T11" fmla="*/ 24 h 29"/>
                <a:gd name="T12" fmla="*/ 1 w 46"/>
                <a:gd name="T13" fmla="*/ 20 h 29"/>
                <a:gd name="T14" fmla="*/ 25 w 46"/>
                <a:gd name="T15" fmla="*/ 1 h 29"/>
                <a:gd name="T16" fmla="*/ 46 w 46"/>
                <a:gd name="T17" fmla="*/ 25 h 29"/>
                <a:gd name="T18" fmla="*/ 42 w 46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29">
                  <a:moveTo>
                    <a:pt x="42" y="29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0" y="29"/>
                    <a:pt x="39" y="27"/>
                    <a:pt x="39" y="25"/>
                  </a:cubicBezTo>
                  <a:cubicBezTo>
                    <a:pt x="39" y="25"/>
                    <a:pt x="39" y="8"/>
                    <a:pt x="25" y="7"/>
                  </a:cubicBezTo>
                  <a:cubicBezTo>
                    <a:pt x="11" y="7"/>
                    <a:pt x="8" y="21"/>
                    <a:pt x="8" y="21"/>
                  </a:cubicBezTo>
                  <a:cubicBezTo>
                    <a:pt x="7" y="23"/>
                    <a:pt x="5" y="25"/>
                    <a:pt x="3" y="24"/>
                  </a:cubicBezTo>
                  <a:cubicBezTo>
                    <a:pt x="2" y="24"/>
                    <a:pt x="0" y="22"/>
                    <a:pt x="1" y="20"/>
                  </a:cubicBezTo>
                  <a:cubicBezTo>
                    <a:pt x="2" y="13"/>
                    <a:pt x="10" y="0"/>
                    <a:pt x="25" y="1"/>
                  </a:cubicBezTo>
                  <a:cubicBezTo>
                    <a:pt x="42" y="1"/>
                    <a:pt x="46" y="17"/>
                    <a:pt x="46" y="25"/>
                  </a:cubicBezTo>
                  <a:cubicBezTo>
                    <a:pt x="46" y="27"/>
                    <a:pt x="44" y="29"/>
                    <a:pt x="42" y="29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222"/>
            <p:cNvSpPr>
              <a:spLocks/>
            </p:cNvSpPr>
            <p:nvPr/>
          </p:nvSpPr>
          <p:spPr bwMode="auto">
            <a:xfrm>
              <a:off x="-2514622" y="5271951"/>
              <a:ext cx="67491" cy="26126"/>
            </a:xfrm>
            <a:custGeom>
              <a:avLst/>
              <a:gdLst>
                <a:gd name="T0" fmla="*/ 10 w 26"/>
                <a:gd name="T1" fmla="*/ 10 h 10"/>
                <a:gd name="T2" fmla="*/ 3 w 26"/>
                <a:gd name="T3" fmla="*/ 9 h 10"/>
                <a:gd name="T4" fmla="*/ 1 w 26"/>
                <a:gd name="T5" fmla="*/ 5 h 10"/>
                <a:gd name="T6" fmla="*/ 5 w 26"/>
                <a:gd name="T7" fmla="*/ 2 h 10"/>
                <a:gd name="T8" fmla="*/ 21 w 26"/>
                <a:gd name="T9" fmla="*/ 1 h 10"/>
                <a:gd name="T10" fmla="*/ 25 w 26"/>
                <a:gd name="T11" fmla="*/ 3 h 10"/>
                <a:gd name="T12" fmla="*/ 23 w 26"/>
                <a:gd name="T13" fmla="*/ 7 h 10"/>
                <a:gd name="T14" fmla="*/ 10 w 26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0">
                  <a:moveTo>
                    <a:pt x="10" y="10"/>
                  </a:moveTo>
                  <a:cubicBezTo>
                    <a:pt x="6" y="10"/>
                    <a:pt x="3" y="9"/>
                    <a:pt x="3" y="9"/>
                  </a:cubicBezTo>
                  <a:cubicBezTo>
                    <a:pt x="1" y="8"/>
                    <a:pt x="0" y="6"/>
                    <a:pt x="1" y="5"/>
                  </a:cubicBezTo>
                  <a:cubicBezTo>
                    <a:pt x="1" y="3"/>
                    <a:pt x="3" y="2"/>
                    <a:pt x="5" y="2"/>
                  </a:cubicBezTo>
                  <a:cubicBezTo>
                    <a:pt x="5" y="2"/>
                    <a:pt x="12" y="4"/>
                    <a:pt x="21" y="1"/>
                  </a:cubicBezTo>
                  <a:cubicBezTo>
                    <a:pt x="22" y="0"/>
                    <a:pt x="24" y="1"/>
                    <a:pt x="25" y="3"/>
                  </a:cubicBezTo>
                  <a:cubicBezTo>
                    <a:pt x="26" y="5"/>
                    <a:pt x="25" y="7"/>
                    <a:pt x="23" y="7"/>
                  </a:cubicBezTo>
                  <a:cubicBezTo>
                    <a:pt x="18" y="9"/>
                    <a:pt x="13" y="10"/>
                    <a:pt x="10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223"/>
            <p:cNvSpPr>
              <a:spLocks/>
            </p:cNvSpPr>
            <p:nvPr/>
          </p:nvSpPr>
          <p:spPr bwMode="auto">
            <a:xfrm>
              <a:off x="-2514622" y="5241471"/>
              <a:ext cx="67491" cy="38100"/>
            </a:xfrm>
            <a:custGeom>
              <a:avLst/>
              <a:gdLst>
                <a:gd name="T0" fmla="*/ 4 w 26"/>
                <a:gd name="T1" fmla="*/ 15 h 15"/>
                <a:gd name="T2" fmla="*/ 4 w 26"/>
                <a:gd name="T3" fmla="*/ 15 h 15"/>
                <a:gd name="T4" fmla="*/ 0 w 26"/>
                <a:gd name="T5" fmla="*/ 12 h 15"/>
                <a:gd name="T6" fmla="*/ 4 w 26"/>
                <a:gd name="T7" fmla="*/ 8 h 15"/>
                <a:gd name="T8" fmla="*/ 4 w 26"/>
                <a:gd name="T9" fmla="*/ 8 h 15"/>
                <a:gd name="T10" fmla="*/ 20 w 26"/>
                <a:gd name="T11" fmla="*/ 1 h 15"/>
                <a:gd name="T12" fmla="*/ 24 w 26"/>
                <a:gd name="T13" fmla="*/ 1 h 15"/>
                <a:gd name="T14" fmla="*/ 24 w 26"/>
                <a:gd name="T15" fmla="*/ 6 h 15"/>
                <a:gd name="T16" fmla="*/ 4 w 26"/>
                <a:gd name="T1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5"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0" y="14"/>
                    <a:pt x="0" y="12"/>
                  </a:cubicBezTo>
                  <a:cubicBezTo>
                    <a:pt x="0" y="10"/>
                    <a:pt x="2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8"/>
                    <a:pt x="17" y="3"/>
                    <a:pt x="20" y="1"/>
                  </a:cubicBezTo>
                  <a:cubicBezTo>
                    <a:pt x="21" y="0"/>
                    <a:pt x="23" y="0"/>
                    <a:pt x="24" y="1"/>
                  </a:cubicBezTo>
                  <a:cubicBezTo>
                    <a:pt x="26" y="3"/>
                    <a:pt x="25" y="5"/>
                    <a:pt x="24" y="6"/>
                  </a:cubicBezTo>
                  <a:cubicBezTo>
                    <a:pt x="23" y="7"/>
                    <a:pt x="13" y="15"/>
                    <a:pt x="4" y="15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224"/>
            <p:cNvSpPr>
              <a:spLocks/>
            </p:cNvSpPr>
            <p:nvPr/>
          </p:nvSpPr>
          <p:spPr bwMode="auto">
            <a:xfrm>
              <a:off x="-2833574" y="5431971"/>
              <a:ext cx="144780" cy="64226"/>
            </a:xfrm>
            <a:custGeom>
              <a:avLst/>
              <a:gdLst>
                <a:gd name="T0" fmla="*/ 0 w 56"/>
                <a:gd name="T1" fmla="*/ 11 h 25"/>
                <a:gd name="T2" fmla="*/ 15 w 56"/>
                <a:gd name="T3" fmla="*/ 1 h 25"/>
                <a:gd name="T4" fmla="*/ 28 w 56"/>
                <a:gd name="T5" fmla="*/ 9 h 25"/>
                <a:gd name="T6" fmla="*/ 44 w 56"/>
                <a:gd name="T7" fmla="*/ 1 h 25"/>
                <a:gd name="T8" fmla="*/ 56 w 56"/>
                <a:gd name="T9" fmla="*/ 12 h 25"/>
                <a:gd name="T10" fmla="*/ 27 w 56"/>
                <a:gd name="T11" fmla="*/ 25 h 25"/>
                <a:gd name="T12" fmla="*/ 0 w 56"/>
                <a:gd name="T13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">
                  <a:moveTo>
                    <a:pt x="0" y="11"/>
                  </a:moveTo>
                  <a:cubicBezTo>
                    <a:pt x="0" y="11"/>
                    <a:pt x="7" y="0"/>
                    <a:pt x="15" y="1"/>
                  </a:cubicBezTo>
                  <a:cubicBezTo>
                    <a:pt x="23" y="1"/>
                    <a:pt x="28" y="9"/>
                    <a:pt x="28" y="9"/>
                  </a:cubicBezTo>
                  <a:cubicBezTo>
                    <a:pt x="28" y="9"/>
                    <a:pt x="35" y="1"/>
                    <a:pt x="44" y="1"/>
                  </a:cubicBezTo>
                  <a:cubicBezTo>
                    <a:pt x="52" y="1"/>
                    <a:pt x="56" y="12"/>
                    <a:pt x="56" y="12"/>
                  </a:cubicBezTo>
                  <a:cubicBezTo>
                    <a:pt x="56" y="12"/>
                    <a:pt x="47" y="25"/>
                    <a:pt x="27" y="25"/>
                  </a:cubicBezTo>
                  <a:cubicBezTo>
                    <a:pt x="7" y="25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225"/>
            <p:cNvSpPr>
              <a:spLocks/>
            </p:cNvSpPr>
            <p:nvPr/>
          </p:nvSpPr>
          <p:spPr bwMode="auto">
            <a:xfrm>
              <a:off x="-2797651" y="5339442"/>
              <a:ext cx="71846" cy="33746"/>
            </a:xfrm>
            <a:custGeom>
              <a:avLst/>
              <a:gdLst>
                <a:gd name="T0" fmla="*/ 0 w 28"/>
                <a:gd name="T1" fmla="*/ 13 h 13"/>
                <a:gd name="T2" fmla="*/ 13 w 28"/>
                <a:gd name="T3" fmla="*/ 0 h 13"/>
                <a:gd name="T4" fmla="*/ 28 w 28"/>
                <a:gd name="T5" fmla="*/ 13 h 13"/>
                <a:gd name="T6" fmla="*/ 14 w 28"/>
                <a:gd name="T7" fmla="*/ 5 h 13"/>
                <a:gd name="T8" fmla="*/ 0 w 2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3">
                  <a:moveTo>
                    <a:pt x="0" y="13"/>
                  </a:moveTo>
                  <a:cubicBezTo>
                    <a:pt x="0" y="13"/>
                    <a:pt x="1" y="0"/>
                    <a:pt x="13" y="0"/>
                  </a:cubicBezTo>
                  <a:cubicBezTo>
                    <a:pt x="25" y="0"/>
                    <a:pt x="28" y="13"/>
                    <a:pt x="28" y="13"/>
                  </a:cubicBezTo>
                  <a:cubicBezTo>
                    <a:pt x="28" y="13"/>
                    <a:pt x="21" y="5"/>
                    <a:pt x="14" y="5"/>
                  </a:cubicBezTo>
                  <a:cubicBezTo>
                    <a:pt x="6" y="5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226"/>
            <p:cNvSpPr>
              <a:spLocks/>
            </p:cNvSpPr>
            <p:nvPr/>
          </p:nvSpPr>
          <p:spPr bwMode="auto">
            <a:xfrm>
              <a:off x="-2624568" y="5130437"/>
              <a:ext cx="185057" cy="54429"/>
            </a:xfrm>
            <a:custGeom>
              <a:avLst/>
              <a:gdLst>
                <a:gd name="T0" fmla="*/ 0 w 72"/>
                <a:gd name="T1" fmla="*/ 13 h 21"/>
                <a:gd name="T2" fmla="*/ 0 w 72"/>
                <a:gd name="T3" fmla="*/ 6 h 21"/>
                <a:gd name="T4" fmla="*/ 2 w 72"/>
                <a:gd name="T5" fmla="*/ 4 h 21"/>
                <a:gd name="T6" fmla="*/ 71 w 72"/>
                <a:gd name="T7" fmla="*/ 12 h 21"/>
                <a:gd name="T8" fmla="*/ 72 w 72"/>
                <a:gd name="T9" fmla="*/ 14 h 21"/>
                <a:gd name="T10" fmla="*/ 68 w 72"/>
                <a:gd name="T11" fmla="*/ 20 h 21"/>
                <a:gd name="T12" fmla="*/ 66 w 72"/>
                <a:gd name="T13" fmla="*/ 21 h 21"/>
                <a:gd name="T14" fmla="*/ 2 w 72"/>
                <a:gd name="T15" fmla="*/ 15 h 21"/>
                <a:gd name="T16" fmla="*/ 0 w 72"/>
                <a:gd name="T1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1">
                  <a:moveTo>
                    <a:pt x="0" y="13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5"/>
                    <a:pt x="2" y="4"/>
                  </a:cubicBezTo>
                  <a:cubicBezTo>
                    <a:pt x="10" y="4"/>
                    <a:pt x="52" y="0"/>
                    <a:pt x="71" y="12"/>
                  </a:cubicBezTo>
                  <a:cubicBezTo>
                    <a:pt x="72" y="12"/>
                    <a:pt x="72" y="13"/>
                    <a:pt x="72" y="14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7" y="21"/>
                    <a:pt x="66" y="21"/>
                    <a:pt x="66" y="21"/>
                  </a:cubicBezTo>
                  <a:cubicBezTo>
                    <a:pt x="60" y="19"/>
                    <a:pt x="36" y="11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227"/>
            <p:cNvSpPr>
              <a:spLocks/>
            </p:cNvSpPr>
            <p:nvPr/>
          </p:nvSpPr>
          <p:spPr bwMode="auto">
            <a:xfrm>
              <a:off x="-3095919" y="5130437"/>
              <a:ext cx="185057" cy="54429"/>
            </a:xfrm>
            <a:custGeom>
              <a:avLst/>
              <a:gdLst>
                <a:gd name="T0" fmla="*/ 72 w 72"/>
                <a:gd name="T1" fmla="*/ 12 h 21"/>
                <a:gd name="T2" fmla="*/ 72 w 72"/>
                <a:gd name="T3" fmla="*/ 5 h 21"/>
                <a:gd name="T4" fmla="*/ 70 w 72"/>
                <a:gd name="T5" fmla="*/ 3 h 21"/>
                <a:gd name="T6" fmla="*/ 1 w 72"/>
                <a:gd name="T7" fmla="*/ 12 h 21"/>
                <a:gd name="T8" fmla="*/ 0 w 72"/>
                <a:gd name="T9" fmla="*/ 14 h 21"/>
                <a:gd name="T10" fmla="*/ 5 w 72"/>
                <a:gd name="T11" fmla="*/ 20 h 21"/>
                <a:gd name="T12" fmla="*/ 7 w 72"/>
                <a:gd name="T13" fmla="*/ 21 h 21"/>
                <a:gd name="T14" fmla="*/ 70 w 72"/>
                <a:gd name="T15" fmla="*/ 14 h 21"/>
                <a:gd name="T16" fmla="*/ 72 w 72"/>
                <a:gd name="T17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1">
                  <a:moveTo>
                    <a:pt x="72" y="12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2" y="4"/>
                    <a:pt x="71" y="4"/>
                    <a:pt x="70" y="3"/>
                  </a:cubicBezTo>
                  <a:cubicBezTo>
                    <a:pt x="62" y="3"/>
                    <a:pt x="20" y="0"/>
                    <a:pt x="1" y="12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7" y="21"/>
                  </a:cubicBezTo>
                  <a:cubicBezTo>
                    <a:pt x="12" y="19"/>
                    <a:pt x="36" y="10"/>
                    <a:pt x="70" y="14"/>
                  </a:cubicBezTo>
                  <a:cubicBezTo>
                    <a:pt x="71" y="14"/>
                    <a:pt x="72" y="13"/>
                    <a:pt x="72" y="12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228"/>
            <p:cNvSpPr>
              <a:spLocks/>
            </p:cNvSpPr>
            <p:nvPr/>
          </p:nvSpPr>
          <p:spPr bwMode="auto">
            <a:xfrm>
              <a:off x="-3361531" y="4484914"/>
              <a:ext cx="1197429" cy="1156062"/>
            </a:xfrm>
            <a:custGeom>
              <a:avLst/>
              <a:gdLst>
                <a:gd name="T0" fmla="*/ 233 w 465"/>
                <a:gd name="T1" fmla="*/ 0 h 449"/>
                <a:gd name="T2" fmla="*/ 29 w 465"/>
                <a:gd name="T3" fmla="*/ 315 h 449"/>
                <a:gd name="T4" fmla="*/ 95 w 465"/>
                <a:gd name="T5" fmla="*/ 420 h 449"/>
                <a:gd name="T6" fmla="*/ 167 w 465"/>
                <a:gd name="T7" fmla="*/ 203 h 449"/>
                <a:gd name="T8" fmla="*/ 239 w 465"/>
                <a:gd name="T9" fmla="*/ 237 h 449"/>
                <a:gd name="T10" fmla="*/ 341 w 465"/>
                <a:gd name="T11" fmla="*/ 449 h 449"/>
                <a:gd name="T12" fmla="*/ 438 w 465"/>
                <a:gd name="T13" fmla="*/ 315 h 449"/>
                <a:gd name="T14" fmla="*/ 233 w 465"/>
                <a:gd name="T15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5" h="449">
                  <a:moveTo>
                    <a:pt x="233" y="0"/>
                  </a:moveTo>
                  <a:cubicBezTo>
                    <a:pt x="25" y="0"/>
                    <a:pt x="0" y="191"/>
                    <a:pt x="29" y="315"/>
                  </a:cubicBezTo>
                  <a:cubicBezTo>
                    <a:pt x="43" y="380"/>
                    <a:pt x="95" y="420"/>
                    <a:pt x="95" y="420"/>
                  </a:cubicBezTo>
                  <a:cubicBezTo>
                    <a:pt x="90" y="343"/>
                    <a:pt x="84" y="261"/>
                    <a:pt x="167" y="203"/>
                  </a:cubicBezTo>
                  <a:cubicBezTo>
                    <a:pt x="187" y="224"/>
                    <a:pt x="213" y="231"/>
                    <a:pt x="239" y="237"/>
                  </a:cubicBezTo>
                  <a:cubicBezTo>
                    <a:pt x="372" y="264"/>
                    <a:pt x="380" y="300"/>
                    <a:pt x="341" y="449"/>
                  </a:cubicBezTo>
                  <a:cubicBezTo>
                    <a:pt x="341" y="449"/>
                    <a:pt x="422" y="387"/>
                    <a:pt x="438" y="315"/>
                  </a:cubicBezTo>
                  <a:cubicBezTo>
                    <a:pt x="465" y="190"/>
                    <a:pt x="442" y="0"/>
                    <a:pt x="233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229"/>
            <p:cNvSpPr>
              <a:spLocks/>
            </p:cNvSpPr>
            <p:nvPr/>
          </p:nvSpPr>
          <p:spPr bwMode="auto">
            <a:xfrm>
              <a:off x="-2995771" y="4868091"/>
              <a:ext cx="64226" cy="160020"/>
            </a:xfrm>
            <a:custGeom>
              <a:avLst/>
              <a:gdLst>
                <a:gd name="T0" fmla="*/ 10 w 25"/>
                <a:gd name="T1" fmla="*/ 0 h 62"/>
                <a:gd name="T2" fmla="*/ 13 w 25"/>
                <a:gd name="T3" fmla="*/ 62 h 62"/>
                <a:gd name="T4" fmla="*/ 13 w 25"/>
                <a:gd name="T5" fmla="*/ 62 h 62"/>
                <a:gd name="T6" fmla="*/ 25 w 25"/>
                <a:gd name="T7" fmla="*/ 54 h 62"/>
                <a:gd name="T8" fmla="*/ 10 w 25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62">
                  <a:moveTo>
                    <a:pt x="10" y="0"/>
                  </a:moveTo>
                  <a:cubicBezTo>
                    <a:pt x="10" y="0"/>
                    <a:pt x="0" y="34"/>
                    <a:pt x="13" y="62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7" y="59"/>
                    <a:pt x="21" y="56"/>
                    <a:pt x="25" y="54"/>
                  </a:cubicBezTo>
                  <a:cubicBezTo>
                    <a:pt x="25" y="54"/>
                    <a:pt x="9" y="38"/>
                    <a:pt x="10" y="0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3" name="组合 192"/>
          <p:cNvGrpSpPr>
            <a:grpSpLocks noChangeAspect="1"/>
          </p:cNvGrpSpPr>
          <p:nvPr/>
        </p:nvGrpSpPr>
        <p:grpSpPr>
          <a:xfrm>
            <a:off x="2317246" y="5473269"/>
            <a:ext cx="1402287" cy="2484000"/>
            <a:chOff x="-5469005" y="4278086"/>
            <a:chExt cx="1628503" cy="2884713"/>
          </a:xfrm>
        </p:grpSpPr>
        <p:sp>
          <p:nvSpPr>
            <p:cNvPr id="194" name="Freeform 230"/>
            <p:cNvSpPr>
              <a:spLocks/>
            </p:cNvSpPr>
            <p:nvPr/>
          </p:nvSpPr>
          <p:spPr bwMode="auto">
            <a:xfrm>
              <a:off x="-4621008" y="6719751"/>
              <a:ext cx="177437" cy="443048"/>
            </a:xfrm>
            <a:custGeom>
              <a:avLst/>
              <a:gdLst>
                <a:gd name="T0" fmla="*/ 0 w 69"/>
                <a:gd name="T1" fmla="*/ 0 h 172"/>
                <a:gd name="T2" fmla="*/ 69 w 69"/>
                <a:gd name="T3" fmla="*/ 0 h 172"/>
                <a:gd name="T4" fmla="*/ 35 w 69"/>
                <a:gd name="T5" fmla="*/ 172 h 172"/>
                <a:gd name="T6" fmla="*/ 0 w 69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72">
                  <a:moveTo>
                    <a:pt x="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67" y="172"/>
                    <a:pt x="35" y="172"/>
                  </a:cubicBezTo>
                  <a:cubicBezTo>
                    <a:pt x="3" y="17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231"/>
            <p:cNvSpPr>
              <a:spLocks/>
            </p:cNvSpPr>
            <p:nvPr/>
          </p:nvSpPr>
          <p:spPr bwMode="auto">
            <a:xfrm>
              <a:off x="-4579642" y="7080068"/>
              <a:ext cx="97971" cy="82731"/>
            </a:xfrm>
            <a:custGeom>
              <a:avLst/>
              <a:gdLst>
                <a:gd name="T0" fmla="*/ 19 w 38"/>
                <a:gd name="T1" fmla="*/ 0 h 32"/>
                <a:gd name="T2" fmla="*/ 0 w 38"/>
                <a:gd name="T3" fmla="*/ 4 h 32"/>
                <a:gd name="T4" fmla="*/ 19 w 38"/>
                <a:gd name="T5" fmla="*/ 32 h 32"/>
                <a:gd name="T6" fmla="*/ 19 w 38"/>
                <a:gd name="T7" fmla="*/ 32 h 32"/>
                <a:gd name="T8" fmla="*/ 38 w 38"/>
                <a:gd name="T9" fmla="*/ 4 h 32"/>
                <a:gd name="T10" fmla="*/ 19 w 3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2">
                  <a:moveTo>
                    <a:pt x="19" y="0"/>
                  </a:moveTo>
                  <a:cubicBezTo>
                    <a:pt x="9" y="0"/>
                    <a:pt x="3" y="2"/>
                    <a:pt x="0" y="4"/>
                  </a:cubicBezTo>
                  <a:cubicBezTo>
                    <a:pt x="5" y="20"/>
                    <a:pt x="11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7" y="32"/>
                    <a:pt x="33" y="21"/>
                    <a:pt x="38" y="4"/>
                  </a:cubicBezTo>
                  <a:cubicBezTo>
                    <a:pt x="35" y="2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232"/>
            <p:cNvSpPr>
              <a:spLocks/>
            </p:cNvSpPr>
            <p:nvPr/>
          </p:nvSpPr>
          <p:spPr bwMode="auto">
            <a:xfrm>
              <a:off x="-4863760" y="6719751"/>
              <a:ext cx="178526" cy="443048"/>
            </a:xfrm>
            <a:custGeom>
              <a:avLst/>
              <a:gdLst>
                <a:gd name="T0" fmla="*/ 0 w 69"/>
                <a:gd name="T1" fmla="*/ 0 h 172"/>
                <a:gd name="T2" fmla="*/ 69 w 69"/>
                <a:gd name="T3" fmla="*/ 0 h 172"/>
                <a:gd name="T4" fmla="*/ 35 w 69"/>
                <a:gd name="T5" fmla="*/ 172 h 172"/>
                <a:gd name="T6" fmla="*/ 0 w 69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72">
                  <a:moveTo>
                    <a:pt x="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66" y="172"/>
                    <a:pt x="35" y="172"/>
                  </a:cubicBezTo>
                  <a:cubicBezTo>
                    <a:pt x="3" y="17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233"/>
            <p:cNvSpPr>
              <a:spLocks/>
            </p:cNvSpPr>
            <p:nvPr/>
          </p:nvSpPr>
          <p:spPr bwMode="auto">
            <a:xfrm>
              <a:off x="-4824571" y="7080068"/>
              <a:ext cx="100149" cy="82731"/>
            </a:xfrm>
            <a:custGeom>
              <a:avLst/>
              <a:gdLst>
                <a:gd name="T0" fmla="*/ 19 w 39"/>
                <a:gd name="T1" fmla="*/ 0 h 32"/>
                <a:gd name="T2" fmla="*/ 0 w 39"/>
                <a:gd name="T3" fmla="*/ 4 h 32"/>
                <a:gd name="T4" fmla="*/ 20 w 39"/>
                <a:gd name="T5" fmla="*/ 32 h 32"/>
                <a:gd name="T6" fmla="*/ 20 w 39"/>
                <a:gd name="T7" fmla="*/ 32 h 32"/>
                <a:gd name="T8" fmla="*/ 39 w 39"/>
                <a:gd name="T9" fmla="*/ 4 h 32"/>
                <a:gd name="T10" fmla="*/ 19 w 39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2">
                  <a:moveTo>
                    <a:pt x="19" y="0"/>
                  </a:moveTo>
                  <a:cubicBezTo>
                    <a:pt x="9" y="0"/>
                    <a:pt x="4" y="2"/>
                    <a:pt x="0" y="4"/>
                  </a:cubicBezTo>
                  <a:cubicBezTo>
                    <a:pt x="5" y="20"/>
                    <a:pt x="11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8" y="32"/>
                    <a:pt x="34" y="21"/>
                    <a:pt x="39" y="4"/>
                  </a:cubicBezTo>
                  <a:cubicBezTo>
                    <a:pt x="35" y="2"/>
                    <a:pt x="30" y="0"/>
                    <a:pt x="19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234"/>
            <p:cNvSpPr>
              <a:spLocks/>
            </p:cNvSpPr>
            <p:nvPr/>
          </p:nvSpPr>
          <p:spPr bwMode="auto">
            <a:xfrm>
              <a:off x="-4930163" y="6197236"/>
              <a:ext cx="550817" cy="584563"/>
            </a:xfrm>
            <a:custGeom>
              <a:avLst/>
              <a:gdLst>
                <a:gd name="T0" fmla="*/ 214 w 214"/>
                <a:gd name="T1" fmla="*/ 0 h 227"/>
                <a:gd name="T2" fmla="*/ 0 w 214"/>
                <a:gd name="T3" fmla="*/ 0 h 227"/>
                <a:gd name="T4" fmla="*/ 0 w 214"/>
                <a:gd name="T5" fmla="*/ 218 h 227"/>
                <a:gd name="T6" fmla="*/ 9 w 214"/>
                <a:gd name="T7" fmla="*/ 223 h 227"/>
                <a:gd name="T8" fmla="*/ 15 w 214"/>
                <a:gd name="T9" fmla="*/ 220 h 227"/>
                <a:gd name="T10" fmla="*/ 34 w 214"/>
                <a:gd name="T11" fmla="*/ 219 h 227"/>
                <a:gd name="T12" fmla="*/ 46 w 214"/>
                <a:gd name="T13" fmla="*/ 225 h 227"/>
                <a:gd name="T14" fmla="*/ 64 w 214"/>
                <a:gd name="T15" fmla="*/ 225 h 227"/>
                <a:gd name="T16" fmla="*/ 74 w 214"/>
                <a:gd name="T17" fmla="*/ 220 h 227"/>
                <a:gd name="T18" fmla="*/ 94 w 214"/>
                <a:gd name="T19" fmla="*/ 221 h 227"/>
                <a:gd name="T20" fmla="*/ 98 w 214"/>
                <a:gd name="T21" fmla="*/ 223 h 227"/>
                <a:gd name="T22" fmla="*/ 119 w 214"/>
                <a:gd name="T23" fmla="*/ 223 h 227"/>
                <a:gd name="T24" fmla="*/ 125 w 214"/>
                <a:gd name="T25" fmla="*/ 220 h 227"/>
                <a:gd name="T26" fmla="*/ 144 w 214"/>
                <a:gd name="T27" fmla="*/ 219 h 227"/>
                <a:gd name="T28" fmla="*/ 154 w 214"/>
                <a:gd name="T29" fmla="*/ 224 h 227"/>
                <a:gd name="T30" fmla="*/ 173 w 214"/>
                <a:gd name="T31" fmla="*/ 224 h 227"/>
                <a:gd name="T32" fmla="*/ 180 w 214"/>
                <a:gd name="T33" fmla="*/ 220 h 227"/>
                <a:gd name="T34" fmla="*/ 200 w 214"/>
                <a:gd name="T35" fmla="*/ 221 h 227"/>
                <a:gd name="T36" fmla="*/ 204 w 214"/>
                <a:gd name="T37" fmla="*/ 223 h 227"/>
                <a:gd name="T38" fmla="*/ 214 w 214"/>
                <a:gd name="T39" fmla="*/ 217 h 227"/>
                <a:gd name="T40" fmla="*/ 214 w 214"/>
                <a:gd name="T4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4" h="227"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23"/>
                    <a:pt x="5" y="226"/>
                    <a:pt x="9" y="223"/>
                  </a:cubicBezTo>
                  <a:cubicBezTo>
                    <a:pt x="15" y="220"/>
                    <a:pt x="15" y="220"/>
                    <a:pt x="15" y="220"/>
                  </a:cubicBezTo>
                  <a:cubicBezTo>
                    <a:pt x="21" y="217"/>
                    <a:pt x="28" y="217"/>
                    <a:pt x="34" y="219"/>
                  </a:cubicBezTo>
                  <a:cubicBezTo>
                    <a:pt x="46" y="225"/>
                    <a:pt x="46" y="225"/>
                    <a:pt x="46" y="225"/>
                  </a:cubicBezTo>
                  <a:cubicBezTo>
                    <a:pt x="52" y="227"/>
                    <a:pt x="58" y="227"/>
                    <a:pt x="64" y="225"/>
                  </a:cubicBezTo>
                  <a:cubicBezTo>
                    <a:pt x="74" y="220"/>
                    <a:pt x="74" y="220"/>
                    <a:pt x="74" y="220"/>
                  </a:cubicBezTo>
                  <a:cubicBezTo>
                    <a:pt x="81" y="217"/>
                    <a:pt x="88" y="217"/>
                    <a:pt x="94" y="221"/>
                  </a:cubicBezTo>
                  <a:cubicBezTo>
                    <a:pt x="98" y="223"/>
                    <a:pt x="98" y="223"/>
                    <a:pt x="98" y="223"/>
                  </a:cubicBezTo>
                  <a:cubicBezTo>
                    <a:pt x="104" y="227"/>
                    <a:pt x="112" y="227"/>
                    <a:pt x="119" y="223"/>
                  </a:cubicBezTo>
                  <a:cubicBezTo>
                    <a:pt x="125" y="220"/>
                    <a:pt x="125" y="220"/>
                    <a:pt x="125" y="220"/>
                  </a:cubicBezTo>
                  <a:cubicBezTo>
                    <a:pt x="131" y="217"/>
                    <a:pt x="138" y="217"/>
                    <a:pt x="144" y="219"/>
                  </a:cubicBezTo>
                  <a:cubicBezTo>
                    <a:pt x="154" y="224"/>
                    <a:pt x="154" y="224"/>
                    <a:pt x="154" y="224"/>
                  </a:cubicBezTo>
                  <a:cubicBezTo>
                    <a:pt x="160" y="227"/>
                    <a:pt x="167" y="227"/>
                    <a:pt x="173" y="224"/>
                  </a:cubicBezTo>
                  <a:cubicBezTo>
                    <a:pt x="180" y="220"/>
                    <a:pt x="180" y="220"/>
                    <a:pt x="180" y="220"/>
                  </a:cubicBezTo>
                  <a:cubicBezTo>
                    <a:pt x="186" y="217"/>
                    <a:pt x="194" y="217"/>
                    <a:pt x="200" y="221"/>
                  </a:cubicBezTo>
                  <a:cubicBezTo>
                    <a:pt x="204" y="223"/>
                    <a:pt x="204" y="223"/>
                    <a:pt x="204" y="223"/>
                  </a:cubicBezTo>
                  <a:cubicBezTo>
                    <a:pt x="208" y="226"/>
                    <a:pt x="214" y="222"/>
                    <a:pt x="214" y="217"/>
                  </a:cubicBezTo>
                  <a:lnTo>
                    <a:pt x="214" y="0"/>
                  </a:lnTo>
                  <a:close/>
                </a:path>
              </a:pathLst>
            </a:custGeom>
            <a:solidFill>
              <a:srgbClr val="2F32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235"/>
            <p:cNvSpPr>
              <a:spLocks/>
            </p:cNvSpPr>
            <p:nvPr/>
          </p:nvSpPr>
          <p:spPr bwMode="auto">
            <a:xfrm>
              <a:off x="-5469005" y="4479471"/>
              <a:ext cx="1628503" cy="1127760"/>
            </a:xfrm>
            <a:custGeom>
              <a:avLst/>
              <a:gdLst>
                <a:gd name="T0" fmla="*/ 316 w 632"/>
                <a:gd name="T1" fmla="*/ 0 h 438"/>
                <a:gd name="T2" fmla="*/ 135 w 632"/>
                <a:gd name="T3" fmla="*/ 438 h 438"/>
                <a:gd name="T4" fmla="*/ 316 w 632"/>
                <a:gd name="T5" fmla="*/ 438 h 438"/>
                <a:gd name="T6" fmla="*/ 497 w 632"/>
                <a:gd name="T7" fmla="*/ 438 h 438"/>
                <a:gd name="T8" fmla="*/ 316 w 632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438">
                  <a:moveTo>
                    <a:pt x="316" y="0"/>
                  </a:moveTo>
                  <a:cubicBezTo>
                    <a:pt x="0" y="0"/>
                    <a:pt x="135" y="438"/>
                    <a:pt x="135" y="438"/>
                  </a:cubicBezTo>
                  <a:cubicBezTo>
                    <a:pt x="316" y="438"/>
                    <a:pt x="316" y="438"/>
                    <a:pt x="316" y="438"/>
                  </a:cubicBezTo>
                  <a:cubicBezTo>
                    <a:pt x="497" y="438"/>
                    <a:pt x="497" y="438"/>
                    <a:pt x="497" y="438"/>
                  </a:cubicBezTo>
                  <a:cubicBezTo>
                    <a:pt x="497" y="438"/>
                    <a:pt x="632" y="0"/>
                    <a:pt x="316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Rectangle 236"/>
            <p:cNvSpPr>
              <a:spLocks noChangeArrowheads="1"/>
            </p:cNvSpPr>
            <p:nvPr/>
          </p:nvSpPr>
          <p:spPr bwMode="auto">
            <a:xfrm>
              <a:off x="-4778851" y="5588725"/>
              <a:ext cx="248194" cy="690154"/>
            </a:xfrm>
            <a:prstGeom prst="rect">
              <a:avLst/>
            </a:pr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237"/>
            <p:cNvSpPr>
              <a:spLocks/>
            </p:cNvSpPr>
            <p:nvPr/>
          </p:nvSpPr>
          <p:spPr bwMode="auto">
            <a:xfrm>
              <a:off x="-4775585" y="5535385"/>
              <a:ext cx="244929" cy="175260"/>
            </a:xfrm>
            <a:custGeom>
              <a:avLst/>
              <a:gdLst>
                <a:gd name="T0" fmla="*/ 47 w 95"/>
                <a:gd name="T1" fmla="*/ 68 h 68"/>
                <a:gd name="T2" fmla="*/ 0 w 95"/>
                <a:gd name="T3" fmla="*/ 21 h 68"/>
                <a:gd name="T4" fmla="*/ 0 w 95"/>
                <a:gd name="T5" fmla="*/ 0 h 68"/>
                <a:gd name="T6" fmla="*/ 95 w 95"/>
                <a:gd name="T7" fmla="*/ 0 h 68"/>
                <a:gd name="T8" fmla="*/ 95 w 95"/>
                <a:gd name="T9" fmla="*/ 21 h 68"/>
                <a:gd name="T10" fmla="*/ 48 w 95"/>
                <a:gd name="T11" fmla="*/ 68 h 68"/>
                <a:gd name="T12" fmla="*/ 47 w 95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68">
                  <a:moveTo>
                    <a:pt x="47" y="68"/>
                  </a:moveTo>
                  <a:cubicBezTo>
                    <a:pt x="21" y="68"/>
                    <a:pt x="0" y="47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47"/>
                    <a:pt x="73" y="68"/>
                    <a:pt x="48" y="68"/>
                  </a:cubicBezTo>
                  <a:lnTo>
                    <a:pt x="47" y="68"/>
                  </a:lnTo>
                  <a:close/>
                </a:path>
              </a:pathLst>
            </a:custGeom>
            <a:solidFill>
              <a:srgbClr val="E08A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238"/>
            <p:cNvSpPr>
              <a:spLocks/>
            </p:cNvSpPr>
            <p:nvPr/>
          </p:nvSpPr>
          <p:spPr bwMode="auto">
            <a:xfrm>
              <a:off x="-4745105" y="5565865"/>
              <a:ext cx="180703" cy="111034"/>
            </a:xfrm>
            <a:custGeom>
              <a:avLst/>
              <a:gdLst>
                <a:gd name="T0" fmla="*/ 36 w 70"/>
                <a:gd name="T1" fmla="*/ 43 h 43"/>
                <a:gd name="T2" fmla="*/ 35 w 70"/>
                <a:gd name="T3" fmla="*/ 43 h 43"/>
                <a:gd name="T4" fmla="*/ 0 w 70"/>
                <a:gd name="T5" fmla="*/ 9 h 43"/>
                <a:gd name="T6" fmla="*/ 0 w 70"/>
                <a:gd name="T7" fmla="*/ 0 h 43"/>
                <a:gd name="T8" fmla="*/ 70 w 70"/>
                <a:gd name="T9" fmla="*/ 0 h 43"/>
                <a:gd name="T10" fmla="*/ 70 w 70"/>
                <a:gd name="T11" fmla="*/ 9 h 43"/>
                <a:gd name="T12" fmla="*/ 36 w 70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43">
                  <a:moveTo>
                    <a:pt x="36" y="43"/>
                  </a:moveTo>
                  <a:cubicBezTo>
                    <a:pt x="35" y="43"/>
                    <a:pt x="35" y="43"/>
                    <a:pt x="35" y="43"/>
                  </a:cubicBezTo>
                  <a:cubicBezTo>
                    <a:pt x="16" y="43"/>
                    <a:pt x="0" y="28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28"/>
                    <a:pt x="55" y="43"/>
                    <a:pt x="36" y="43"/>
                  </a:cubicBez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239"/>
            <p:cNvSpPr>
              <a:spLocks/>
            </p:cNvSpPr>
            <p:nvPr/>
          </p:nvSpPr>
          <p:spPr bwMode="auto">
            <a:xfrm>
              <a:off x="-4607945" y="5596345"/>
              <a:ext cx="396240" cy="901337"/>
            </a:xfrm>
            <a:custGeom>
              <a:avLst/>
              <a:gdLst>
                <a:gd name="T0" fmla="*/ 28 w 154"/>
                <a:gd name="T1" fmla="*/ 0 h 350"/>
                <a:gd name="T2" fmla="*/ 76 w 154"/>
                <a:gd name="T3" fmla="*/ 47 h 350"/>
                <a:gd name="T4" fmla="*/ 106 w 154"/>
                <a:gd name="T5" fmla="*/ 273 h 350"/>
                <a:gd name="T6" fmla="*/ 89 w 154"/>
                <a:gd name="T7" fmla="*/ 350 h 350"/>
                <a:gd name="T8" fmla="*/ 83 w 154"/>
                <a:gd name="T9" fmla="*/ 328 h 350"/>
                <a:gd name="T10" fmla="*/ 0 w 154"/>
                <a:gd name="T11" fmla="*/ 215 h 350"/>
                <a:gd name="T12" fmla="*/ 21 w 154"/>
                <a:gd name="T13" fmla="*/ 79 h 350"/>
                <a:gd name="T14" fmla="*/ 28 w 154"/>
                <a:gd name="T15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350">
                  <a:moveTo>
                    <a:pt x="28" y="0"/>
                  </a:moveTo>
                  <a:cubicBezTo>
                    <a:pt x="28" y="0"/>
                    <a:pt x="55" y="12"/>
                    <a:pt x="76" y="47"/>
                  </a:cubicBezTo>
                  <a:cubicBezTo>
                    <a:pt x="115" y="111"/>
                    <a:pt x="154" y="223"/>
                    <a:pt x="106" y="273"/>
                  </a:cubicBezTo>
                  <a:cubicBezTo>
                    <a:pt x="106" y="273"/>
                    <a:pt x="125" y="336"/>
                    <a:pt x="89" y="350"/>
                  </a:cubicBezTo>
                  <a:cubicBezTo>
                    <a:pt x="83" y="328"/>
                    <a:pt x="83" y="328"/>
                    <a:pt x="83" y="328"/>
                  </a:cubicBezTo>
                  <a:cubicBezTo>
                    <a:pt x="83" y="328"/>
                    <a:pt x="0" y="302"/>
                    <a:pt x="0" y="215"/>
                  </a:cubicBezTo>
                  <a:cubicBezTo>
                    <a:pt x="0" y="173"/>
                    <a:pt x="14" y="122"/>
                    <a:pt x="21" y="79"/>
                  </a:cubicBezTo>
                  <a:cubicBezTo>
                    <a:pt x="28" y="34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240"/>
            <p:cNvSpPr>
              <a:spLocks/>
            </p:cNvSpPr>
            <p:nvPr/>
          </p:nvSpPr>
          <p:spPr bwMode="auto">
            <a:xfrm>
              <a:off x="-4407648" y="5884817"/>
              <a:ext cx="90351" cy="414746"/>
            </a:xfrm>
            <a:custGeom>
              <a:avLst/>
              <a:gdLst>
                <a:gd name="T0" fmla="*/ 0 w 35"/>
                <a:gd name="T1" fmla="*/ 0 h 161"/>
                <a:gd name="T2" fmla="*/ 35 w 35"/>
                <a:gd name="T3" fmla="*/ 152 h 161"/>
                <a:gd name="T4" fmla="*/ 28 w 35"/>
                <a:gd name="T5" fmla="*/ 161 h 161"/>
                <a:gd name="T6" fmla="*/ 0 w 35"/>
                <a:gd name="T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61">
                  <a:moveTo>
                    <a:pt x="0" y="0"/>
                  </a:moveTo>
                  <a:cubicBezTo>
                    <a:pt x="0" y="0"/>
                    <a:pt x="18" y="113"/>
                    <a:pt x="35" y="152"/>
                  </a:cubicBezTo>
                  <a:cubicBezTo>
                    <a:pt x="33" y="155"/>
                    <a:pt x="31" y="158"/>
                    <a:pt x="28" y="161"/>
                  </a:cubicBezTo>
                  <a:cubicBezTo>
                    <a:pt x="28" y="161"/>
                    <a:pt x="5" y="68"/>
                    <a:pt x="0" y="0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Rectangle 241"/>
            <p:cNvSpPr>
              <a:spLocks noChangeArrowheads="1"/>
            </p:cNvSpPr>
            <p:nvPr/>
          </p:nvSpPr>
          <p:spPr bwMode="auto">
            <a:xfrm>
              <a:off x="-4530657" y="6197236"/>
              <a:ext cx="130629" cy="32657"/>
            </a:xfrm>
            <a:prstGeom prst="rect">
              <a:avLst/>
            </a:pr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242"/>
            <p:cNvSpPr>
              <a:spLocks/>
            </p:cNvSpPr>
            <p:nvPr/>
          </p:nvSpPr>
          <p:spPr bwMode="auto">
            <a:xfrm>
              <a:off x="-4587262" y="5627914"/>
              <a:ext cx="126274" cy="337457"/>
            </a:xfrm>
            <a:custGeom>
              <a:avLst/>
              <a:gdLst>
                <a:gd name="T0" fmla="*/ 0 w 49"/>
                <a:gd name="T1" fmla="*/ 131 h 131"/>
                <a:gd name="T2" fmla="*/ 13 w 49"/>
                <a:gd name="T3" fmla="*/ 67 h 131"/>
                <a:gd name="T4" fmla="*/ 20 w 49"/>
                <a:gd name="T5" fmla="*/ 0 h 131"/>
                <a:gd name="T6" fmla="*/ 49 w 49"/>
                <a:gd name="T7" fmla="*/ 56 h 131"/>
                <a:gd name="T8" fmla="*/ 24 w 49"/>
                <a:gd name="T9" fmla="*/ 66 h 131"/>
                <a:gd name="T10" fmla="*/ 40 w 49"/>
                <a:gd name="T11" fmla="*/ 116 h 131"/>
                <a:gd name="T12" fmla="*/ 0 w 49"/>
                <a:gd name="T1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31">
                  <a:moveTo>
                    <a:pt x="0" y="131"/>
                  </a:moveTo>
                  <a:cubicBezTo>
                    <a:pt x="5" y="109"/>
                    <a:pt x="9" y="87"/>
                    <a:pt x="13" y="67"/>
                  </a:cubicBezTo>
                  <a:cubicBezTo>
                    <a:pt x="17" y="38"/>
                    <a:pt x="19" y="14"/>
                    <a:pt x="20" y="0"/>
                  </a:cubicBezTo>
                  <a:cubicBezTo>
                    <a:pt x="20" y="0"/>
                    <a:pt x="33" y="38"/>
                    <a:pt x="49" y="5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66"/>
                    <a:pt x="40" y="106"/>
                    <a:pt x="40" y="116"/>
                  </a:cubicBezTo>
                  <a:cubicBezTo>
                    <a:pt x="40" y="116"/>
                    <a:pt x="22" y="127"/>
                    <a:pt x="0" y="131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243"/>
            <p:cNvSpPr>
              <a:spLocks/>
            </p:cNvSpPr>
            <p:nvPr/>
          </p:nvSpPr>
          <p:spPr bwMode="auto">
            <a:xfrm>
              <a:off x="-5099980" y="5596345"/>
              <a:ext cx="398417" cy="901337"/>
            </a:xfrm>
            <a:custGeom>
              <a:avLst/>
              <a:gdLst>
                <a:gd name="T0" fmla="*/ 126 w 155"/>
                <a:gd name="T1" fmla="*/ 0 h 350"/>
                <a:gd name="T2" fmla="*/ 79 w 155"/>
                <a:gd name="T3" fmla="*/ 47 h 350"/>
                <a:gd name="T4" fmla="*/ 49 w 155"/>
                <a:gd name="T5" fmla="*/ 273 h 350"/>
                <a:gd name="T6" fmla="*/ 66 w 155"/>
                <a:gd name="T7" fmla="*/ 350 h 350"/>
                <a:gd name="T8" fmla="*/ 71 w 155"/>
                <a:gd name="T9" fmla="*/ 328 h 350"/>
                <a:gd name="T10" fmla="*/ 155 w 155"/>
                <a:gd name="T11" fmla="*/ 215 h 350"/>
                <a:gd name="T12" fmla="*/ 134 w 155"/>
                <a:gd name="T13" fmla="*/ 79 h 350"/>
                <a:gd name="T14" fmla="*/ 126 w 155"/>
                <a:gd name="T15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350">
                  <a:moveTo>
                    <a:pt x="126" y="0"/>
                  </a:moveTo>
                  <a:cubicBezTo>
                    <a:pt x="126" y="0"/>
                    <a:pt x="100" y="12"/>
                    <a:pt x="79" y="47"/>
                  </a:cubicBezTo>
                  <a:cubicBezTo>
                    <a:pt x="40" y="111"/>
                    <a:pt x="0" y="223"/>
                    <a:pt x="49" y="273"/>
                  </a:cubicBezTo>
                  <a:cubicBezTo>
                    <a:pt x="49" y="273"/>
                    <a:pt x="30" y="336"/>
                    <a:pt x="66" y="350"/>
                  </a:cubicBezTo>
                  <a:cubicBezTo>
                    <a:pt x="71" y="328"/>
                    <a:pt x="71" y="328"/>
                    <a:pt x="71" y="328"/>
                  </a:cubicBezTo>
                  <a:cubicBezTo>
                    <a:pt x="71" y="328"/>
                    <a:pt x="155" y="302"/>
                    <a:pt x="155" y="215"/>
                  </a:cubicBezTo>
                  <a:cubicBezTo>
                    <a:pt x="155" y="173"/>
                    <a:pt x="141" y="122"/>
                    <a:pt x="134" y="79"/>
                  </a:cubicBezTo>
                  <a:cubicBezTo>
                    <a:pt x="127" y="34"/>
                    <a:pt x="126" y="0"/>
                    <a:pt x="126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244"/>
            <p:cNvSpPr>
              <a:spLocks/>
            </p:cNvSpPr>
            <p:nvPr/>
          </p:nvSpPr>
          <p:spPr bwMode="auto">
            <a:xfrm>
              <a:off x="-4994388" y="5884817"/>
              <a:ext cx="90351" cy="414746"/>
            </a:xfrm>
            <a:custGeom>
              <a:avLst/>
              <a:gdLst>
                <a:gd name="T0" fmla="*/ 35 w 35"/>
                <a:gd name="T1" fmla="*/ 0 h 161"/>
                <a:gd name="T2" fmla="*/ 0 w 35"/>
                <a:gd name="T3" fmla="*/ 152 h 161"/>
                <a:gd name="T4" fmla="*/ 8 w 35"/>
                <a:gd name="T5" fmla="*/ 161 h 161"/>
                <a:gd name="T6" fmla="*/ 35 w 35"/>
                <a:gd name="T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61">
                  <a:moveTo>
                    <a:pt x="35" y="0"/>
                  </a:moveTo>
                  <a:cubicBezTo>
                    <a:pt x="35" y="0"/>
                    <a:pt x="17" y="113"/>
                    <a:pt x="0" y="152"/>
                  </a:cubicBezTo>
                  <a:cubicBezTo>
                    <a:pt x="3" y="155"/>
                    <a:pt x="5" y="158"/>
                    <a:pt x="8" y="161"/>
                  </a:cubicBezTo>
                  <a:cubicBezTo>
                    <a:pt x="8" y="161"/>
                    <a:pt x="31" y="68"/>
                    <a:pt x="35" y="0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Rectangle 245"/>
            <p:cNvSpPr>
              <a:spLocks noChangeArrowheads="1"/>
            </p:cNvSpPr>
            <p:nvPr/>
          </p:nvSpPr>
          <p:spPr bwMode="auto">
            <a:xfrm>
              <a:off x="-4912745" y="6197236"/>
              <a:ext cx="133894" cy="32657"/>
            </a:xfrm>
            <a:prstGeom prst="rect">
              <a:avLst/>
            </a:pr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246"/>
            <p:cNvSpPr>
              <a:spLocks/>
            </p:cNvSpPr>
            <p:nvPr/>
          </p:nvSpPr>
          <p:spPr bwMode="auto">
            <a:xfrm>
              <a:off x="-4847431" y="5627914"/>
              <a:ext cx="123009" cy="337457"/>
            </a:xfrm>
            <a:custGeom>
              <a:avLst/>
              <a:gdLst>
                <a:gd name="T0" fmla="*/ 48 w 48"/>
                <a:gd name="T1" fmla="*/ 131 h 131"/>
                <a:gd name="T2" fmla="*/ 36 w 48"/>
                <a:gd name="T3" fmla="*/ 67 h 131"/>
                <a:gd name="T4" fmla="*/ 29 w 48"/>
                <a:gd name="T5" fmla="*/ 0 h 131"/>
                <a:gd name="T6" fmla="*/ 0 w 48"/>
                <a:gd name="T7" fmla="*/ 56 h 131"/>
                <a:gd name="T8" fmla="*/ 25 w 48"/>
                <a:gd name="T9" fmla="*/ 66 h 131"/>
                <a:gd name="T10" fmla="*/ 9 w 48"/>
                <a:gd name="T11" fmla="*/ 116 h 131"/>
                <a:gd name="T12" fmla="*/ 48 w 48"/>
                <a:gd name="T1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31">
                  <a:moveTo>
                    <a:pt x="48" y="131"/>
                  </a:moveTo>
                  <a:cubicBezTo>
                    <a:pt x="44" y="109"/>
                    <a:pt x="39" y="87"/>
                    <a:pt x="36" y="67"/>
                  </a:cubicBezTo>
                  <a:cubicBezTo>
                    <a:pt x="31" y="38"/>
                    <a:pt x="29" y="14"/>
                    <a:pt x="29" y="0"/>
                  </a:cubicBezTo>
                  <a:cubicBezTo>
                    <a:pt x="29" y="0"/>
                    <a:pt x="15" y="38"/>
                    <a:pt x="0" y="5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5" y="66"/>
                    <a:pt x="9" y="106"/>
                    <a:pt x="9" y="116"/>
                  </a:cubicBezTo>
                  <a:cubicBezTo>
                    <a:pt x="9" y="116"/>
                    <a:pt x="26" y="127"/>
                    <a:pt x="48" y="131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247"/>
            <p:cNvSpPr>
              <a:spLocks/>
            </p:cNvSpPr>
            <p:nvPr/>
          </p:nvSpPr>
          <p:spPr bwMode="auto">
            <a:xfrm>
              <a:off x="-4790825" y="4278086"/>
              <a:ext cx="272143" cy="260168"/>
            </a:xfrm>
            <a:custGeom>
              <a:avLst/>
              <a:gdLst>
                <a:gd name="T0" fmla="*/ 53 w 106"/>
                <a:gd name="T1" fmla="*/ 0 h 101"/>
                <a:gd name="T2" fmla="*/ 0 w 106"/>
                <a:gd name="T3" fmla="*/ 9 h 101"/>
                <a:gd name="T4" fmla="*/ 53 w 106"/>
                <a:gd name="T5" fmla="*/ 101 h 101"/>
                <a:gd name="T6" fmla="*/ 106 w 106"/>
                <a:gd name="T7" fmla="*/ 9 h 101"/>
                <a:gd name="T8" fmla="*/ 53 w 106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1">
                  <a:moveTo>
                    <a:pt x="53" y="0"/>
                  </a:moveTo>
                  <a:cubicBezTo>
                    <a:pt x="53" y="0"/>
                    <a:pt x="17" y="0"/>
                    <a:pt x="0" y="9"/>
                  </a:cubicBezTo>
                  <a:cubicBezTo>
                    <a:pt x="0" y="9"/>
                    <a:pt x="0" y="70"/>
                    <a:pt x="53" y="101"/>
                  </a:cubicBezTo>
                  <a:cubicBezTo>
                    <a:pt x="106" y="70"/>
                    <a:pt x="106" y="9"/>
                    <a:pt x="106" y="9"/>
                  </a:cubicBezTo>
                  <a:cubicBezTo>
                    <a:pt x="89" y="0"/>
                    <a:pt x="53" y="0"/>
                    <a:pt x="53" y="0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248"/>
            <p:cNvSpPr>
              <a:spLocks/>
            </p:cNvSpPr>
            <p:nvPr/>
          </p:nvSpPr>
          <p:spPr bwMode="auto">
            <a:xfrm>
              <a:off x="-4749460" y="4440283"/>
              <a:ext cx="190500" cy="44631"/>
            </a:xfrm>
            <a:custGeom>
              <a:avLst/>
              <a:gdLst>
                <a:gd name="T0" fmla="*/ 37 w 74"/>
                <a:gd name="T1" fmla="*/ 0 h 17"/>
                <a:gd name="T2" fmla="*/ 4 w 74"/>
                <a:gd name="T3" fmla="*/ 17 h 17"/>
                <a:gd name="T4" fmla="*/ 37 w 74"/>
                <a:gd name="T5" fmla="*/ 17 h 17"/>
                <a:gd name="T6" fmla="*/ 70 w 74"/>
                <a:gd name="T7" fmla="*/ 17 h 17"/>
                <a:gd name="T8" fmla="*/ 37 w 7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7">
                  <a:moveTo>
                    <a:pt x="37" y="0"/>
                  </a:moveTo>
                  <a:cubicBezTo>
                    <a:pt x="0" y="0"/>
                    <a:pt x="4" y="17"/>
                    <a:pt x="4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0" y="17"/>
                    <a:pt x="74" y="0"/>
                    <a:pt x="37" y="0"/>
                  </a:cubicBezTo>
                  <a:close/>
                </a:path>
              </a:pathLst>
            </a:cu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49"/>
            <p:cNvSpPr>
              <a:spLocks/>
            </p:cNvSpPr>
            <p:nvPr/>
          </p:nvSpPr>
          <p:spPr bwMode="auto">
            <a:xfrm>
              <a:off x="-5278505" y="5102134"/>
              <a:ext cx="248194" cy="280851"/>
            </a:xfrm>
            <a:custGeom>
              <a:avLst/>
              <a:gdLst>
                <a:gd name="T0" fmla="*/ 75 w 96"/>
                <a:gd name="T1" fmla="*/ 28 h 109"/>
                <a:gd name="T2" fmla="*/ 37 w 96"/>
                <a:gd name="T3" fmla="*/ 9 h 109"/>
                <a:gd name="T4" fmla="*/ 96 w 96"/>
                <a:gd name="T5" fmla="*/ 109 h 109"/>
                <a:gd name="T6" fmla="*/ 75 w 96"/>
                <a:gd name="T7" fmla="*/ 2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09">
                  <a:moveTo>
                    <a:pt x="75" y="28"/>
                  </a:moveTo>
                  <a:cubicBezTo>
                    <a:pt x="75" y="28"/>
                    <a:pt x="59" y="0"/>
                    <a:pt x="37" y="9"/>
                  </a:cubicBezTo>
                  <a:cubicBezTo>
                    <a:pt x="15" y="18"/>
                    <a:pt x="0" y="98"/>
                    <a:pt x="96" y="109"/>
                  </a:cubicBezTo>
                  <a:lnTo>
                    <a:pt x="75" y="2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250"/>
            <p:cNvSpPr>
              <a:spLocks/>
            </p:cNvSpPr>
            <p:nvPr/>
          </p:nvSpPr>
          <p:spPr bwMode="auto">
            <a:xfrm>
              <a:off x="-4275931" y="5102134"/>
              <a:ext cx="247106" cy="280851"/>
            </a:xfrm>
            <a:custGeom>
              <a:avLst/>
              <a:gdLst>
                <a:gd name="T0" fmla="*/ 21 w 96"/>
                <a:gd name="T1" fmla="*/ 28 h 109"/>
                <a:gd name="T2" fmla="*/ 59 w 96"/>
                <a:gd name="T3" fmla="*/ 9 h 109"/>
                <a:gd name="T4" fmla="*/ 0 w 96"/>
                <a:gd name="T5" fmla="*/ 109 h 109"/>
                <a:gd name="T6" fmla="*/ 21 w 96"/>
                <a:gd name="T7" fmla="*/ 2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09">
                  <a:moveTo>
                    <a:pt x="21" y="28"/>
                  </a:moveTo>
                  <a:cubicBezTo>
                    <a:pt x="21" y="28"/>
                    <a:pt x="37" y="0"/>
                    <a:pt x="59" y="9"/>
                  </a:cubicBezTo>
                  <a:cubicBezTo>
                    <a:pt x="81" y="18"/>
                    <a:pt x="96" y="98"/>
                    <a:pt x="0" y="109"/>
                  </a:cubicBezTo>
                  <a:lnTo>
                    <a:pt x="21" y="2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51"/>
            <p:cNvSpPr>
              <a:spLocks/>
            </p:cNvSpPr>
            <p:nvPr/>
          </p:nvSpPr>
          <p:spPr bwMode="auto">
            <a:xfrm>
              <a:off x="-5110865" y="4865914"/>
              <a:ext cx="912223" cy="748937"/>
            </a:xfrm>
            <a:custGeom>
              <a:avLst/>
              <a:gdLst>
                <a:gd name="T0" fmla="*/ 179 w 354"/>
                <a:gd name="T1" fmla="*/ 291 h 291"/>
                <a:gd name="T2" fmla="*/ 175 w 354"/>
                <a:gd name="T3" fmla="*/ 291 h 291"/>
                <a:gd name="T4" fmla="*/ 0 w 354"/>
                <a:gd name="T5" fmla="*/ 116 h 291"/>
                <a:gd name="T6" fmla="*/ 0 w 354"/>
                <a:gd name="T7" fmla="*/ 0 h 291"/>
                <a:gd name="T8" fmla="*/ 354 w 354"/>
                <a:gd name="T9" fmla="*/ 0 h 291"/>
                <a:gd name="T10" fmla="*/ 354 w 354"/>
                <a:gd name="T11" fmla="*/ 116 h 291"/>
                <a:gd name="T12" fmla="*/ 179 w 354"/>
                <a:gd name="T13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4" h="291">
                  <a:moveTo>
                    <a:pt x="179" y="291"/>
                  </a:moveTo>
                  <a:cubicBezTo>
                    <a:pt x="175" y="291"/>
                    <a:pt x="175" y="291"/>
                    <a:pt x="175" y="291"/>
                  </a:cubicBezTo>
                  <a:cubicBezTo>
                    <a:pt x="79" y="291"/>
                    <a:pt x="0" y="213"/>
                    <a:pt x="0" y="1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54" y="116"/>
                    <a:pt x="354" y="116"/>
                    <a:pt x="354" y="116"/>
                  </a:cubicBezTo>
                  <a:cubicBezTo>
                    <a:pt x="354" y="213"/>
                    <a:pt x="276" y="291"/>
                    <a:pt x="179" y="291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52"/>
            <p:cNvSpPr>
              <a:spLocks/>
            </p:cNvSpPr>
            <p:nvPr/>
          </p:nvSpPr>
          <p:spPr bwMode="auto">
            <a:xfrm>
              <a:off x="-4937783" y="5177245"/>
              <a:ext cx="128451" cy="82731"/>
            </a:xfrm>
            <a:custGeom>
              <a:avLst/>
              <a:gdLst>
                <a:gd name="T0" fmla="*/ 3 w 50"/>
                <a:gd name="T1" fmla="*/ 32 h 32"/>
                <a:gd name="T2" fmla="*/ 0 w 50"/>
                <a:gd name="T3" fmla="*/ 29 h 32"/>
                <a:gd name="T4" fmla="*/ 22 w 50"/>
                <a:gd name="T5" fmla="*/ 1 h 32"/>
                <a:gd name="T6" fmla="*/ 50 w 50"/>
                <a:gd name="T7" fmla="*/ 23 h 32"/>
                <a:gd name="T8" fmla="*/ 47 w 50"/>
                <a:gd name="T9" fmla="*/ 27 h 32"/>
                <a:gd name="T10" fmla="*/ 43 w 50"/>
                <a:gd name="T11" fmla="*/ 24 h 32"/>
                <a:gd name="T12" fmla="*/ 23 w 50"/>
                <a:gd name="T13" fmla="*/ 8 h 32"/>
                <a:gd name="T14" fmla="*/ 23 w 50"/>
                <a:gd name="T15" fmla="*/ 8 h 32"/>
                <a:gd name="T16" fmla="*/ 7 w 50"/>
                <a:gd name="T17" fmla="*/ 28 h 32"/>
                <a:gd name="T18" fmla="*/ 3 w 50"/>
                <a:gd name="T19" fmla="*/ 32 h 32"/>
                <a:gd name="T20" fmla="*/ 3 w 50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32">
                  <a:moveTo>
                    <a:pt x="3" y="32"/>
                  </a:moveTo>
                  <a:cubicBezTo>
                    <a:pt x="1" y="32"/>
                    <a:pt x="0" y="30"/>
                    <a:pt x="0" y="29"/>
                  </a:cubicBezTo>
                  <a:cubicBezTo>
                    <a:pt x="0" y="19"/>
                    <a:pt x="4" y="1"/>
                    <a:pt x="22" y="1"/>
                  </a:cubicBezTo>
                  <a:cubicBezTo>
                    <a:pt x="40" y="0"/>
                    <a:pt x="48" y="15"/>
                    <a:pt x="50" y="23"/>
                  </a:cubicBezTo>
                  <a:cubicBezTo>
                    <a:pt x="50" y="24"/>
                    <a:pt x="49" y="26"/>
                    <a:pt x="47" y="27"/>
                  </a:cubicBezTo>
                  <a:cubicBezTo>
                    <a:pt x="45" y="27"/>
                    <a:pt x="43" y="26"/>
                    <a:pt x="43" y="24"/>
                  </a:cubicBezTo>
                  <a:cubicBezTo>
                    <a:pt x="43" y="23"/>
                    <a:pt x="39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7" y="8"/>
                    <a:pt x="7" y="28"/>
                    <a:pt x="7" y="28"/>
                  </a:cubicBezTo>
                  <a:cubicBezTo>
                    <a:pt x="7" y="30"/>
                    <a:pt x="5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253"/>
            <p:cNvSpPr>
              <a:spLocks/>
            </p:cNvSpPr>
            <p:nvPr/>
          </p:nvSpPr>
          <p:spPr bwMode="auto">
            <a:xfrm>
              <a:off x="-4992211" y="5233851"/>
              <a:ext cx="71846" cy="26126"/>
            </a:xfrm>
            <a:custGeom>
              <a:avLst/>
              <a:gdLst>
                <a:gd name="T0" fmla="*/ 18 w 28"/>
                <a:gd name="T1" fmla="*/ 10 h 10"/>
                <a:gd name="T2" fmla="*/ 3 w 28"/>
                <a:gd name="T3" fmla="*/ 7 h 10"/>
                <a:gd name="T4" fmla="*/ 1 w 28"/>
                <a:gd name="T5" fmla="*/ 3 h 10"/>
                <a:gd name="T6" fmla="*/ 5 w 28"/>
                <a:gd name="T7" fmla="*/ 1 h 10"/>
                <a:gd name="T8" fmla="*/ 23 w 28"/>
                <a:gd name="T9" fmla="*/ 2 h 10"/>
                <a:gd name="T10" fmla="*/ 27 w 28"/>
                <a:gd name="T11" fmla="*/ 5 h 10"/>
                <a:gd name="T12" fmla="*/ 25 w 28"/>
                <a:gd name="T13" fmla="*/ 9 h 10"/>
                <a:gd name="T14" fmla="*/ 18 w 28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0">
                  <a:moveTo>
                    <a:pt x="18" y="10"/>
                  </a:moveTo>
                  <a:cubicBezTo>
                    <a:pt x="14" y="10"/>
                    <a:pt x="9" y="9"/>
                    <a:pt x="3" y="7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6" y="4"/>
                    <a:pt x="23" y="2"/>
                    <a:pt x="23" y="2"/>
                  </a:cubicBezTo>
                  <a:cubicBezTo>
                    <a:pt x="25" y="2"/>
                    <a:pt x="27" y="3"/>
                    <a:pt x="27" y="5"/>
                  </a:cubicBezTo>
                  <a:cubicBezTo>
                    <a:pt x="28" y="7"/>
                    <a:pt x="27" y="9"/>
                    <a:pt x="25" y="9"/>
                  </a:cubicBezTo>
                  <a:cubicBezTo>
                    <a:pt x="25" y="9"/>
                    <a:pt x="22" y="10"/>
                    <a:pt x="18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54"/>
            <p:cNvSpPr>
              <a:spLocks/>
            </p:cNvSpPr>
            <p:nvPr/>
          </p:nvSpPr>
          <p:spPr bwMode="auto">
            <a:xfrm>
              <a:off x="-4453368" y="5177245"/>
              <a:ext cx="130629" cy="82731"/>
            </a:xfrm>
            <a:custGeom>
              <a:avLst/>
              <a:gdLst>
                <a:gd name="T0" fmla="*/ 47 w 51"/>
                <a:gd name="T1" fmla="*/ 32 h 32"/>
                <a:gd name="T2" fmla="*/ 47 w 51"/>
                <a:gd name="T3" fmla="*/ 32 h 32"/>
                <a:gd name="T4" fmla="*/ 43 w 51"/>
                <a:gd name="T5" fmla="*/ 28 h 32"/>
                <a:gd name="T6" fmla="*/ 28 w 51"/>
                <a:gd name="T7" fmla="*/ 8 h 32"/>
                <a:gd name="T8" fmla="*/ 7 w 51"/>
                <a:gd name="T9" fmla="*/ 24 h 32"/>
                <a:gd name="T10" fmla="*/ 3 w 51"/>
                <a:gd name="T11" fmla="*/ 27 h 32"/>
                <a:gd name="T12" fmla="*/ 0 w 51"/>
                <a:gd name="T13" fmla="*/ 23 h 32"/>
                <a:gd name="T14" fmla="*/ 28 w 51"/>
                <a:gd name="T15" fmla="*/ 1 h 32"/>
                <a:gd name="T16" fmla="*/ 50 w 51"/>
                <a:gd name="T17" fmla="*/ 29 h 32"/>
                <a:gd name="T18" fmla="*/ 47 w 51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32">
                  <a:moveTo>
                    <a:pt x="47" y="32"/>
                  </a:moveTo>
                  <a:cubicBezTo>
                    <a:pt x="47" y="32"/>
                    <a:pt x="47" y="32"/>
                    <a:pt x="47" y="32"/>
                  </a:cubicBezTo>
                  <a:cubicBezTo>
                    <a:pt x="45" y="32"/>
                    <a:pt x="43" y="30"/>
                    <a:pt x="43" y="28"/>
                  </a:cubicBezTo>
                  <a:cubicBezTo>
                    <a:pt x="43" y="28"/>
                    <a:pt x="43" y="8"/>
                    <a:pt x="28" y="8"/>
                  </a:cubicBezTo>
                  <a:cubicBezTo>
                    <a:pt x="11" y="7"/>
                    <a:pt x="7" y="23"/>
                    <a:pt x="7" y="24"/>
                  </a:cubicBezTo>
                  <a:cubicBezTo>
                    <a:pt x="7" y="26"/>
                    <a:pt x="5" y="27"/>
                    <a:pt x="3" y="27"/>
                  </a:cubicBezTo>
                  <a:cubicBezTo>
                    <a:pt x="1" y="26"/>
                    <a:pt x="0" y="24"/>
                    <a:pt x="0" y="23"/>
                  </a:cubicBezTo>
                  <a:cubicBezTo>
                    <a:pt x="2" y="15"/>
                    <a:pt x="10" y="0"/>
                    <a:pt x="28" y="1"/>
                  </a:cubicBezTo>
                  <a:cubicBezTo>
                    <a:pt x="46" y="1"/>
                    <a:pt x="51" y="19"/>
                    <a:pt x="50" y="29"/>
                  </a:cubicBezTo>
                  <a:cubicBezTo>
                    <a:pt x="50" y="30"/>
                    <a:pt x="49" y="32"/>
                    <a:pt x="47" y="3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55"/>
            <p:cNvSpPr>
              <a:spLocks/>
            </p:cNvSpPr>
            <p:nvPr/>
          </p:nvSpPr>
          <p:spPr bwMode="auto">
            <a:xfrm>
              <a:off x="-4343422" y="5233851"/>
              <a:ext cx="72934" cy="26126"/>
            </a:xfrm>
            <a:custGeom>
              <a:avLst/>
              <a:gdLst>
                <a:gd name="T0" fmla="*/ 10 w 28"/>
                <a:gd name="T1" fmla="*/ 10 h 10"/>
                <a:gd name="T2" fmla="*/ 3 w 28"/>
                <a:gd name="T3" fmla="*/ 9 h 10"/>
                <a:gd name="T4" fmla="*/ 1 w 28"/>
                <a:gd name="T5" fmla="*/ 5 h 10"/>
                <a:gd name="T6" fmla="*/ 5 w 28"/>
                <a:gd name="T7" fmla="*/ 2 h 10"/>
                <a:gd name="T8" fmla="*/ 23 w 28"/>
                <a:gd name="T9" fmla="*/ 1 h 10"/>
                <a:gd name="T10" fmla="*/ 27 w 28"/>
                <a:gd name="T11" fmla="*/ 3 h 10"/>
                <a:gd name="T12" fmla="*/ 25 w 28"/>
                <a:gd name="T13" fmla="*/ 7 h 10"/>
                <a:gd name="T14" fmla="*/ 10 w 28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0">
                  <a:moveTo>
                    <a:pt x="10" y="10"/>
                  </a:moveTo>
                  <a:cubicBezTo>
                    <a:pt x="6" y="10"/>
                    <a:pt x="3" y="9"/>
                    <a:pt x="3" y="9"/>
                  </a:cubicBezTo>
                  <a:cubicBezTo>
                    <a:pt x="1" y="9"/>
                    <a:pt x="0" y="7"/>
                    <a:pt x="1" y="5"/>
                  </a:cubicBezTo>
                  <a:cubicBezTo>
                    <a:pt x="1" y="3"/>
                    <a:pt x="3" y="2"/>
                    <a:pt x="5" y="2"/>
                  </a:cubicBezTo>
                  <a:cubicBezTo>
                    <a:pt x="5" y="2"/>
                    <a:pt x="12" y="4"/>
                    <a:pt x="23" y="1"/>
                  </a:cubicBezTo>
                  <a:cubicBezTo>
                    <a:pt x="25" y="0"/>
                    <a:pt x="27" y="1"/>
                    <a:pt x="27" y="3"/>
                  </a:cubicBezTo>
                  <a:cubicBezTo>
                    <a:pt x="28" y="5"/>
                    <a:pt x="27" y="7"/>
                    <a:pt x="25" y="7"/>
                  </a:cubicBezTo>
                  <a:cubicBezTo>
                    <a:pt x="19" y="9"/>
                    <a:pt x="14" y="10"/>
                    <a:pt x="10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256"/>
            <p:cNvSpPr>
              <a:spLocks/>
            </p:cNvSpPr>
            <p:nvPr/>
          </p:nvSpPr>
          <p:spPr bwMode="auto">
            <a:xfrm>
              <a:off x="-4718980" y="5416731"/>
              <a:ext cx="164374" cy="79466"/>
            </a:xfrm>
            <a:custGeom>
              <a:avLst/>
              <a:gdLst>
                <a:gd name="T0" fmla="*/ 0 w 64"/>
                <a:gd name="T1" fmla="*/ 12 h 31"/>
                <a:gd name="T2" fmla="*/ 17 w 64"/>
                <a:gd name="T3" fmla="*/ 0 h 31"/>
                <a:gd name="T4" fmla="*/ 32 w 64"/>
                <a:gd name="T5" fmla="*/ 10 h 31"/>
                <a:gd name="T6" fmla="*/ 50 w 64"/>
                <a:gd name="T7" fmla="*/ 1 h 31"/>
                <a:gd name="T8" fmla="*/ 64 w 64"/>
                <a:gd name="T9" fmla="*/ 13 h 31"/>
                <a:gd name="T10" fmla="*/ 31 w 64"/>
                <a:gd name="T11" fmla="*/ 31 h 31"/>
                <a:gd name="T12" fmla="*/ 0 w 64"/>
                <a:gd name="T13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1">
                  <a:moveTo>
                    <a:pt x="0" y="12"/>
                  </a:moveTo>
                  <a:cubicBezTo>
                    <a:pt x="0" y="12"/>
                    <a:pt x="8" y="0"/>
                    <a:pt x="17" y="0"/>
                  </a:cubicBezTo>
                  <a:cubicBezTo>
                    <a:pt x="27" y="1"/>
                    <a:pt x="32" y="10"/>
                    <a:pt x="32" y="10"/>
                  </a:cubicBezTo>
                  <a:cubicBezTo>
                    <a:pt x="32" y="10"/>
                    <a:pt x="40" y="0"/>
                    <a:pt x="50" y="1"/>
                  </a:cubicBezTo>
                  <a:cubicBezTo>
                    <a:pt x="59" y="1"/>
                    <a:pt x="64" y="13"/>
                    <a:pt x="64" y="13"/>
                  </a:cubicBezTo>
                  <a:cubicBezTo>
                    <a:pt x="64" y="13"/>
                    <a:pt x="54" y="31"/>
                    <a:pt x="31" y="31"/>
                  </a:cubicBezTo>
                  <a:cubicBezTo>
                    <a:pt x="8" y="31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257"/>
            <p:cNvSpPr>
              <a:spLocks/>
            </p:cNvSpPr>
            <p:nvPr/>
          </p:nvSpPr>
          <p:spPr bwMode="auto">
            <a:xfrm>
              <a:off x="-4677614" y="5308962"/>
              <a:ext cx="81643" cy="38100"/>
            </a:xfrm>
            <a:custGeom>
              <a:avLst/>
              <a:gdLst>
                <a:gd name="T0" fmla="*/ 0 w 32"/>
                <a:gd name="T1" fmla="*/ 15 h 15"/>
                <a:gd name="T2" fmla="*/ 15 w 32"/>
                <a:gd name="T3" fmla="*/ 1 h 15"/>
                <a:gd name="T4" fmla="*/ 32 w 32"/>
                <a:gd name="T5" fmla="*/ 15 h 15"/>
                <a:gd name="T6" fmla="*/ 15 w 32"/>
                <a:gd name="T7" fmla="*/ 6 h 15"/>
                <a:gd name="T8" fmla="*/ 0 w 32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0" y="15"/>
                  </a:moveTo>
                  <a:cubicBezTo>
                    <a:pt x="0" y="15"/>
                    <a:pt x="1" y="1"/>
                    <a:pt x="15" y="1"/>
                  </a:cubicBezTo>
                  <a:cubicBezTo>
                    <a:pt x="29" y="0"/>
                    <a:pt x="32" y="15"/>
                    <a:pt x="32" y="15"/>
                  </a:cubicBezTo>
                  <a:cubicBezTo>
                    <a:pt x="32" y="15"/>
                    <a:pt x="24" y="6"/>
                    <a:pt x="15" y="6"/>
                  </a:cubicBezTo>
                  <a:cubicBezTo>
                    <a:pt x="7" y="6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58"/>
            <p:cNvSpPr>
              <a:spLocks/>
            </p:cNvSpPr>
            <p:nvPr/>
          </p:nvSpPr>
          <p:spPr bwMode="auto">
            <a:xfrm>
              <a:off x="-4487114" y="5043351"/>
              <a:ext cx="200297" cy="100149"/>
            </a:xfrm>
            <a:custGeom>
              <a:avLst/>
              <a:gdLst>
                <a:gd name="T0" fmla="*/ 3 w 78"/>
                <a:gd name="T1" fmla="*/ 2 h 39"/>
                <a:gd name="T2" fmla="*/ 0 w 78"/>
                <a:gd name="T3" fmla="*/ 10 h 39"/>
                <a:gd name="T4" fmla="*/ 1 w 78"/>
                <a:gd name="T5" fmla="*/ 12 h 39"/>
                <a:gd name="T6" fmla="*/ 77 w 78"/>
                <a:gd name="T7" fmla="*/ 35 h 39"/>
                <a:gd name="T8" fmla="*/ 78 w 78"/>
                <a:gd name="T9" fmla="*/ 33 h 39"/>
                <a:gd name="T10" fmla="*/ 77 w 78"/>
                <a:gd name="T11" fmla="*/ 25 h 39"/>
                <a:gd name="T12" fmla="*/ 75 w 78"/>
                <a:gd name="T13" fmla="*/ 23 h 39"/>
                <a:gd name="T14" fmla="*/ 6 w 78"/>
                <a:gd name="T15" fmla="*/ 1 h 39"/>
                <a:gd name="T16" fmla="*/ 3 w 7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39">
                  <a:moveTo>
                    <a:pt x="3" y="2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9" y="17"/>
                    <a:pt x="51" y="39"/>
                    <a:pt x="77" y="35"/>
                  </a:cubicBezTo>
                  <a:cubicBezTo>
                    <a:pt x="78" y="35"/>
                    <a:pt x="78" y="34"/>
                    <a:pt x="78" y="33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4"/>
                    <a:pt x="76" y="23"/>
                    <a:pt x="75" y="23"/>
                  </a:cubicBezTo>
                  <a:cubicBezTo>
                    <a:pt x="68" y="23"/>
                    <a:pt x="39" y="21"/>
                    <a:pt x="6" y="1"/>
                  </a:cubicBezTo>
                  <a:cubicBezTo>
                    <a:pt x="5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59"/>
            <p:cNvSpPr>
              <a:spLocks/>
            </p:cNvSpPr>
            <p:nvPr/>
          </p:nvSpPr>
          <p:spPr bwMode="auto">
            <a:xfrm>
              <a:off x="-4981325" y="5043351"/>
              <a:ext cx="202474" cy="100149"/>
            </a:xfrm>
            <a:custGeom>
              <a:avLst/>
              <a:gdLst>
                <a:gd name="T0" fmla="*/ 75 w 79"/>
                <a:gd name="T1" fmla="*/ 2 h 39"/>
                <a:gd name="T2" fmla="*/ 78 w 79"/>
                <a:gd name="T3" fmla="*/ 10 h 39"/>
                <a:gd name="T4" fmla="*/ 78 w 79"/>
                <a:gd name="T5" fmla="*/ 12 h 39"/>
                <a:gd name="T6" fmla="*/ 2 w 79"/>
                <a:gd name="T7" fmla="*/ 35 h 39"/>
                <a:gd name="T8" fmla="*/ 0 w 79"/>
                <a:gd name="T9" fmla="*/ 33 h 39"/>
                <a:gd name="T10" fmla="*/ 2 w 79"/>
                <a:gd name="T11" fmla="*/ 25 h 39"/>
                <a:gd name="T12" fmla="*/ 3 w 79"/>
                <a:gd name="T13" fmla="*/ 23 h 39"/>
                <a:gd name="T14" fmla="*/ 73 w 79"/>
                <a:gd name="T15" fmla="*/ 1 h 39"/>
                <a:gd name="T16" fmla="*/ 75 w 79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39">
                  <a:moveTo>
                    <a:pt x="75" y="2"/>
                  </a:moveTo>
                  <a:cubicBezTo>
                    <a:pt x="78" y="10"/>
                    <a:pt x="78" y="10"/>
                    <a:pt x="78" y="10"/>
                  </a:cubicBezTo>
                  <a:cubicBezTo>
                    <a:pt x="79" y="11"/>
                    <a:pt x="78" y="12"/>
                    <a:pt x="78" y="12"/>
                  </a:cubicBezTo>
                  <a:cubicBezTo>
                    <a:pt x="69" y="17"/>
                    <a:pt x="27" y="39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10" y="23"/>
                    <a:pt x="39" y="21"/>
                    <a:pt x="73" y="1"/>
                  </a:cubicBezTo>
                  <a:cubicBezTo>
                    <a:pt x="74" y="0"/>
                    <a:pt x="75" y="1"/>
                    <a:pt x="75" y="2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60"/>
            <p:cNvSpPr>
              <a:spLocks/>
            </p:cNvSpPr>
            <p:nvPr/>
          </p:nvSpPr>
          <p:spPr bwMode="auto">
            <a:xfrm>
              <a:off x="-5154408" y="4509951"/>
              <a:ext cx="997132" cy="478971"/>
            </a:xfrm>
            <a:custGeom>
              <a:avLst/>
              <a:gdLst>
                <a:gd name="T0" fmla="*/ 194 w 387"/>
                <a:gd name="T1" fmla="*/ 0 h 186"/>
                <a:gd name="T2" fmla="*/ 10 w 387"/>
                <a:gd name="T3" fmla="*/ 186 h 186"/>
                <a:gd name="T4" fmla="*/ 194 w 387"/>
                <a:gd name="T5" fmla="*/ 177 h 186"/>
                <a:gd name="T6" fmla="*/ 378 w 387"/>
                <a:gd name="T7" fmla="*/ 186 h 186"/>
                <a:gd name="T8" fmla="*/ 194 w 387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7" h="186">
                  <a:moveTo>
                    <a:pt x="194" y="0"/>
                  </a:moveTo>
                  <a:cubicBezTo>
                    <a:pt x="0" y="23"/>
                    <a:pt x="10" y="186"/>
                    <a:pt x="10" y="186"/>
                  </a:cubicBezTo>
                  <a:cubicBezTo>
                    <a:pt x="10" y="186"/>
                    <a:pt x="89" y="177"/>
                    <a:pt x="194" y="177"/>
                  </a:cubicBezTo>
                  <a:cubicBezTo>
                    <a:pt x="299" y="177"/>
                    <a:pt x="378" y="186"/>
                    <a:pt x="378" y="186"/>
                  </a:cubicBezTo>
                  <a:cubicBezTo>
                    <a:pt x="378" y="186"/>
                    <a:pt x="387" y="19"/>
                    <a:pt x="194" y="0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5" name="组合 224"/>
          <p:cNvGrpSpPr>
            <a:grpSpLocks noChangeAspect="1"/>
          </p:cNvGrpSpPr>
          <p:nvPr/>
        </p:nvGrpSpPr>
        <p:grpSpPr>
          <a:xfrm>
            <a:off x="792337" y="5473269"/>
            <a:ext cx="1269255" cy="2484000"/>
            <a:chOff x="-6883060" y="4484914"/>
            <a:chExt cx="1368335" cy="2677885"/>
          </a:xfrm>
        </p:grpSpPr>
        <p:sp>
          <p:nvSpPr>
            <p:cNvPr id="226" name="Freeform 261"/>
            <p:cNvSpPr>
              <a:spLocks/>
            </p:cNvSpPr>
            <p:nvPr/>
          </p:nvSpPr>
          <p:spPr bwMode="auto">
            <a:xfrm>
              <a:off x="-5934914" y="6184174"/>
              <a:ext cx="146957" cy="260168"/>
            </a:xfrm>
            <a:custGeom>
              <a:avLst/>
              <a:gdLst>
                <a:gd name="T0" fmla="*/ 50 w 57"/>
                <a:gd name="T1" fmla="*/ 0 h 101"/>
                <a:gd name="T2" fmla="*/ 47 w 57"/>
                <a:gd name="T3" fmla="*/ 64 h 101"/>
                <a:gd name="T4" fmla="*/ 12 w 57"/>
                <a:gd name="T5" fmla="*/ 96 h 101"/>
                <a:gd name="T6" fmla="*/ 21 w 57"/>
                <a:gd name="T7" fmla="*/ 65 h 101"/>
                <a:gd name="T8" fmla="*/ 13 w 57"/>
                <a:gd name="T9" fmla="*/ 64 h 101"/>
                <a:gd name="T10" fmla="*/ 14 w 57"/>
                <a:gd name="T11" fmla="*/ 9 h 101"/>
                <a:gd name="T12" fmla="*/ 50 w 57"/>
                <a:gd name="T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01">
                  <a:moveTo>
                    <a:pt x="50" y="0"/>
                  </a:moveTo>
                  <a:cubicBezTo>
                    <a:pt x="50" y="0"/>
                    <a:pt x="57" y="40"/>
                    <a:pt x="47" y="64"/>
                  </a:cubicBezTo>
                  <a:cubicBezTo>
                    <a:pt x="36" y="87"/>
                    <a:pt x="25" y="101"/>
                    <a:pt x="12" y="96"/>
                  </a:cubicBezTo>
                  <a:cubicBezTo>
                    <a:pt x="0" y="92"/>
                    <a:pt x="20" y="67"/>
                    <a:pt x="21" y="65"/>
                  </a:cubicBezTo>
                  <a:cubicBezTo>
                    <a:pt x="21" y="65"/>
                    <a:pt x="15" y="68"/>
                    <a:pt x="13" y="64"/>
                  </a:cubicBezTo>
                  <a:cubicBezTo>
                    <a:pt x="11" y="60"/>
                    <a:pt x="9" y="28"/>
                    <a:pt x="14" y="9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62"/>
            <p:cNvSpPr>
              <a:spLocks/>
            </p:cNvSpPr>
            <p:nvPr/>
          </p:nvSpPr>
          <p:spPr bwMode="auto">
            <a:xfrm>
              <a:off x="-5893548" y="6318068"/>
              <a:ext cx="43543" cy="51163"/>
            </a:xfrm>
            <a:custGeom>
              <a:avLst/>
              <a:gdLst>
                <a:gd name="T0" fmla="*/ 0 w 17"/>
                <a:gd name="T1" fmla="*/ 20 h 20"/>
                <a:gd name="T2" fmla="*/ 5 w 17"/>
                <a:gd name="T3" fmla="*/ 13 h 20"/>
                <a:gd name="T4" fmla="*/ 14 w 17"/>
                <a:gd name="T5" fmla="*/ 0 h 20"/>
                <a:gd name="T6" fmla="*/ 0 w 17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0">
                  <a:moveTo>
                    <a:pt x="0" y="20"/>
                  </a:moveTo>
                  <a:cubicBezTo>
                    <a:pt x="3" y="16"/>
                    <a:pt x="5" y="14"/>
                    <a:pt x="5" y="13"/>
                  </a:cubicBezTo>
                  <a:cubicBezTo>
                    <a:pt x="5" y="13"/>
                    <a:pt x="11" y="11"/>
                    <a:pt x="14" y="0"/>
                  </a:cubicBezTo>
                  <a:cubicBezTo>
                    <a:pt x="14" y="0"/>
                    <a:pt x="17" y="17"/>
                    <a:pt x="0" y="2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263"/>
            <p:cNvSpPr>
              <a:spLocks/>
            </p:cNvSpPr>
            <p:nvPr/>
          </p:nvSpPr>
          <p:spPr bwMode="auto">
            <a:xfrm>
              <a:off x="-6159160" y="6676208"/>
              <a:ext cx="195943" cy="486591"/>
            </a:xfrm>
            <a:custGeom>
              <a:avLst/>
              <a:gdLst>
                <a:gd name="T0" fmla="*/ 0 w 76"/>
                <a:gd name="T1" fmla="*/ 0 h 189"/>
                <a:gd name="T2" fmla="*/ 76 w 76"/>
                <a:gd name="T3" fmla="*/ 0 h 189"/>
                <a:gd name="T4" fmla="*/ 38 w 76"/>
                <a:gd name="T5" fmla="*/ 189 h 189"/>
                <a:gd name="T6" fmla="*/ 0 w 76"/>
                <a:gd name="T7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89">
                  <a:moveTo>
                    <a:pt x="0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3" y="189"/>
                    <a:pt x="38" y="189"/>
                  </a:cubicBezTo>
                  <a:cubicBezTo>
                    <a:pt x="3" y="18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64"/>
            <p:cNvSpPr>
              <a:spLocks/>
            </p:cNvSpPr>
            <p:nvPr/>
          </p:nvSpPr>
          <p:spPr bwMode="auto">
            <a:xfrm>
              <a:off x="-6115617" y="7072448"/>
              <a:ext cx="108857" cy="90351"/>
            </a:xfrm>
            <a:custGeom>
              <a:avLst/>
              <a:gdLst>
                <a:gd name="T0" fmla="*/ 21 w 42"/>
                <a:gd name="T1" fmla="*/ 0 h 35"/>
                <a:gd name="T2" fmla="*/ 0 w 42"/>
                <a:gd name="T3" fmla="*/ 4 h 35"/>
                <a:gd name="T4" fmla="*/ 21 w 42"/>
                <a:gd name="T5" fmla="*/ 35 h 35"/>
                <a:gd name="T6" fmla="*/ 21 w 42"/>
                <a:gd name="T7" fmla="*/ 35 h 35"/>
                <a:gd name="T8" fmla="*/ 42 w 42"/>
                <a:gd name="T9" fmla="*/ 4 h 35"/>
                <a:gd name="T10" fmla="*/ 21 w 4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5">
                  <a:moveTo>
                    <a:pt x="21" y="0"/>
                  </a:moveTo>
                  <a:cubicBezTo>
                    <a:pt x="10" y="0"/>
                    <a:pt x="4" y="2"/>
                    <a:pt x="0" y="4"/>
                  </a:cubicBezTo>
                  <a:cubicBezTo>
                    <a:pt x="5" y="22"/>
                    <a:pt x="12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30" y="35"/>
                    <a:pt x="37" y="22"/>
                    <a:pt x="42" y="4"/>
                  </a:cubicBezTo>
                  <a:cubicBezTo>
                    <a:pt x="39" y="2"/>
                    <a:pt x="32" y="0"/>
                    <a:pt x="21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65"/>
            <p:cNvSpPr>
              <a:spLocks/>
            </p:cNvSpPr>
            <p:nvPr/>
          </p:nvSpPr>
          <p:spPr bwMode="auto">
            <a:xfrm>
              <a:off x="-6426948" y="6676208"/>
              <a:ext cx="195943" cy="486591"/>
            </a:xfrm>
            <a:custGeom>
              <a:avLst/>
              <a:gdLst>
                <a:gd name="T0" fmla="*/ 0 w 76"/>
                <a:gd name="T1" fmla="*/ 0 h 189"/>
                <a:gd name="T2" fmla="*/ 76 w 76"/>
                <a:gd name="T3" fmla="*/ 0 h 189"/>
                <a:gd name="T4" fmla="*/ 38 w 76"/>
                <a:gd name="T5" fmla="*/ 189 h 189"/>
                <a:gd name="T6" fmla="*/ 0 w 76"/>
                <a:gd name="T7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89">
                  <a:moveTo>
                    <a:pt x="0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3" y="189"/>
                    <a:pt x="38" y="189"/>
                  </a:cubicBezTo>
                  <a:cubicBezTo>
                    <a:pt x="3" y="18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66"/>
            <p:cNvSpPr>
              <a:spLocks/>
            </p:cNvSpPr>
            <p:nvPr/>
          </p:nvSpPr>
          <p:spPr bwMode="auto">
            <a:xfrm>
              <a:off x="-6383406" y="7072448"/>
              <a:ext cx="108857" cy="90351"/>
            </a:xfrm>
            <a:custGeom>
              <a:avLst/>
              <a:gdLst>
                <a:gd name="T0" fmla="*/ 21 w 42"/>
                <a:gd name="T1" fmla="*/ 0 h 35"/>
                <a:gd name="T2" fmla="*/ 0 w 42"/>
                <a:gd name="T3" fmla="*/ 4 h 35"/>
                <a:gd name="T4" fmla="*/ 21 w 42"/>
                <a:gd name="T5" fmla="*/ 35 h 35"/>
                <a:gd name="T6" fmla="*/ 21 w 42"/>
                <a:gd name="T7" fmla="*/ 35 h 35"/>
                <a:gd name="T8" fmla="*/ 42 w 42"/>
                <a:gd name="T9" fmla="*/ 4 h 35"/>
                <a:gd name="T10" fmla="*/ 21 w 4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5">
                  <a:moveTo>
                    <a:pt x="21" y="0"/>
                  </a:moveTo>
                  <a:cubicBezTo>
                    <a:pt x="10" y="0"/>
                    <a:pt x="4" y="2"/>
                    <a:pt x="0" y="4"/>
                  </a:cubicBezTo>
                  <a:cubicBezTo>
                    <a:pt x="5" y="22"/>
                    <a:pt x="12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30" y="35"/>
                    <a:pt x="37" y="22"/>
                    <a:pt x="42" y="4"/>
                  </a:cubicBezTo>
                  <a:cubicBezTo>
                    <a:pt x="39" y="2"/>
                    <a:pt x="32" y="0"/>
                    <a:pt x="21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267"/>
            <p:cNvSpPr>
              <a:spLocks/>
            </p:cNvSpPr>
            <p:nvPr/>
          </p:nvSpPr>
          <p:spPr bwMode="auto">
            <a:xfrm>
              <a:off x="-6579349" y="6103619"/>
              <a:ext cx="757646" cy="770708"/>
            </a:xfrm>
            <a:custGeom>
              <a:avLst/>
              <a:gdLst>
                <a:gd name="T0" fmla="*/ 39 w 294"/>
                <a:gd name="T1" fmla="*/ 0 h 299"/>
                <a:gd name="T2" fmla="*/ 0 w 294"/>
                <a:gd name="T3" fmla="*/ 285 h 299"/>
                <a:gd name="T4" fmla="*/ 2 w 294"/>
                <a:gd name="T5" fmla="*/ 289 h 299"/>
                <a:gd name="T6" fmla="*/ 18 w 294"/>
                <a:gd name="T7" fmla="*/ 294 h 299"/>
                <a:gd name="T8" fmla="*/ 23 w 294"/>
                <a:gd name="T9" fmla="*/ 292 h 299"/>
                <a:gd name="T10" fmla="*/ 46 w 294"/>
                <a:gd name="T11" fmla="*/ 292 h 299"/>
                <a:gd name="T12" fmla="*/ 50 w 294"/>
                <a:gd name="T13" fmla="*/ 294 h 299"/>
                <a:gd name="T14" fmla="*/ 73 w 294"/>
                <a:gd name="T15" fmla="*/ 294 h 299"/>
                <a:gd name="T16" fmla="*/ 78 w 294"/>
                <a:gd name="T17" fmla="*/ 292 h 299"/>
                <a:gd name="T18" fmla="*/ 101 w 294"/>
                <a:gd name="T19" fmla="*/ 292 h 299"/>
                <a:gd name="T20" fmla="*/ 106 w 294"/>
                <a:gd name="T21" fmla="*/ 294 h 299"/>
                <a:gd name="T22" fmla="*/ 129 w 294"/>
                <a:gd name="T23" fmla="*/ 294 h 299"/>
                <a:gd name="T24" fmla="*/ 133 w 294"/>
                <a:gd name="T25" fmla="*/ 292 h 299"/>
                <a:gd name="T26" fmla="*/ 156 w 294"/>
                <a:gd name="T27" fmla="*/ 292 h 299"/>
                <a:gd name="T28" fmla="*/ 161 w 294"/>
                <a:gd name="T29" fmla="*/ 294 h 299"/>
                <a:gd name="T30" fmla="*/ 184 w 294"/>
                <a:gd name="T31" fmla="*/ 294 h 299"/>
                <a:gd name="T32" fmla="*/ 189 w 294"/>
                <a:gd name="T33" fmla="*/ 292 h 299"/>
                <a:gd name="T34" fmla="*/ 211 w 294"/>
                <a:gd name="T35" fmla="*/ 292 h 299"/>
                <a:gd name="T36" fmla="*/ 216 w 294"/>
                <a:gd name="T37" fmla="*/ 294 h 299"/>
                <a:gd name="T38" fmla="*/ 239 w 294"/>
                <a:gd name="T39" fmla="*/ 294 h 299"/>
                <a:gd name="T40" fmla="*/ 244 w 294"/>
                <a:gd name="T41" fmla="*/ 292 h 299"/>
                <a:gd name="T42" fmla="*/ 267 w 294"/>
                <a:gd name="T43" fmla="*/ 292 h 299"/>
                <a:gd name="T44" fmla="*/ 275 w 294"/>
                <a:gd name="T45" fmla="*/ 297 h 299"/>
                <a:gd name="T46" fmla="*/ 289 w 294"/>
                <a:gd name="T47" fmla="*/ 295 h 299"/>
                <a:gd name="T48" fmla="*/ 294 w 294"/>
                <a:gd name="T49" fmla="*/ 290 h 299"/>
                <a:gd name="T50" fmla="*/ 256 w 294"/>
                <a:gd name="T51" fmla="*/ 0 h 299"/>
                <a:gd name="T52" fmla="*/ 39 w 294"/>
                <a:gd name="T5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99">
                  <a:moveTo>
                    <a:pt x="39" y="0"/>
                  </a:moveTo>
                  <a:cubicBezTo>
                    <a:pt x="39" y="0"/>
                    <a:pt x="31" y="259"/>
                    <a:pt x="0" y="285"/>
                  </a:cubicBezTo>
                  <a:cubicBezTo>
                    <a:pt x="2" y="289"/>
                    <a:pt x="2" y="289"/>
                    <a:pt x="2" y="289"/>
                  </a:cubicBezTo>
                  <a:cubicBezTo>
                    <a:pt x="4" y="295"/>
                    <a:pt x="12" y="298"/>
                    <a:pt x="18" y="294"/>
                  </a:cubicBezTo>
                  <a:cubicBezTo>
                    <a:pt x="23" y="292"/>
                    <a:pt x="23" y="292"/>
                    <a:pt x="23" y="292"/>
                  </a:cubicBezTo>
                  <a:cubicBezTo>
                    <a:pt x="30" y="287"/>
                    <a:pt x="38" y="287"/>
                    <a:pt x="46" y="292"/>
                  </a:cubicBezTo>
                  <a:cubicBezTo>
                    <a:pt x="50" y="294"/>
                    <a:pt x="50" y="294"/>
                    <a:pt x="50" y="294"/>
                  </a:cubicBezTo>
                  <a:cubicBezTo>
                    <a:pt x="57" y="299"/>
                    <a:pt x="66" y="299"/>
                    <a:pt x="73" y="294"/>
                  </a:cubicBezTo>
                  <a:cubicBezTo>
                    <a:pt x="78" y="292"/>
                    <a:pt x="78" y="292"/>
                    <a:pt x="78" y="292"/>
                  </a:cubicBezTo>
                  <a:cubicBezTo>
                    <a:pt x="85" y="287"/>
                    <a:pt x="94" y="287"/>
                    <a:pt x="101" y="292"/>
                  </a:cubicBezTo>
                  <a:cubicBezTo>
                    <a:pt x="106" y="294"/>
                    <a:pt x="106" y="294"/>
                    <a:pt x="106" y="294"/>
                  </a:cubicBezTo>
                  <a:cubicBezTo>
                    <a:pt x="113" y="299"/>
                    <a:pt x="121" y="299"/>
                    <a:pt x="129" y="294"/>
                  </a:cubicBezTo>
                  <a:cubicBezTo>
                    <a:pt x="133" y="292"/>
                    <a:pt x="133" y="292"/>
                    <a:pt x="133" y="292"/>
                  </a:cubicBezTo>
                  <a:cubicBezTo>
                    <a:pt x="140" y="287"/>
                    <a:pt x="149" y="287"/>
                    <a:pt x="156" y="292"/>
                  </a:cubicBezTo>
                  <a:cubicBezTo>
                    <a:pt x="161" y="294"/>
                    <a:pt x="161" y="294"/>
                    <a:pt x="161" y="294"/>
                  </a:cubicBezTo>
                  <a:cubicBezTo>
                    <a:pt x="168" y="299"/>
                    <a:pt x="177" y="299"/>
                    <a:pt x="184" y="294"/>
                  </a:cubicBezTo>
                  <a:cubicBezTo>
                    <a:pt x="189" y="292"/>
                    <a:pt x="189" y="292"/>
                    <a:pt x="189" y="292"/>
                  </a:cubicBezTo>
                  <a:cubicBezTo>
                    <a:pt x="196" y="287"/>
                    <a:pt x="204" y="287"/>
                    <a:pt x="211" y="292"/>
                  </a:cubicBezTo>
                  <a:cubicBezTo>
                    <a:pt x="216" y="294"/>
                    <a:pt x="216" y="294"/>
                    <a:pt x="216" y="294"/>
                  </a:cubicBezTo>
                  <a:cubicBezTo>
                    <a:pt x="223" y="299"/>
                    <a:pt x="232" y="299"/>
                    <a:pt x="239" y="294"/>
                  </a:cubicBezTo>
                  <a:cubicBezTo>
                    <a:pt x="244" y="292"/>
                    <a:pt x="244" y="292"/>
                    <a:pt x="244" y="292"/>
                  </a:cubicBezTo>
                  <a:cubicBezTo>
                    <a:pt x="251" y="287"/>
                    <a:pt x="260" y="287"/>
                    <a:pt x="267" y="292"/>
                  </a:cubicBezTo>
                  <a:cubicBezTo>
                    <a:pt x="275" y="297"/>
                    <a:pt x="275" y="297"/>
                    <a:pt x="275" y="297"/>
                  </a:cubicBezTo>
                  <a:cubicBezTo>
                    <a:pt x="280" y="299"/>
                    <a:pt x="285" y="299"/>
                    <a:pt x="289" y="295"/>
                  </a:cubicBezTo>
                  <a:cubicBezTo>
                    <a:pt x="294" y="290"/>
                    <a:pt x="294" y="290"/>
                    <a:pt x="294" y="290"/>
                  </a:cubicBezTo>
                  <a:cubicBezTo>
                    <a:pt x="294" y="290"/>
                    <a:pt x="275" y="286"/>
                    <a:pt x="256" y="0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268"/>
            <p:cNvSpPr>
              <a:spLocks/>
            </p:cNvSpPr>
            <p:nvPr/>
          </p:nvSpPr>
          <p:spPr bwMode="auto">
            <a:xfrm>
              <a:off x="-6609829" y="6184174"/>
              <a:ext cx="146957" cy="260168"/>
            </a:xfrm>
            <a:custGeom>
              <a:avLst/>
              <a:gdLst>
                <a:gd name="T0" fmla="*/ 7 w 57"/>
                <a:gd name="T1" fmla="*/ 0 h 101"/>
                <a:gd name="T2" fmla="*/ 11 w 57"/>
                <a:gd name="T3" fmla="*/ 64 h 101"/>
                <a:gd name="T4" fmla="*/ 45 w 57"/>
                <a:gd name="T5" fmla="*/ 96 h 101"/>
                <a:gd name="T6" fmla="*/ 36 w 57"/>
                <a:gd name="T7" fmla="*/ 65 h 101"/>
                <a:gd name="T8" fmla="*/ 44 w 57"/>
                <a:gd name="T9" fmla="*/ 64 h 101"/>
                <a:gd name="T10" fmla="*/ 43 w 57"/>
                <a:gd name="T11" fmla="*/ 9 h 101"/>
                <a:gd name="T12" fmla="*/ 7 w 57"/>
                <a:gd name="T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01">
                  <a:moveTo>
                    <a:pt x="7" y="0"/>
                  </a:moveTo>
                  <a:cubicBezTo>
                    <a:pt x="7" y="0"/>
                    <a:pt x="0" y="40"/>
                    <a:pt x="11" y="64"/>
                  </a:cubicBezTo>
                  <a:cubicBezTo>
                    <a:pt x="21" y="87"/>
                    <a:pt x="32" y="101"/>
                    <a:pt x="45" y="96"/>
                  </a:cubicBezTo>
                  <a:cubicBezTo>
                    <a:pt x="57" y="92"/>
                    <a:pt x="37" y="67"/>
                    <a:pt x="36" y="65"/>
                  </a:cubicBezTo>
                  <a:cubicBezTo>
                    <a:pt x="36" y="65"/>
                    <a:pt x="42" y="68"/>
                    <a:pt x="44" y="64"/>
                  </a:cubicBezTo>
                  <a:cubicBezTo>
                    <a:pt x="46" y="60"/>
                    <a:pt x="48" y="28"/>
                    <a:pt x="43" y="9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69"/>
            <p:cNvSpPr>
              <a:spLocks/>
            </p:cNvSpPr>
            <p:nvPr/>
          </p:nvSpPr>
          <p:spPr bwMode="auto">
            <a:xfrm>
              <a:off x="-6547780" y="6318068"/>
              <a:ext cx="43543" cy="51163"/>
            </a:xfrm>
            <a:custGeom>
              <a:avLst/>
              <a:gdLst>
                <a:gd name="T0" fmla="*/ 17 w 17"/>
                <a:gd name="T1" fmla="*/ 20 h 20"/>
                <a:gd name="T2" fmla="*/ 12 w 17"/>
                <a:gd name="T3" fmla="*/ 13 h 20"/>
                <a:gd name="T4" fmla="*/ 4 w 17"/>
                <a:gd name="T5" fmla="*/ 0 h 20"/>
                <a:gd name="T6" fmla="*/ 17 w 17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0">
                  <a:moveTo>
                    <a:pt x="17" y="20"/>
                  </a:moveTo>
                  <a:cubicBezTo>
                    <a:pt x="14" y="16"/>
                    <a:pt x="12" y="14"/>
                    <a:pt x="12" y="13"/>
                  </a:cubicBezTo>
                  <a:cubicBezTo>
                    <a:pt x="12" y="13"/>
                    <a:pt x="6" y="11"/>
                    <a:pt x="4" y="0"/>
                  </a:cubicBezTo>
                  <a:cubicBezTo>
                    <a:pt x="4" y="0"/>
                    <a:pt x="0" y="17"/>
                    <a:pt x="17" y="2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270"/>
            <p:cNvSpPr>
              <a:spLocks/>
            </p:cNvSpPr>
            <p:nvPr/>
          </p:nvSpPr>
          <p:spPr bwMode="auto">
            <a:xfrm>
              <a:off x="-6883060" y="4484914"/>
              <a:ext cx="1368335" cy="1608908"/>
            </a:xfrm>
            <a:custGeom>
              <a:avLst/>
              <a:gdLst>
                <a:gd name="T0" fmla="*/ 480 w 531"/>
                <a:gd name="T1" fmla="*/ 479 h 625"/>
                <a:gd name="T2" fmla="*/ 505 w 531"/>
                <a:gd name="T3" fmla="*/ 449 h 625"/>
                <a:gd name="T4" fmla="*/ 470 w 531"/>
                <a:gd name="T5" fmla="*/ 363 h 625"/>
                <a:gd name="T6" fmla="*/ 266 w 531"/>
                <a:gd name="T7" fmla="*/ 0 h 625"/>
                <a:gd name="T8" fmla="*/ 61 w 531"/>
                <a:gd name="T9" fmla="*/ 363 h 625"/>
                <a:gd name="T10" fmla="*/ 26 w 531"/>
                <a:gd name="T11" fmla="*/ 449 h 625"/>
                <a:gd name="T12" fmla="*/ 51 w 531"/>
                <a:gd name="T13" fmla="*/ 479 h 625"/>
                <a:gd name="T14" fmla="*/ 23 w 531"/>
                <a:gd name="T15" fmla="*/ 479 h 625"/>
                <a:gd name="T16" fmla="*/ 266 w 531"/>
                <a:gd name="T17" fmla="*/ 617 h 625"/>
                <a:gd name="T18" fmla="*/ 508 w 531"/>
                <a:gd name="T19" fmla="*/ 479 h 625"/>
                <a:gd name="T20" fmla="*/ 480 w 531"/>
                <a:gd name="T21" fmla="*/ 479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1" h="625">
                  <a:moveTo>
                    <a:pt x="480" y="479"/>
                  </a:moveTo>
                  <a:cubicBezTo>
                    <a:pt x="480" y="479"/>
                    <a:pt x="498" y="475"/>
                    <a:pt x="505" y="449"/>
                  </a:cubicBezTo>
                  <a:cubicBezTo>
                    <a:pt x="505" y="449"/>
                    <a:pt x="467" y="446"/>
                    <a:pt x="470" y="363"/>
                  </a:cubicBezTo>
                  <a:cubicBezTo>
                    <a:pt x="473" y="280"/>
                    <a:pt x="531" y="0"/>
                    <a:pt x="266" y="0"/>
                  </a:cubicBezTo>
                  <a:cubicBezTo>
                    <a:pt x="0" y="0"/>
                    <a:pt x="58" y="280"/>
                    <a:pt x="61" y="363"/>
                  </a:cubicBezTo>
                  <a:cubicBezTo>
                    <a:pt x="65" y="446"/>
                    <a:pt x="26" y="449"/>
                    <a:pt x="26" y="449"/>
                  </a:cubicBezTo>
                  <a:cubicBezTo>
                    <a:pt x="33" y="475"/>
                    <a:pt x="51" y="479"/>
                    <a:pt x="51" y="479"/>
                  </a:cubicBezTo>
                  <a:cubicBezTo>
                    <a:pt x="41" y="487"/>
                    <a:pt x="23" y="479"/>
                    <a:pt x="23" y="479"/>
                  </a:cubicBezTo>
                  <a:cubicBezTo>
                    <a:pt x="40" y="625"/>
                    <a:pt x="266" y="617"/>
                    <a:pt x="266" y="617"/>
                  </a:cubicBezTo>
                  <a:cubicBezTo>
                    <a:pt x="266" y="617"/>
                    <a:pt x="492" y="625"/>
                    <a:pt x="508" y="479"/>
                  </a:cubicBezTo>
                  <a:cubicBezTo>
                    <a:pt x="508" y="479"/>
                    <a:pt x="491" y="487"/>
                    <a:pt x="480" y="479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Rectangle 271"/>
            <p:cNvSpPr>
              <a:spLocks noChangeArrowheads="1"/>
            </p:cNvSpPr>
            <p:nvPr/>
          </p:nvSpPr>
          <p:spPr bwMode="auto">
            <a:xfrm>
              <a:off x="-6370343" y="5501640"/>
              <a:ext cx="345077" cy="354874"/>
            </a:xfrm>
            <a:prstGeom prst="rect">
              <a:avLst/>
            </a:pr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72"/>
            <p:cNvSpPr>
              <a:spLocks/>
            </p:cNvSpPr>
            <p:nvPr/>
          </p:nvSpPr>
          <p:spPr bwMode="auto">
            <a:xfrm>
              <a:off x="-6241891" y="5558245"/>
              <a:ext cx="82731" cy="51163"/>
            </a:xfrm>
            <a:custGeom>
              <a:avLst/>
              <a:gdLst>
                <a:gd name="T0" fmla="*/ 26 w 32"/>
                <a:gd name="T1" fmla="*/ 20 h 20"/>
                <a:gd name="T2" fmla="*/ 6 w 32"/>
                <a:gd name="T3" fmla="*/ 20 h 20"/>
                <a:gd name="T4" fmla="*/ 0 w 32"/>
                <a:gd name="T5" fmla="*/ 15 h 20"/>
                <a:gd name="T6" fmla="*/ 0 w 32"/>
                <a:gd name="T7" fmla="*/ 5 h 20"/>
                <a:gd name="T8" fmla="*/ 6 w 32"/>
                <a:gd name="T9" fmla="*/ 0 h 20"/>
                <a:gd name="T10" fmla="*/ 26 w 32"/>
                <a:gd name="T11" fmla="*/ 0 h 20"/>
                <a:gd name="T12" fmla="*/ 32 w 32"/>
                <a:gd name="T13" fmla="*/ 5 h 20"/>
                <a:gd name="T14" fmla="*/ 32 w 32"/>
                <a:gd name="T15" fmla="*/ 15 h 20"/>
                <a:gd name="T16" fmla="*/ 26 w 32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0">
                  <a:moveTo>
                    <a:pt x="26" y="2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2"/>
                    <a:pt x="32" y="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8"/>
                    <a:pt x="29" y="20"/>
                    <a:pt x="26" y="20"/>
                  </a:cubicBezTo>
                  <a:close/>
                </a:path>
              </a:pathLst>
            </a:custGeom>
            <a:solidFill>
              <a:srgbClr val="BA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273"/>
            <p:cNvSpPr>
              <a:spLocks/>
            </p:cNvSpPr>
            <p:nvPr/>
          </p:nvSpPr>
          <p:spPr bwMode="auto">
            <a:xfrm>
              <a:off x="-6241891" y="5584371"/>
              <a:ext cx="82731" cy="470263"/>
            </a:xfrm>
            <a:custGeom>
              <a:avLst/>
              <a:gdLst>
                <a:gd name="T0" fmla="*/ 22 w 76"/>
                <a:gd name="T1" fmla="*/ 0 h 432"/>
                <a:gd name="T2" fmla="*/ 55 w 76"/>
                <a:gd name="T3" fmla="*/ 0 h 432"/>
                <a:gd name="T4" fmla="*/ 76 w 76"/>
                <a:gd name="T5" fmla="*/ 388 h 432"/>
                <a:gd name="T6" fmla="*/ 38 w 76"/>
                <a:gd name="T7" fmla="*/ 432 h 432"/>
                <a:gd name="T8" fmla="*/ 0 w 76"/>
                <a:gd name="T9" fmla="*/ 385 h 432"/>
                <a:gd name="T10" fmla="*/ 22 w 76"/>
                <a:gd name="T1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432">
                  <a:moveTo>
                    <a:pt x="22" y="0"/>
                  </a:moveTo>
                  <a:lnTo>
                    <a:pt x="55" y="0"/>
                  </a:lnTo>
                  <a:lnTo>
                    <a:pt x="76" y="388"/>
                  </a:lnTo>
                  <a:lnTo>
                    <a:pt x="38" y="432"/>
                  </a:lnTo>
                  <a:lnTo>
                    <a:pt x="0" y="385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A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274"/>
            <p:cNvSpPr>
              <a:spLocks/>
            </p:cNvSpPr>
            <p:nvPr/>
          </p:nvSpPr>
          <p:spPr bwMode="auto">
            <a:xfrm>
              <a:off x="-6351837" y="5519057"/>
              <a:ext cx="305889" cy="111034"/>
            </a:xfrm>
            <a:custGeom>
              <a:avLst/>
              <a:gdLst>
                <a:gd name="T0" fmla="*/ 82 w 281"/>
                <a:gd name="T1" fmla="*/ 102 h 102"/>
                <a:gd name="T2" fmla="*/ 139 w 281"/>
                <a:gd name="T3" fmla="*/ 29 h 102"/>
                <a:gd name="T4" fmla="*/ 198 w 281"/>
                <a:gd name="T5" fmla="*/ 102 h 102"/>
                <a:gd name="T6" fmla="*/ 281 w 281"/>
                <a:gd name="T7" fmla="*/ 0 h 102"/>
                <a:gd name="T8" fmla="*/ 0 w 281"/>
                <a:gd name="T9" fmla="*/ 0 h 102"/>
                <a:gd name="T10" fmla="*/ 82 w 281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102">
                  <a:moveTo>
                    <a:pt x="82" y="102"/>
                  </a:moveTo>
                  <a:lnTo>
                    <a:pt x="139" y="29"/>
                  </a:lnTo>
                  <a:lnTo>
                    <a:pt x="198" y="102"/>
                  </a:lnTo>
                  <a:lnTo>
                    <a:pt x="281" y="0"/>
                  </a:lnTo>
                  <a:lnTo>
                    <a:pt x="0" y="0"/>
                  </a:lnTo>
                  <a:lnTo>
                    <a:pt x="82" y="102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275"/>
            <p:cNvSpPr>
              <a:spLocks/>
            </p:cNvSpPr>
            <p:nvPr/>
          </p:nvSpPr>
          <p:spPr bwMode="auto">
            <a:xfrm>
              <a:off x="-6609829" y="5514702"/>
              <a:ext cx="824049" cy="748937"/>
            </a:xfrm>
            <a:custGeom>
              <a:avLst/>
              <a:gdLst>
                <a:gd name="T0" fmla="*/ 320 w 320"/>
                <a:gd name="T1" fmla="*/ 259 h 291"/>
                <a:gd name="T2" fmla="*/ 273 w 320"/>
                <a:gd name="T3" fmla="*/ 71 h 291"/>
                <a:gd name="T4" fmla="*/ 227 w 320"/>
                <a:gd name="T5" fmla="*/ 0 h 291"/>
                <a:gd name="T6" fmla="*/ 160 w 320"/>
                <a:gd name="T7" fmla="*/ 101 h 291"/>
                <a:gd name="T8" fmla="*/ 93 w 320"/>
                <a:gd name="T9" fmla="*/ 0 h 291"/>
                <a:gd name="T10" fmla="*/ 47 w 320"/>
                <a:gd name="T11" fmla="*/ 71 h 291"/>
                <a:gd name="T12" fmla="*/ 0 w 320"/>
                <a:gd name="T13" fmla="*/ 259 h 291"/>
                <a:gd name="T14" fmla="*/ 47 w 320"/>
                <a:gd name="T15" fmla="*/ 271 h 291"/>
                <a:gd name="T16" fmla="*/ 45 w 320"/>
                <a:gd name="T17" fmla="*/ 285 h 291"/>
                <a:gd name="T18" fmla="*/ 160 w 320"/>
                <a:gd name="T19" fmla="*/ 291 h 291"/>
                <a:gd name="T20" fmla="*/ 275 w 320"/>
                <a:gd name="T21" fmla="*/ 285 h 291"/>
                <a:gd name="T22" fmla="*/ 273 w 320"/>
                <a:gd name="T23" fmla="*/ 271 h 291"/>
                <a:gd name="T24" fmla="*/ 320 w 320"/>
                <a:gd name="T25" fmla="*/ 25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0" h="291">
                  <a:moveTo>
                    <a:pt x="320" y="259"/>
                  </a:moveTo>
                  <a:cubicBezTo>
                    <a:pt x="320" y="259"/>
                    <a:pt x="306" y="186"/>
                    <a:pt x="273" y="71"/>
                  </a:cubicBezTo>
                  <a:cubicBezTo>
                    <a:pt x="261" y="32"/>
                    <a:pt x="244" y="11"/>
                    <a:pt x="227" y="0"/>
                  </a:cubicBezTo>
                  <a:cubicBezTo>
                    <a:pt x="160" y="101"/>
                    <a:pt x="160" y="101"/>
                    <a:pt x="160" y="10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75" y="11"/>
                    <a:pt x="58" y="32"/>
                    <a:pt x="47" y="71"/>
                  </a:cubicBezTo>
                  <a:cubicBezTo>
                    <a:pt x="14" y="186"/>
                    <a:pt x="0" y="259"/>
                    <a:pt x="0" y="259"/>
                  </a:cubicBezTo>
                  <a:cubicBezTo>
                    <a:pt x="47" y="271"/>
                    <a:pt x="47" y="271"/>
                    <a:pt x="47" y="271"/>
                  </a:cubicBezTo>
                  <a:cubicBezTo>
                    <a:pt x="45" y="285"/>
                    <a:pt x="45" y="285"/>
                    <a:pt x="45" y="285"/>
                  </a:cubicBezTo>
                  <a:cubicBezTo>
                    <a:pt x="45" y="285"/>
                    <a:pt x="93" y="291"/>
                    <a:pt x="160" y="291"/>
                  </a:cubicBezTo>
                  <a:cubicBezTo>
                    <a:pt x="227" y="291"/>
                    <a:pt x="275" y="285"/>
                    <a:pt x="275" y="285"/>
                  </a:cubicBezTo>
                  <a:cubicBezTo>
                    <a:pt x="273" y="271"/>
                    <a:pt x="273" y="271"/>
                    <a:pt x="273" y="271"/>
                  </a:cubicBezTo>
                  <a:lnTo>
                    <a:pt x="320" y="259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76"/>
            <p:cNvSpPr>
              <a:spLocks/>
            </p:cNvSpPr>
            <p:nvPr/>
          </p:nvSpPr>
          <p:spPr bwMode="auto">
            <a:xfrm>
              <a:off x="-5955597" y="5790111"/>
              <a:ext cx="79466" cy="422366"/>
            </a:xfrm>
            <a:custGeom>
              <a:avLst/>
              <a:gdLst>
                <a:gd name="T0" fmla="*/ 19 w 31"/>
                <a:gd name="T1" fmla="*/ 164 h 164"/>
                <a:gd name="T2" fmla="*/ 0 w 31"/>
                <a:gd name="T3" fmla="*/ 0 h 164"/>
                <a:gd name="T4" fmla="*/ 31 w 31"/>
                <a:gd name="T5" fmla="*/ 161 h 164"/>
                <a:gd name="T6" fmla="*/ 19 w 31"/>
                <a:gd name="T7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64">
                  <a:moveTo>
                    <a:pt x="19" y="164"/>
                  </a:moveTo>
                  <a:cubicBezTo>
                    <a:pt x="19" y="164"/>
                    <a:pt x="10" y="41"/>
                    <a:pt x="0" y="0"/>
                  </a:cubicBezTo>
                  <a:cubicBezTo>
                    <a:pt x="0" y="0"/>
                    <a:pt x="26" y="86"/>
                    <a:pt x="31" y="161"/>
                  </a:cubicBezTo>
                  <a:lnTo>
                    <a:pt x="19" y="164"/>
                  </a:ln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77"/>
            <p:cNvSpPr>
              <a:spLocks/>
            </p:cNvSpPr>
            <p:nvPr/>
          </p:nvSpPr>
          <p:spPr bwMode="auto">
            <a:xfrm>
              <a:off x="-6522743" y="5790111"/>
              <a:ext cx="82731" cy="422366"/>
            </a:xfrm>
            <a:custGeom>
              <a:avLst/>
              <a:gdLst>
                <a:gd name="T0" fmla="*/ 13 w 32"/>
                <a:gd name="T1" fmla="*/ 164 h 164"/>
                <a:gd name="T2" fmla="*/ 32 w 32"/>
                <a:gd name="T3" fmla="*/ 0 h 164"/>
                <a:gd name="T4" fmla="*/ 0 w 32"/>
                <a:gd name="T5" fmla="*/ 161 h 164"/>
                <a:gd name="T6" fmla="*/ 13 w 32"/>
                <a:gd name="T7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64">
                  <a:moveTo>
                    <a:pt x="13" y="164"/>
                  </a:moveTo>
                  <a:cubicBezTo>
                    <a:pt x="13" y="164"/>
                    <a:pt x="21" y="41"/>
                    <a:pt x="32" y="0"/>
                  </a:cubicBezTo>
                  <a:cubicBezTo>
                    <a:pt x="32" y="0"/>
                    <a:pt x="6" y="86"/>
                    <a:pt x="0" y="161"/>
                  </a:cubicBezTo>
                  <a:lnTo>
                    <a:pt x="13" y="164"/>
                  </a:ln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78"/>
            <p:cNvSpPr>
              <a:spLocks/>
            </p:cNvSpPr>
            <p:nvPr/>
          </p:nvSpPr>
          <p:spPr bwMode="auto">
            <a:xfrm>
              <a:off x="-6404088" y="5545182"/>
              <a:ext cx="206829" cy="229688"/>
            </a:xfrm>
            <a:custGeom>
              <a:avLst/>
              <a:gdLst>
                <a:gd name="T0" fmla="*/ 48 w 190"/>
                <a:gd name="T1" fmla="*/ 0 h 211"/>
                <a:gd name="T2" fmla="*/ 0 w 190"/>
                <a:gd name="T3" fmla="*/ 114 h 211"/>
                <a:gd name="T4" fmla="*/ 74 w 190"/>
                <a:gd name="T5" fmla="*/ 130 h 211"/>
                <a:gd name="T6" fmla="*/ 50 w 190"/>
                <a:gd name="T7" fmla="*/ 182 h 211"/>
                <a:gd name="T8" fmla="*/ 190 w 190"/>
                <a:gd name="T9" fmla="*/ 211 h 211"/>
                <a:gd name="T10" fmla="*/ 48 w 190"/>
                <a:gd name="T11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" h="211">
                  <a:moveTo>
                    <a:pt x="48" y="0"/>
                  </a:moveTo>
                  <a:lnTo>
                    <a:pt x="0" y="114"/>
                  </a:lnTo>
                  <a:lnTo>
                    <a:pt x="74" y="130"/>
                  </a:lnTo>
                  <a:lnTo>
                    <a:pt x="50" y="182"/>
                  </a:lnTo>
                  <a:lnTo>
                    <a:pt x="190" y="21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279"/>
            <p:cNvSpPr>
              <a:spLocks/>
            </p:cNvSpPr>
            <p:nvPr/>
          </p:nvSpPr>
          <p:spPr bwMode="auto">
            <a:xfrm>
              <a:off x="-6197260" y="5545182"/>
              <a:ext cx="205740" cy="229688"/>
            </a:xfrm>
            <a:custGeom>
              <a:avLst/>
              <a:gdLst>
                <a:gd name="T0" fmla="*/ 139 w 189"/>
                <a:gd name="T1" fmla="*/ 0 h 211"/>
                <a:gd name="T2" fmla="*/ 189 w 189"/>
                <a:gd name="T3" fmla="*/ 114 h 211"/>
                <a:gd name="T4" fmla="*/ 113 w 189"/>
                <a:gd name="T5" fmla="*/ 130 h 211"/>
                <a:gd name="T6" fmla="*/ 137 w 189"/>
                <a:gd name="T7" fmla="*/ 182 h 211"/>
                <a:gd name="T8" fmla="*/ 0 w 189"/>
                <a:gd name="T9" fmla="*/ 211 h 211"/>
                <a:gd name="T10" fmla="*/ 139 w 189"/>
                <a:gd name="T11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211">
                  <a:moveTo>
                    <a:pt x="139" y="0"/>
                  </a:moveTo>
                  <a:lnTo>
                    <a:pt x="189" y="114"/>
                  </a:lnTo>
                  <a:lnTo>
                    <a:pt x="113" y="130"/>
                  </a:lnTo>
                  <a:lnTo>
                    <a:pt x="137" y="182"/>
                  </a:lnTo>
                  <a:lnTo>
                    <a:pt x="0" y="211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80"/>
            <p:cNvSpPr>
              <a:spLocks/>
            </p:cNvSpPr>
            <p:nvPr/>
          </p:nvSpPr>
          <p:spPr bwMode="auto">
            <a:xfrm>
              <a:off x="-5925117" y="5965371"/>
              <a:ext cx="263434" cy="426720"/>
            </a:xfrm>
            <a:custGeom>
              <a:avLst/>
              <a:gdLst>
                <a:gd name="T0" fmla="*/ 9 w 102"/>
                <a:gd name="T1" fmla="*/ 110 h 166"/>
                <a:gd name="T2" fmla="*/ 6 w 102"/>
                <a:gd name="T3" fmla="*/ 110 h 166"/>
                <a:gd name="T4" fmla="*/ 11 w 102"/>
                <a:gd name="T5" fmla="*/ 166 h 166"/>
                <a:gd name="T6" fmla="*/ 102 w 102"/>
                <a:gd name="T7" fmla="*/ 152 h 166"/>
                <a:gd name="T8" fmla="*/ 81 w 102"/>
                <a:gd name="T9" fmla="*/ 0 h 166"/>
                <a:gd name="T10" fmla="*/ 0 w 102"/>
                <a:gd name="T11" fmla="*/ 14 h 166"/>
                <a:gd name="T12" fmla="*/ 7 w 102"/>
                <a:gd name="T13" fmla="*/ 96 h 166"/>
                <a:gd name="T14" fmla="*/ 9 w 102"/>
                <a:gd name="T15" fmla="*/ 11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66">
                  <a:moveTo>
                    <a:pt x="9" y="110"/>
                  </a:moveTo>
                  <a:cubicBezTo>
                    <a:pt x="9" y="110"/>
                    <a:pt x="8" y="110"/>
                    <a:pt x="6" y="110"/>
                  </a:cubicBezTo>
                  <a:cubicBezTo>
                    <a:pt x="8" y="130"/>
                    <a:pt x="9" y="149"/>
                    <a:pt x="11" y="166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56"/>
                    <a:pt x="7" y="96"/>
                    <a:pt x="7" y="96"/>
                  </a:cubicBezTo>
                  <a:lnTo>
                    <a:pt x="9" y="110"/>
                  </a:lnTo>
                  <a:close/>
                </a:path>
              </a:pathLst>
            </a:cu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81"/>
            <p:cNvSpPr>
              <a:spLocks/>
            </p:cNvSpPr>
            <p:nvPr/>
          </p:nvSpPr>
          <p:spPr bwMode="auto">
            <a:xfrm>
              <a:off x="-6785089" y="5056414"/>
              <a:ext cx="188323" cy="269966"/>
            </a:xfrm>
            <a:custGeom>
              <a:avLst/>
              <a:gdLst>
                <a:gd name="T0" fmla="*/ 71 w 73"/>
                <a:gd name="T1" fmla="*/ 19 h 105"/>
                <a:gd name="T2" fmla="*/ 20 w 73"/>
                <a:gd name="T3" fmla="*/ 14 h 105"/>
                <a:gd name="T4" fmla="*/ 73 w 73"/>
                <a:gd name="T5" fmla="*/ 100 h 105"/>
                <a:gd name="T6" fmla="*/ 71 w 73"/>
                <a:gd name="T7" fmla="*/ 1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05">
                  <a:moveTo>
                    <a:pt x="71" y="19"/>
                  </a:moveTo>
                  <a:cubicBezTo>
                    <a:pt x="71" y="19"/>
                    <a:pt x="41" y="0"/>
                    <a:pt x="20" y="14"/>
                  </a:cubicBezTo>
                  <a:cubicBezTo>
                    <a:pt x="0" y="29"/>
                    <a:pt x="18" y="105"/>
                    <a:pt x="73" y="100"/>
                  </a:cubicBezTo>
                  <a:lnTo>
                    <a:pt x="71" y="19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82"/>
            <p:cNvSpPr>
              <a:spLocks/>
            </p:cNvSpPr>
            <p:nvPr/>
          </p:nvSpPr>
          <p:spPr bwMode="auto">
            <a:xfrm>
              <a:off x="-5801020" y="5056414"/>
              <a:ext cx="190500" cy="269966"/>
            </a:xfrm>
            <a:custGeom>
              <a:avLst/>
              <a:gdLst>
                <a:gd name="T0" fmla="*/ 2 w 74"/>
                <a:gd name="T1" fmla="*/ 19 h 105"/>
                <a:gd name="T2" fmla="*/ 53 w 74"/>
                <a:gd name="T3" fmla="*/ 14 h 105"/>
                <a:gd name="T4" fmla="*/ 0 w 74"/>
                <a:gd name="T5" fmla="*/ 100 h 105"/>
                <a:gd name="T6" fmla="*/ 2 w 74"/>
                <a:gd name="T7" fmla="*/ 1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105">
                  <a:moveTo>
                    <a:pt x="2" y="19"/>
                  </a:moveTo>
                  <a:cubicBezTo>
                    <a:pt x="2" y="19"/>
                    <a:pt x="32" y="0"/>
                    <a:pt x="53" y="14"/>
                  </a:cubicBezTo>
                  <a:cubicBezTo>
                    <a:pt x="74" y="29"/>
                    <a:pt x="56" y="105"/>
                    <a:pt x="0" y="100"/>
                  </a:cubicBezTo>
                  <a:lnTo>
                    <a:pt x="2" y="19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283"/>
            <p:cNvSpPr>
              <a:spLocks/>
            </p:cNvSpPr>
            <p:nvPr/>
          </p:nvSpPr>
          <p:spPr bwMode="auto">
            <a:xfrm>
              <a:off x="-6630511" y="4811486"/>
              <a:ext cx="863237" cy="739140"/>
            </a:xfrm>
            <a:custGeom>
              <a:avLst/>
              <a:gdLst>
                <a:gd name="T0" fmla="*/ 232 w 335"/>
                <a:gd name="T1" fmla="*/ 287 h 287"/>
                <a:gd name="T2" fmla="*/ 104 w 335"/>
                <a:gd name="T3" fmla="*/ 287 h 287"/>
                <a:gd name="T4" fmla="*/ 0 w 335"/>
                <a:gd name="T5" fmla="*/ 183 h 287"/>
                <a:gd name="T6" fmla="*/ 0 w 335"/>
                <a:gd name="T7" fmla="*/ 0 h 287"/>
                <a:gd name="T8" fmla="*/ 335 w 335"/>
                <a:gd name="T9" fmla="*/ 0 h 287"/>
                <a:gd name="T10" fmla="*/ 335 w 335"/>
                <a:gd name="T11" fmla="*/ 183 h 287"/>
                <a:gd name="T12" fmla="*/ 232 w 335"/>
                <a:gd name="T13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287">
                  <a:moveTo>
                    <a:pt x="232" y="287"/>
                  </a:moveTo>
                  <a:cubicBezTo>
                    <a:pt x="104" y="287"/>
                    <a:pt x="104" y="287"/>
                    <a:pt x="104" y="287"/>
                  </a:cubicBezTo>
                  <a:cubicBezTo>
                    <a:pt x="47" y="287"/>
                    <a:pt x="0" y="240"/>
                    <a:pt x="0" y="18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183"/>
                    <a:pt x="335" y="183"/>
                    <a:pt x="335" y="183"/>
                  </a:cubicBezTo>
                  <a:cubicBezTo>
                    <a:pt x="335" y="240"/>
                    <a:pt x="289" y="287"/>
                    <a:pt x="232" y="287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84"/>
            <p:cNvSpPr>
              <a:spLocks/>
            </p:cNvSpPr>
            <p:nvPr/>
          </p:nvSpPr>
          <p:spPr bwMode="auto">
            <a:xfrm>
              <a:off x="-6674054" y="4796246"/>
              <a:ext cx="924197" cy="244928"/>
            </a:xfrm>
            <a:custGeom>
              <a:avLst/>
              <a:gdLst>
                <a:gd name="T0" fmla="*/ 0 w 359"/>
                <a:gd name="T1" fmla="*/ 95 h 95"/>
                <a:gd name="T2" fmla="*/ 238 w 359"/>
                <a:gd name="T3" fmla="*/ 22 h 95"/>
                <a:gd name="T4" fmla="*/ 218 w 359"/>
                <a:gd name="T5" fmla="*/ 69 h 95"/>
                <a:gd name="T6" fmla="*/ 286 w 359"/>
                <a:gd name="T7" fmla="*/ 37 h 95"/>
                <a:gd name="T8" fmla="*/ 359 w 359"/>
                <a:gd name="T9" fmla="*/ 92 h 95"/>
                <a:gd name="T10" fmla="*/ 353 w 359"/>
                <a:gd name="T11" fmla="*/ 0 h 95"/>
                <a:gd name="T12" fmla="*/ 11 w 359"/>
                <a:gd name="T13" fmla="*/ 0 h 95"/>
                <a:gd name="T14" fmla="*/ 0 w 359"/>
                <a:gd name="T1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9" h="95">
                  <a:moveTo>
                    <a:pt x="0" y="95"/>
                  </a:moveTo>
                  <a:cubicBezTo>
                    <a:pt x="0" y="95"/>
                    <a:pt x="183" y="81"/>
                    <a:pt x="238" y="22"/>
                  </a:cubicBezTo>
                  <a:cubicBezTo>
                    <a:pt x="238" y="22"/>
                    <a:pt x="242" y="60"/>
                    <a:pt x="218" y="69"/>
                  </a:cubicBezTo>
                  <a:cubicBezTo>
                    <a:pt x="218" y="69"/>
                    <a:pt x="272" y="75"/>
                    <a:pt x="286" y="37"/>
                  </a:cubicBezTo>
                  <a:cubicBezTo>
                    <a:pt x="286" y="37"/>
                    <a:pt x="306" y="90"/>
                    <a:pt x="359" y="92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285"/>
            <p:cNvSpPr>
              <a:spLocks/>
            </p:cNvSpPr>
            <p:nvPr/>
          </p:nvSpPr>
          <p:spPr bwMode="auto">
            <a:xfrm>
              <a:off x="-6656637" y="4975860"/>
              <a:ext cx="167640" cy="355963"/>
            </a:xfrm>
            <a:custGeom>
              <a:avLst/>
              <a:gdLst>
                <a:gd name="T0" fmla="*/ 30 w 65"/>
                <a:gd name="T1" fmla="*/ 6 h 138"/>
                <a:gd name="T2" fmla="*/ 27 w 65"/>
                <a:gd name="T3" fmla="*/ 43 h 138"/>
                <a:gd name="T4" fmla="*/ 65 w 65"/>
                <a:gd name="T5" fmla="*/ 112 h 138"/>
                <a:gd name="T6" fmla="*/ 29 w 65"/>
                <a:gd name="T7" fmla="*/ 128 h 138"/>
                <a:gd name="T8" fmla="*/ 2 w 65"/>
                <a:gd name="T9" fmla="*/ 48 h 138"/>
                <a:gd name="T10" fmla="*/ 5 w 65"/>
                <a:gd name="T11" fmla="*/ 0 h 138"/>
                <a:gd name="T12" fmla="*/ 30 w 65"/>
                <a:gd name="T13" fmla="*/ 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38">
                  <a:moveTo>
                    <a:pt x="30" y="6"/>
                  </a:moveTo>
                  <a:cubicBezTo>
                    <a:pt x="30" y="6"/>
                    <a:pt x="29" y="21"/>
                    <a:pt x="27" y="43"/>
                  </a:cubicBezTo>
                  <a:cubicBezTo>
                    <a:pt x="24" y="78"/>
                    <a:pt x="32" y="124"/>
                    <a:pt x="65" y="112"/>
                  </a:cubicBezTo>
                  <a:cubicBezTo>
                    <a:pt x="65" y="112"/>
                    <a:pt x="61" y="138"/>
                    <a:pt x="29" y="128"/>
                  </a:cubicBezTo>
                  <a:cubicBezTo>
                    <a:pt x="7" y="121"/>
                    <a:pt x="0" y="81"/>
                    <a:pt x="2" y="48"/>
                  </a:cubicBezTo>
                  <a:cubicBezTo>
                    <a:pt x="3" y="23"/>
                    <a:pt x="4" y="3"/>
                    <a:pt x="5" y="0"/>
                  </a:cubicBezTo>
                  <a:lnTo>
                    <a:pt x="30" y="6"/>
                  </a:ln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86"/>
            <p:cNvSpPr>
              <a:spLocks/>
            </p:cNvSpPr>
            <p:nvPr/>
          </p:nvSpPr>
          <p:spPr bwMode="auto">
            <a:xfrm>
              <a:off x="-5908788" y="4975860"/>
              <a:ext cx="166551" cy="355963"/>
            </a:xfrm>
            <a:custGeom>
              <a:avLst/>
              <a:gdLst>
                <a:gd name="T0" fmla="*/ 35 w 65"/>
                <a:gd name="T1" fmla="*/ 6 h 138"/>
                <a:gd name="T2" fmla="*/ 37 w 65"/>
                <a:gd name="T3" fmla="*/ 43 h 138"/>
                <a:gd name="T4" fmla="*/ 0 w 65"/>
                <a:gd name="T5" fmla="*/ 112 h 138"/>
                <a:gd name="T6" fmla="*/ 36 w 65"/>
                <a:gd name="T7" fmla="*/ 128 h 138"/>
                <a:gd name="T8" fmla="*/ 63 w 65"/>
                <a:gd name="T9" fmla="*/ 48 h 138"/>
                <a:gd name="T10" fmla="*/ 60 w 65"/>
                <a:gd name="T11" fmla="*/ 0 h 138"/>
                <a:gd name="T12" fmla="*/ 35 w 65"/>
                <a:gd name="T13" fmla="*/ 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38">
                  <a:moveTo>
                    <a:pt x="35" y="6"/>
                  </a:moveTo>
                  <a:cubicBezTo>
                    <a:pt x="35" y="6"/>
                    <a:pt x="35" y="21"/>
                    <a:pt x="37" y="43"/>
                  </a:cubicBezTo>
                  <a:cubicBezTo>
                    <a:pt x="40" y="78"/>
                    <a:pt x="33" y="124"/>
                    <a:pt x="0" y="112"/>
                  </a:cubicBezTo>
                  <a:cubicBezTo>
                    <a:pt x="0" y="112"/>
                    <a:pt x="4" y="138"/>
                    <a:pt x="36" y="128"/>
                  </a:cubicBezTo>
                  <a:cubicBezTo>
                    <a:pt x="58" y="121"/>
                    <a:pt x="65" y="81"/>
                    <a:pt x="63" y="48"/>
                  </a:cubicBezTo>
                  <a:cubicBezTo>
                    <a:pt x="62" y="23"/>
                    <a:pt x="61" y="3"/>
                    <a:pt x="60" y="0"/>
                  </a:cubicBezTo>
                  <a:lnTo>
                    <a:pt x="35" y="6"/>
                  </a:ln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87"/>
            <p:cNvSpPr>
              <a:spLocks/>
            </p:cNvSpPr>
            <p:nvPr/>
          </p:nvSpPr>
          <p:spPr bwMode="auto">
            <a:xfrm>
              <a:off x="-6749166" y="5279571"/>
              <a:ext cx="149134" cy="165463"/>
            </a:xfrm>
            <a:custGeom>
              <a:avLst/>
              <a:gdLst>
                <a:gd name="T0" fmla="*/ 32 w 58"/>
                <a:gd name="T1" fmla="*/ 0 h 64"/>
                <a:gd name="T2" fmla="*/ 32 w 58"/>
                <a:gd name="T3" fmla="*/ 35 h 64"/>
                <a:gd name="T4" fmla="*/ 0 w 58"/>
                <a:gd name="T5" fmla="*/ 49 h 64"/>
                <a:gd name="T6" fmla="*/ 11 w 58"/>
                <a:gd name="T7" fmla="*/ 59 h 64"/>
                <a:gd name="T8" fmla="*/ 50 w 58"/>
                <a:gd name="T9" fmla="*/ 43 h 64"/>
                <a:gd name="T10" fmla="*/ 46 w 58"/>
                <a:gd name="T11" fmla="*/ 5 h 64"/>
                <a:gd name="T12" fmla="*/ 32 w 5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4">
                  <a:moveTo>
                    <a:pt x="32" y="0"/>
                  </a:moveTo>
                  <a:cubicBezTo>
                    <a:pt x="32" y="0"/>
                    <a:pt x="43" y="18"/>
                    <a:pt x="32" y="35"/>
                  </a:cubicBezTo>
                  <a:cubicBezTo>
                    <a:pt x="21" y="52"/>
                    <a:pt x="0" y="49"/>
                    <a:pt x="0" y="49"/>
                  </a:cubicBezTo>
                  <a:cubicBezTo>
                    <a:pt x="0" y="49"/>
                    <a:pt x="4" y="55"/>
                    <a:pt x="11" y="59"/>
                  </a:cubicBezTo>
                  <a:cubicBezTo>
                    <a:pt x="21" y="64"/>
                    <a:pt x="41" y="60"/>
                    <a:pt x="50" y="43"/>
                  </a:cubicBezTo>
                  <a:cubicBezTo>
                    <a:pt x="58" y="27"/>
                    <a:pt x="55" y="11"/>
                    <a:pt x="46" y="5"/>
                  </a:cubicBezTo>
                  <a:cubicBezTo>
                    <a:pt x="40" y="0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288"/>
            <p:cNvSpPr>
              <a:spLocks/>
            </p:cNvSpPr>
            <p:nvPr/>
          </p:nvSpPr>
          <p:spPr bwMode="auto">
            <a:xfrm>
              <a:off x="-5795577" y="5279571"/>
              <a:ext cx="146957" cy="165463"/>
            </a:xfrm>
            <a:custGeom>
              <a:avLst/>
              <a:gdLst>
                <a:gd name="T0" fmla="*/ 25 w 57"/>
                <a:gd name="T1" fmla="*/ 0 h 64"/>
                <a:gd name="T2" fmla="*/ 25 w 57"/>
                <a:gd name="T3" fmla="*/ 35 h 64"/>
                <a:gd name="T4" fmla="*/ 57 w 57"/>
                <a:gd name="T5" fmla="*/ 49 h 64"/>
                <a:gd name="T6" fmla="*/ 46 w 57"/>
                <a:gd name="T7" fmla="*/ 59 h 64"/>
                <a:gd name="T8" fmla="*/ 8 w 57"/>
                <a:gd name="T9" fmla="*/ 43 h 64"/>
                <a:gd name="T10" fmla="*/ 11 w 57"/>
                <a:gd name="T11" fmla="*/ 5 h 64"/>
                <a:gd name="T12" fmla="*/ 25 w 5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64">
                  <a:moveTo>
                    <a:pt x="25" y="0"/>
                  </a:moveTo>
                  <a:cubicBezTo>
                    <a:pt x="25" y="0"/>
                    <a:pt x="14" y="18"/>
                    <a:pt x="25" y="35"/>
                  </a:cubicBezTo>
                  <a:cubicBezTo>
                    <a:pt x="37" y="52"/>
                    <a:pt x="57" y="49"/>
                    <a:pt x="57" y="49"/>
                  </a:cubicBezTo>
                  <a:cubicBezTo>
                    <a:pt x="57" y="49"/>
                    <a:pt x="53" y="55"/>
                    <a:pt x="46" y="59"/>
                  </a:cubicBezTo>
                  <a:cubicBezTo>
                    <a:pt x="36" y="64"/>
                    <a:pt x="16" y="60"/>
                    <a:pt x="8" y="43"/>
                  </a:cubicBezTo>
                  <a:cubicBezTo>
                    <a:pt x="0" y="27"/>
                    <a:pt x="3" y="11"/>
                    <a:pt x="11" y="5"/>
                  </a:cubicBezTo>
                  <a:cubicBezTo>
                    <a:pt x="17" y="0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289"/>
            <p:cNvSpPr>
              <a:spLocks/>
            </p:cNvSpPr>
            <p:nvPr/>
          </p:nvSpPr>
          <p:spPr bwMode="auto">
            <a:xfrm>
              <a:off x="-6504237" y="5128260"/>
              <a:ext cx="128451" cy="79466"/>
            </a:xfrm>
            <a:custGeom>
              <a:avLst/>
              <a:gdLst>
                <a:gd name="T0" fmla="*/ 3 w 50"/>
                <a:gd name="T1" fmla="*/ 31 h 31"/>
                <a:gd name="T2" fmla="*/ 0 w 50"/>
                <a:gd name="T3" fmla="*/ 28 h 31"/>
                <a:gd name="T4" fmla="*/ 22 w 50"/>
                <a:gd name="T5" fmla="*/ 0 h 31"/>
                <a:gd name="T6" fmla="*/ 49 w 50"/>
                <a:gd name="T7" fmla="*/ 22 h 31"/>
                <a:gd name="T8" fmla="*/ 47 w 50"/>
                <a:gd name="T9" fmla="*/ 26 h 31"/>
                <a:gd name="T10" fmla="*/ 43 w 50"/>
                <a:gd name="T11" fmla="*/ 23 h 31"/>
                <a:gd name="T12" fmla="*/ 23 w 50"/>
                <a:gd name="T13" fmla="*/ 7 h 31"/>
                <a:gd name="T14" fmla="*/ 22 w 50"/>
                <a:gd name="T15" fmla="*/ 7 h 31"/>
                <a:gd name="T16" fmla="*/ 7 w 50"/>
                <a:gd name="T17" fmla="*/ 28 h 31"/>
                <a:gd name="T18" fmla="*/ 3 w 50"/>
                <a:gd name="T19" fmla="*/ 31 h 31"/>
                <a:gd name="T20" fmla="*/ 3 w 50"/>
                <a:gd name="T2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31">
                  <a:moveTo>
                    <a:pt x="3" y="31"/>
                  </a:moveTo>
                  <a:cubicBezTo>
                    <a:pt x="1" y="31"/>
                    <a:pt x="0" y="30"/>
                    <a:pt x="0" y="28"/>
                  </a:cubicBezTo>
                  <a:cubicBezTo>
                    <a:pt x="0" y="18"/>
                    <a:pt x="4" y="1"/>
                    <a:pt x="22" y="0"/>
                  </a:cubicBezTo>
                  <a:cubicBezTo>
                    <a:pt x="40" y="0"/>
                    <a:pt x="48" y="14"/>
                    <a:pt x="49" y="22"/>
                  </a:cubicBezTo>
                  <a:cubicBezTo>
                    <a:pt x="50" y="24"/>
                    <a:pt x="49" y="26"/>
                    <a:pt x="47" y="26"/>
                  </a:cubicBezTo>
                  <a:cubicBezTo>
                    <a:pt x="45" y="26"/>
                    <a:pt x="43" y="25"/>
                    <a:pt x="43" y="23"/>
                  </a:cubicBezTo>
                  <a:cubicBezTo>
                    <a:pt x="43" y="23"/>
                    <a:pt x="39" y="7"/>
                    <a:pt x="23" y="7"/>
                  </a:cubicBezTo>
                  <a:cubicBezTo>
                    <a:pt x="23" y="7"/>
                    <a:pt x="23" y="7"/>
                    <a:pt x="22" y="7"/>
                  </a:cubicBezTo>
                  <a:cubicBezTo>
                    <a:pt x="7" y="8"/>
                    <a:pt x="7" y="27"/>
                    <a:pt x="7" y="28"/>
                  </a:cubicBezTo>
                  <a:cubicBezTo>
                    <a:pt x="7" y="30"/>
                    <a:pt x="5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90"/>
            <p:cNvSpPr>
              <a:spLocks/>
            </p:cNvSpPr>
            <p:nvPr/>
          </p:nvSpPr>
          <p:spPr bwMode="auto">
            <a:xfrm>
              <a:off x="-6555400" y="5182688"/>
              <a:ext cx="69669" cy="25037"/>
            </a:xfrm>
            <a:custGeom>
              <a:avLst/>
              <a:gdLst>
                <a:gd name="T0" fmla="*/ 17 w 27"/>
                <a:gd name="T1" fmla="*/ 10 h 10"/>
                <a:gd name="T2" fmla="*/ 2 w 27"/>
                <a:gd name="T3" fmla="*/ 7 h 10"/>
                <a:gd name="T4" fmla="*/ 0 w 27"/>
                <a:gd name="T5" fmla="*/ 3 h 10"/>
                <a:gd name="T6" fmla="*/ 5 w 27"/>
                <a:gd name="T7" fmla="*/ 1 h 10"/>
                <a:gd name="T8" fmla="*/ 22 w 27"/>
                <a:gd name="T9" fmla="*/ 3 h 10"/>
                <a:gd name="T10" fmla="*/ 27 w 27"/>
                <a:gd name="T11" fmla="*/ 5 h 10"/>
                <a:gd name="T12" fmla="*/ 24 w 27"/>
                <a:gd name="T13" fmla="*/ 9 h 10"/>
                <a:gd name="T14" fmla="*/ 17 w 27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0">
                  <a:moveTo>
                    <a:pt x="17" y="10"/>
                  </a:moveTo>
                  <a:cubicBezTo>
                    <a:pt x="14" y="10"/>
                    <a:pt x="8" y="9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5" y="4"/>
                    <a:pt x="22" y="3"/>
                    <a:pt x="22" y="3"/>
                  </a:cubicBezTo>
                  <a:cubicBezTo>
                    <a:pt x="24" y="2"/>
                    <a:pt x="26" y="3"/>
                    <a:pt x="27" y="5"/>
                  </a:cubicBezTo>
                  <a:cubicBezTo>
                    <a:pt x="27" y="7"/>
                    <a:pt x="26" y="9"/>
                    <a:pt x="24" y="9"/>
                  </a:cubicBezTo>
                  <a:cubicBezTo>
                    <a:pt x="24" y="9"/>
                    <a:pt x="21" y="10"/>
                    <a:pt x="17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91"/>
            <p:cNvSpPr>
              <a:spLocks/>
            </p:cNvSpPr>
            <p:nvPr/>
          </p:nvSpPr>
          <p:spPr bwMode="auto">
            <a:xfrm>
              <a:off x="-6555400" y="5145677"/>
              <a:ext cx="69669" cy="44631"/>
            </a:xfrm>
            <a:custGeom>
              <a:avLst/>
              <a:gdLst>
                <a:gd name="T0" fmla="*/ 24 w 27"/>
                <a:gd name="T1" fmla="*/ 17 h 17"/>
                <a:gd name="T2" fmla="*/ 1 w 27"/>
                <a:gd name="T3" fmla="*/ 7 h 17"/>
                <a:gd name="T4" fmla="*/ 1 w 27"/>
                <a:gd name="T5" fmla="*/ 2 h 17"/>
                <a:gd name="T6" fmla="*/ 6 w 27"/>
                <a:gd name="T7" fmla="*/ 1 h 17"/>
                <a:gd name="T8" fmla="*/ 6 w 27"/>
                <a:gd name="T9" fmla="*/ 1 h 17"/>
                <a:gd name="T10" fmla="*/ 24 w 27"/>
                <a:gd name="T11" fmla="*/ 10 h 17"/>
                <a:gd name="T12" fmla="*/ 24 w 27"/>
                <a:gd name="T13" fmla="*/ 10 h 17"/>
                <a:gd name="T14" fmla="*/ 27 w 27"/>
                <a:gd name="T15" fmla="*/ 13 h 17"/>
                <a:gd name="T16" fmla="*/ 24 w 27"/>
                <a:gd name="T17" fmla="*/ 17 h 17"/>
                <a:gd name="T18" fmla="*/ 24 w 27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7">
                  <a:moveTo>
                    <a:pt x="24" y="17"/>
                  </a:moveTo>
                  <a:cubicBezTo>
                    <a:pt x="13" y="17"/>
                    <a:pt x="2" y="7"/>
                    <a:pt x="1" y="7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4"/>
                    <a:pt x="17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6" y="10"/>
                    <a:pt x="27" y="11"/>
                    <a:pt x="27" y="13"/>
                  </a:cubicBezTo>
                  <a:cubicBezTo>
                    <a:pt x="27" y="15"/>
                    <a:pt x="26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92"/>
            <p:cNvSpPr>
              <a:spLocks/>
            </p:cNvSpPr>
            <p:nvPr/>
          </p:nvSpPr>
          <p:spPr bwMode="auto">
            <a:xfrm>
              <a:off x="-6025266" y="5128260"/>
              <a:ext cx="128451" cy="79466"/>
            </a:xfrm>
            <a:custGeom>
              <a:avLst/>
              <a:gdLst>
                <a:gd name="T0" fmla="*/ 47 w 50"/>
                <a:gd name="T1" fmla="*/ 31 h 31"/>
                <a:gd name="T2" fmla="*/ 47 w 50"/>
                <a:gd name="T3" fmla="*/ 31 h 31"/>
                <a:gd name="T4" fmla="*/ 43 w 50"/>
                <a:gd name="T5" fmla="*/ 28 h 31"/>
                <a:gd name="T6" fmla="*/ 28 w 50"/>
                <a:gd name="T7" fmla="*/ 7 h 31"/>
                <a:gd name="T8" fmla="*/ 7 w 50"/>
                <a:gd name="T9" fmla="*/ 23 h 31"/>
                <a:gd name="T10" fmla="*/ 3 w 50"/>
                <a:gd name="T11" fmla="*/ 26 h 31"/>
                <a:gd name="T12" fmla="*/ 1 w 50"/>
                <a:gd name="T13" fmla="*/ 22 h 31"/>
                <a:gd name="T14" fmla="*/ 28 w 50"/>
                <a:gd name="T15" fmla="*/ 0 h 31"/>
                <a:gd name="T16" fmla="*/ 50 w 50"/>
                <a:gd name="T17" fmla="*/ 28 h 31"/>
                <a:gd name="T18" fmla="*/ 47 w 50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31">
                  <a:moveTo>
                    <a:pt x="47" y="3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5" y="31"/>
                    <a:pt x="43" y="30"/>
                    <a:pt x="43" y="28"/>
                  </a:cubicBezTo>
                  <a:cubicBezTo>
                    <a:pt x="43" y="27"/>
                    <a:pt x="43" y="8"/>
                    <a:pt x="28" y="7"/>
                  </a:cubicBezTo>
                  <a:cubicBezTo>
                    <a:pt x="11" y="7"/>
                    <a:pt x="8" y="23"/>
                    <a:pt x="7" y="23"/>
                  </a:cubicBezTo>
                  <a:cubicBezTo>
                    <a:pt x="7" y="25"/>
                    <a:pt x="5" y="26"/>
                    <a:pt x="3" y="26"/>
                  </a:cubicBezTo>
                  <a:cubicBezTo>
                    <a:pt x="1" y="26"/>
                    <a:pt x="0" y="24"/>
                    <a:pt x="1" y="22"/>
                  </a:cubicBezTo>
                  <a:cubicBezTo>
                    <a:pt x="2" y="14"/>
                    <a:pt x="10" y="0"/>
                    <a:pt x="28" y="0"/>
                  </a:cubicBezTo>
                  <a:cubicBezTo>
                    <a:pt x="46" y="1"/>
                    <a:pt x="50" y="18"/>
                    <a:pt x="50" y="28"/>
                  </a:cubicBezTo>
                  <a:cubicBezTo>
                    <a:pt x="50" y="30"/>
                    <a:pt x="49" y="31"/>
                    <a:pt x="47" y="31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93"/>
            <p:cNvSpPr>
              <a:spLocks/>
            </p:cNvSpPr>
            <p:nvPr/>
          </p:nvSpPr>
          <p:spPr bwMode="auto">
            <a:xfrm>
              <a:off x="-5914231" y="5182688"/>
              <a:ext cx="69669" cy="25037"/>
            </a:xfrm>
            <a:custGeom>
              <a:avLst/>
              <a:gdLst>
                <a:gd name="T0" fmla="*/ 10 w 27"/>
                <a:gd name="T1" fmla="*/ 10 h 10"/>
                <a:gd name="T2" fmla="*/ 3 w 27"/>
                <a:gd name="T3" fmla="*/ 9 h 10"/>
                <a:gd name="T4" fmla="*/ 1 w 27"/>
                <a:gd name="T5" fmla="*/ 5 h 10"/>
                <a:gd name="T6" fmla="*/ 5 w 27"/>
                <a:gd name="T7" fmla="*/ 3 h 10"/>
                <a:gd name="T8" fmla="*/ 22 w 27"/>
                <a:gd name="T9" fmla="*/ 1 h 10"/>
                <a:gd name="T10" fmla="*/ 27 w 27"/>
                <a:gd name="T11" fmla="*/ 3 h 10"/>
                <a:gd name="T12" fmla="*/ 25 w 27"/>
                <a:gd name="T13" fmla="*/ 7 h 10"/>
                <a:gd name="T14" fmla="*/ 10 w 27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0">
                  <a:moveTo>
                    <a:pt x="10" y="10"/>
                  </a:moveTo>
                  <a:cubicBezTo>
                    <a:pt x="6" y="10"/>
                    <a:pt x="3" y="9"/>
                    <a:pt x="3" y="9"/>
                  </a:cubicBezTo>
                  <a:cubicBezTo>
                    <a:pt x="1" y="9"/>
                    <a:pt x="0" y="7"/>
                    <a:pt x="1" y="5"/>
                  </a:cubicBezTo>
                  <a:cubicBezTo>
                    <a:pt x="1" y="3"/>
                    <a:pt x="3" y="2"/>
                    <a:pt x="5" y="3"/>
                  </a:cubicBezTo>
                  <a:cubicBezTo>
                    <a:pt x="5" y="3"/>
                    <a:pt x="12" y="4"/>
                    <a:pt x="22" y="1"/>
                  </a:cubicBezTo>
                  <a:cubicBezTo>
                    <a:pt x="24" y="0"/>
                    <a:pt x="26" y="1"/>
                    <a:pt x="27" y="3"/>
                  </a:cubicBezTo>
                  <a:cubicBezTo>
                    <a:pt x="27" y="5"/>
                    <a:pt x="27" y="7"/>
                    <a:pt x="25" y="7"/>
                  </a:cubicBezTo>
                  <a:cubicBezTo>
                    <a:pt x="19" y="9"/>
                    <a:pt x="14" y="10"/>
                    <a:pt x="10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294"/>
            <p:cNvSpPr>
              <a:spLocks/>
            </p:cNvSpPr>
            <p:nvPr/>
          </p:nvSpPr>
          <p:spPr bwMode="auto">
            <a:xfrm>
              <a:off x="-5914231" y="5145677"/>
              <a:ext cx="69669" cy="44631"/>
            </a:xfrm>
            <a:custGeom>
              <a:avLst/>
              <a:gdLst>
                <a:gd name="T0" fmla="*/ 3 w 27"/>
                <a:gd name="T1" fmla="*/ 17 h 17"/>
                <a:gd name="T2" fmla="*/ 3 w 27"/>
                <a:gd name="T3" fmla="*/ 17 h 17"/>
                <a:gd name="T4" fmla="*/ 0 w 27"/>
                <a:gd name="T5" fmla="*/ 13 h 17"/>
                <a:gd name="T6" fmla="*/ 3 w 27"/>
                <a:gd name="T7" fmla="*/ 10 h 17"/>
                <a:gd name="T8" fmla="*/ 3 w 27"/>
                <a:gd name="T9" fmla="*/ 10 h 17"/>
                <a:gd name="T10" fmla="*/ 21 w 27"/>
                <a:gd name="T11" fmla="*/ 1 h 17"/>
                <a:gd name="T12" fmla="*/ 26 w 27"/>
                <a:gd name="T13" fmla="*/ 2 h 17"/>
                <a:gd name="T14" fmla="*/ 26 w 27"/>
                <a:gd name="T15" fmla="*/ 7 h 17"/>
                <a:gd name="T16" fmla="*/ 3 w 2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7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5"/>
                    <a:pt x="0" y="13"/>
                  </a:cubicBezTo>
                  <a:cubicBezTo>
                    <a:pt x="0" y="11"/>
                    <a:pt x="1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0" y="10"/>
                    <a:pt x="19" y="4"/>
                    <a:pt x="21" y="1"/>
                  </a:cubicBezTo>
                  <a:cubicBezTo>
                    <a:pt x="23" y="0"/>
                    <a:pt x="25" y="0"/>
                    <a:pt x="26" y="2"/>
                  </a:cubicBezTo>
                  <a:cubicBezTo>
                    <a:pt x="27" y="3"/>
                    <a:pt x="27" y="6"/>
                    <a:pt x="26" y="7"/>
                  </a:cubicBezTo>
                  <a:cubicBezTo>
                    <a:pt x="25" y="7"/>
                    <a:pt x="14" y="17"/>
                    <a:pt x="3" y="1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95"/>
            <p:cNvSpPr>
              <a:spLocks/>
            </p:cNvSpPr>
            <p:nvPr/>
          </p:nvSpPr>
          <p:spPr bwMode="auto">
            <a:xfrm>
              <a:off x="-6293054" y="5362302"/>
              <a:ext cx="162197" cy="90351"/>
            </a:xfrm>
            <a:custGeom>
              <a:avLst/>
              <a:gdLst>
                <a:gd name="T0" fmla="*/ 0 w 63"/>
                <a:gd name="T1" fmla="*/ 12 h 35"/>
                <a:gd name="T2" fmla="*/ 17 w 63"/>
                <a:gd name="T3" fmla="*/ 0 h 35"/>
                <a:gd name="T4" fmla="*/ 32 w 63"/>
                <a:gd name="T5" fmla="*/ 10 h 35"/>
                <a:gd name="T6" fmla="*/ 49 w 63"/>
                <a:gd name="T7" fmla="*/ 1 h 35"/>
                <a:gd name="T8" fmla="*/ 63 w 63"/>
                <a:gd name="T9" fmla="*/ 12 h 35"/>
                <a:gd name="T10" fmla="*/ 31 w 63"/>
                <a:gd name="T11" fmla="*/ 35 h 35"/>
                <a:gd name="T12" fmla="*/ 0 w 63"/>
                <a:gd name="T13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5">
                  <a:moveTo>
                    <a:pt x="0" y="12"/>
                  </a:moveTo>
                  <a:cubicBezTo>
                    <a:pt x="0" y="12"/>
                    <a:pt x="8" y="0"/>
                    <a:pt x="17" y="0"/>
                  </a:cubicBezTo>
                  <a:cubicBezTo>
                    <a:pt x="27" y="1"/>
                    <a:pt x="32" y="10"/>
                    <a:pt x="32" y="10"/>
                  </a:cubicBezTo>
                  <a:cubicBezTo>
                    <a:pt x="32" y="10"/>
                    <a:pt x="40" y="0"/>
                    <a:pt x="49" y="1"/>
                  </a:cubicBezTo>
                  <a:cubicBezTo>
                    <a:pt x="59" y="1"/>
                    <a:pt x="63" y="12"/>
                    <a:pt x="63" y="12"/>
                  </a:cubicBezTo>
                  <a:cubicBezTo>
                    <a:pt x="63" y="12"/>
                    <a:pt x="54" y="35"/>
                    <a:pt x="31" y="35"/>
                  </a:cubicBezTo>
                  <a:cubicBezTo>
                    <a:pt x="8" y="35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296"/>
            <p:cNvSpPr>
              <a:spLocks/>
            </p:cNvSpPr>
            <p:nvPr/>
          </p:nvSpPr>
          <p:spPr bwMode="auto">
            <a:xfrm>
              <a:off x="-6251688" y="5256711"/>
              <a:ext cx="82731" cy="35923"/>
            </a:xfrm>
            <a:custGeom>
              <a:avLst/>
              <a:gdLst>
                <a:gd name="T0" fmla="*/ 0 w 32"/>
                <a:gd name="T1" fmla="*/ 14 h 14"/>
                <a:gd name="T2" fmla="*/ 15 w 32"/>
                <a:gd name="T3" fmla="*/ 0 h 14"/>
                <a:gd name="T4" fmla="*/ 32 w 32"/>
                <a:gd name="T5" fmla="*/ 14 h 14"/>
                <a:gd name="T6" fmla="*/ 15 w 32"/>
                <a:gd name="T7" fmla="*/ 5 h 14"/>
                <a:gd name="T8" fmla="*/ 0 w 32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0" y="14"/>
                  </a:moveTo>
                  <a:cubicBezTo>
                    <a:pt x="0" y="14"/>
                    <a:pt x="2" y="0"/>
                    <a:pt x="15" y="0"/>
                  </a:cubicBezTo>
                  <a:cubicBezTo>
                    <a:pt x="29" y="0"/>
                    <a:pt x="32" y="14"/>
                    <a:pt x="32" y="14"/>
                  </a:cubicBezTo>
                  <a:cubicBezTo>
                    <a:pt x="32" y="14"/>
                    <a:pt x="24" y="5"/>
                    <a:pt x="15" y="5"/>
                  </a:cubicBezTo>
                  <a:cubicBezTo>
                    <a:pt x="7" y="5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97"/>
            <p:cNvSpPr>
              <a:spLocks/>
            </p:cNvSpPr>
            <p:nvPr/>
          </p:nvSpPr>
          <p:spPr bwMode="auto">
            <a:xfrm>
              <a:off x="-6040506" y="5022668"/>
              <a:ext cx="209006" cy="62049"/>
            </a:xfrm>
            <a:custGeom>
              <a:avLst/>
              <a:gdLst>
                <a:gd name="T0" fmla="*/ 0 w 81"/>
                <a:gd name="T1" fmla="*/ 15 h 24"/>
                <a:gd name="T2" fmla="*/ 0 w 81"/>
                <a:gd name="T3" fmla="*/ 7 h 24"/>
                <a:gd name="T4" fmla="*/ 2 w 81"/>
                <a:gd name="T5" fmla="*/ 5 h 24"/>
                <a:gd name="T6" fmla="*/ 80 w 81"/>
                <a:gd name="T7" fmla="*/ 13 h 24"/>
                <a:gd name="T8" fmla="*/ 80 w 81"/>
                <a:gd name="T9" fmla="*/ 16 h 24"/>
                <a:gd name="T10" fmla="*/ 76 w 81"/>
                <a:gd name="T11" fmla="*/ 23 h 24"/>
                <a:gd name="T12" fmla="*/ 74 w 81"/>
                <a:gd name="T13" fmla="*/ 23 h 24"/>
                <a:gd name="T14" fmla="*/ 2 w 81"/>
                <a:gd name="T15" fmla="*/ 17 h 24"/>
                <a:gd name="T16" fmla="*/ 0 w 81"/>
                <a:gd name="T17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24">
                  <a:moveTo>
                    <a:pt x="0" y="15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11" y="4"/>
                    <a:pt x="58" y="0"/>
                    <a:pt x="80" y="13"/>
                  </a:cubicBezTo>
                  <a:cubicBezTo>
                    <a:pt x="81" y="14"/>
                    <a:pt x="81" y="15"/>
                    <a:pt x="80" y="16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5" y="23"/>
                    <a:pt x="74" y="24"/>
                    <a:pt x="74" y="23"/>
                  </a:cubicBezTo>
                  <a:cubicBezTo>
                    <a:pt x="67" y="21"/>
                    <a:pt x="40" y="12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298"/>
            <p:cNvSpPr>
              <a:spLocks/>
            </p:cNvSpPr>
            <p:nvPr/>
          </p:nvSpPr>
          <p:spPr bwMode="auto">
            <a:xfrm>
              <a:off x="-6570640" y="5022668"/>
              <a:ext cx="207917" cy="58783"/>
            </a:xfrm>
            <a:custGeom>
              <a:avLst/>
              <a:gdLst>
                <a:gd name="T0" fmla="*/ 81 w 81"/>
                <a:gd name="T1" fmla="*/ 14 h 23"/>
                <a:gd name="T2" fmla="*/ 81 w 81"/>
                <a:gd name="T3" fmla="*/ 6 h 23"/>
                <a:gd name="T4" fmla="*/ 79 w 81"/>
                <a:gd name="T5" fmla="*/ 4 h 23"/>
                <a:gd name="T6" fmla="*/ 1 w 81"/>
                <a:gd name="T7" fmla="*/ 13 h 23"/>
                <a:gd name="T8" fmla="*/ 0 w 81"/>
                <a:gd name="T9" fmla="*/ 16 h 23"/>
                <a:gd name="T10" fmla="*/ 5 w 81"/>
                <a:gd name="T11" fmla="*/ 22 h 23"/>
                <a:gd name="T12" fmla="*/ 7 w 81"/>
                <a:gd name="T13" fmla="*/ 23 h 23"/>
                <a:gd name="T14" fmla="*/ 79 w 81"/>
                <a:gd name="T15" fmla="*/ 16 h 23"/>
                <a:gd name="T16" fmla="*/ 81 w 81"/>
                <a:gd name="T17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23">
                  <a:moveTo>
                    <a:pt x="81" y="14"/>
                  </a:move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4"/>
                    <a:pt x="79" y="4"/>
                  </a:cubicBezTo>
                  <a:cubicBezTo>
                    <a:pt x="70" y="3"/>
                    <a:pt x="23" y="0"/>
                    <a:pt x="1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14" y="21"/>
                    <a:pt x="41" y="12"/>
                    <a:pt x="79" y="16"/>
                  </a:cubicBezTo>
                  <a:cubicBezTo>
                    <a:pt x="80" y="16"/>
                    <a:pt x="81" y="15"/>
                    <a:pt x="81" y="14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4" name="组合 263"/>
          <p:cNvGrpSpPr>
            <a:grpSpLocks noChangeAspect="1"/>
          </p:cNvGrpSpPr>
          <p:nvPr/>
        </p:nvGrpSpPr>
        <p:grpSpPr>
          <a:xfrm>
            <a:off x="6387531" y="2060504"/>
            <a:ext cx="1252902" cy="2484000"/>
            <a:chOff x="-3644559" y="1371601"/>
            <a:chExt cx="1380308" cy="2736668"/>
          </a:xfrm>
        </p:grpSpPr>
        <p:sp>
          <p:nvSpPr>
            <p:cNvPr id="265" name="Freeform 299"/>
            <p:cNvSpPr>
              <a:spLocks/>
            </p:cNvSpPr>
            <p:nvPr/>
          </p:nvSpPr>
          <p:spPr bwMode="auto">
            <a:xfrm>
              <a:off x="-2537482" y="3040380"/>
              <a:ext cx="205740" cy="230777"/>
            </a:xfrm>
            <a:custGeom>
              <a:avLst/>
              <a:gdLst>
                <a:gd name="T0" fmla="*/ 34 w 80"/>
                <a:gd name="T1" fmla="*/ 17 h 90"/>
                <a:gd name="T2" fmla="*/ 32 w 80"/>
                <a:gd name="T3" fmla="*/ 24 h 90"/>
                <a:gd name="T4" fmla="*/ 44 w 80"/>
                <a:gd name="T5" fmla="*/ 48 h 90"/>
                <a:gd name="T6" fmla="*/ 65 w 80"/>
                <a:gd name="T7" fmla="*/ 44 h 90"/>
                <a:gd name="T8" fmla="*/ 49 w 80"/>
                <a:gd name="T9" fmla="*/ 86 h 90"/>
                <a:gd name="T10" fmla="*/ 4 w 80"/>
                <a:gd name="T11" fmla="*/ 62 h 90"/>
                <a:gd name="T12" fmla="*/ 0 w 80"/>
                <a:gd name="T13" fmla="*/ 20 h 90"/>
                <a:gd name="T14" fmla="*/ 3 w 80"/>
                <a:gd name="T15" fmla="*/ 0 h 90"/>
                <a:gd name="T16" fmla="*/ 34 w 80"/>
                <a:gd name="T17" fmla="*/ 1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90">
                  <a:moveTo>
                    <a:pt x="34" y="17"/>
                  </a:moveTo>
                  <a:cubicBezTo>
                    <a:pt x="34" y="17"/>
                    <a:pt x="33" y="22"/>
                    <a:pt x="32" y="24"/>
                  </a:cubicBezTo>
                  <a:cubicBezTo>
                    <a:pt x="32" y="24"/>
                    <a:pt x="47" y="34"/>
                    <a:pt x="44" y="48"/>
                  </a:cubicBezTo>
                  <a:cubicBezTo>
                    <a:pt x="44" y="48"/>
                    <a:pt x="49" y="36"/>
                    <a:pt x="65" y="44"/>
                  </a:cubicBezTo>
                  <a:cubicBezTo>
                    <a:pt x="80" y="51"/>
                    <a:pt x="58" y="83"/>
                    <a:pt x="49" y="86"/>
                  </a:cubicBezTo>
                  <a:cubicBezTo>
                    <a:pt x="39" y="89"/>
                    <a:pt x="7" y="90"/>
                    <a:pt x="4" y="62"/>
                  </a:cubicBezTo>
                  <a:cubicBezTo>
                    <a:pt x="1" y="33"/>
                    <a:pt x="0" y="20"/>
                    <a:pt x="0" y="2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4" y="17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300"/>
            <p:cNvSpPr>
              <a:spLocks/>
            </p:cNvSpPr>
            <p:nvPr/>
          </p:nvSpPr>
          <p:spPr bwMode="auto">
            <a:xfrm>
              <a:off x="-2437333" y="3129643"/>
              <a:ext cx="16329" cy="69669"/>
            </a:xfrm>
            <a:custGeom>
              <a:avLst/>
              <a:gdLst>
                <a:gd name="T0" fmla="*/ 5 w 6"/>
                <a:gd name="T1" fmla="*/ 13 h 27"/>
                <a:gd name="T2" fmla="*/ 3 w 6"/>
                <a:gd name="T3" fmla="*/ 0 h 27"/>
                <a:gd name="T4" fmla="*/ 3 w 6"/>
                <a:gd name="T5" fmla="*/ 27 h 27"/>
                <a:gd name="T6" fmla="*/ 5 w 6"/>
                <a:gd name="T7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7">
                  <a:moveTo>
                    <a:pt x="5" y="13"/>
                  </a:moveTo>
                  <a:cubicBezTo>
                    <a:pt x="6" y="8"/>
                    <a:pt x="5" y="3"/>
                    <a:pt x="3" y="0"/>
                  </a:cubicBezTo>
                  <a:cubicBezTo>
                    <a:pt x="0" y="12"/>
                    <a:pt x="3" y="27"/>
                    <a:pt x="3" y="27"/>
                  </a:cubicBezTo>
                  <a:cubicBezTo>
                    <a:pt x="4" y="23"/>
                    <a:pt x="5" y="13"/>
                    <a:pt x="5" y="13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301"/>
            <p:cNvSpPr>
              <a:spLocks/>
            </p:cNvSpPr>
            <p:nvPr/>
          </p:nvSpPr>
          <p:spPr bwMode="auto">
            <a:xfrm>
              <a:off x="-3129665" y="3148149"/>
              <a:ext cx="716280" cy="862148"/>
            </a:xfrm>
            <a:custGeom>
              <a:avLst/>
              <a:gdLst>
                <a:gd name="T0" fmla="*/ 658 w 658"/>
                <a:gd name="T1" fmla="*/ 792 h 792"/>
                <a:gd name="T2" fmla="*/ 461 w 658"/>
                <a:gd name="T3" fmla="*/ 792 h 792"/>
                <a:gd name="T4" fmla="*/ 315 w 658"/>
                <a:gd name="T5" fmla="*/ 255 h 792"/>
                <a:gd name="T6" fmla="*/ 199 w 658"/>
                <a:gd name="T7" fmla="*/ 792 h 792"/>
                <a:gd name="T8" fmla="*/ 0 w 658"/>
                <a:gd name="T9" fmla="*/ 792 h 792"/>
                <a:gd name="T10" fmla="*/ 80 w 658"/>
                <a:gd name="T11" fmla="*/ 0 h 792"/>
                <a:gd name="T12" fmla="*/ 554 w 658"/>
                <a:gd name="T13" fmla="*/ 0 h 792"/>
                <a:gd name="T14" fmla="*/ 658 w 658"/>
                <a:gd name="T15" fmla="*/ 79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8" h="792">
                  <a:moveTo>
                    <a:pt x="658" y="792"/>
                  </a:moveTo>
                  <a:lnTo>
                    <a:pt x="461" y="792"/>
                  </a:lnTo>
                  <a:lnTo>
                    <a:pt x="315" y="255"/>
                  </a:lnTo>
                  <a:lnTo>
                    <a:pt x="199" y="792"/>
                  </a:lnTo>
                  <a:lnTo>
                    <a:pt x="0" y="792"/>
                  </a:lnTo>
                  <a:lnTo>
                    <a:pt x="80" y="0"/>
                  </a:lnTo>
                  <a:lnTo>
                    <a:pt x="554" y="0"/>
                  </a:lnTo>
                  <a:lnTo>
                    <a:pt x="658" y="792"/>
                  </a:lnTo>
                  <a:close/>
                </a:path>
              </a:pathLst>
            </a:custGeom>
            <a:solidFill>
              <a:srgbClr val="E8E3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302"/>
            <p:cNvSpPr>
              <a:spLocks/>
            </p:cNvSpPr>
            <p:nvPr/>
          </p:nvSpPr>
          <p:spPr bwMode="auto">
            <a:xfrm>
              <a:off x="-3276622" y="3884023"/>
              <a:ext cx="394063" cy="224246"/>
            </a:xfrm>
            <a:custGeom>
              <a:avLst/>
              <a:gdLst>
                <a:gd name="T0" fmla="*/ 121 w 153"/>
                <a:gd name="T1" fmla="*/ 19 h 87"/>
                <a:gd name="T2" fmla="*/ 118 w 153"/>
                <a:gd name="T3" fmla="*/ 67 h 87"/>
                <a:gd name="T4" fmla="*/ 22 w 153"/>
                <a:gd name="T5" fmla="*/ 44 h 87"/>
                <a:gd name="T6" fmla="*/ 80 w 153"/>
                <a:gd name="T7" fmla="*/ 0 h 87"/>
                <a:gd name="T8" fmla="*/ 121 w 153"/>
                <a:gd name="T9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87">
                  <a:moveTo>
                    <a:pt x="121" y="19"/>
                  </a:moveTo>
                  <a:cubicBezTo>
                    <a:pt x="142" y="40"/>
                    <a:pt x="153" y="63"/>
                    <a:pt x="118" y="67"/>
                  </a:cubicBezTo>
                  <a:cubicBezTo>
                    <a:pt x="87" y="71"/>
                    <a:pt x="0" y="87"/>
                    <a:pt x="22" y="44"/>
                  </a:cubicBezTo>
                  <a:cubicBezTo>
                    <a:pt x="42" y="3"/>
                    <a:pt x="67" y="0"/>
                    <a:pt x="80" y="0"/>
                  </a:cubicBezTo>
                  <a:cubicBezTo>
                    <a:pt x="94" y="0"/>
                    <a:pt x="111" y="8"/>
                    <a:pt x="121" y="19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303"/>
            <p:cNvSpPr>
              <a:spLocks/>
            </p:cNvSpPr>
            <p:nvPr/>
          </p:nvSpPr>
          <p:spPr bwMode="auto">
            <a:xfrm>
              <a:off x="-2658314" y="3884023"/>
              <a:ext cx="394063" cy="224246"/>
            </a:xfrm>
            <a:custGeom>
              <a:avLst/>
              <a:gdLst>
                <a:gd name="T0" fmla="*/ 31 w 153"/>
                <a:gd name="T1" fmla="*/ 19 h 87"/>
                <a:gd name="T2" fmla="*/ 35 w 153"/>
                <a:gd name="T3" fmla="*/ 67 h 87"/>
                <a:gd name="T4" fmla="*/ 131 w 153"/>
                <a:gd name="T5" fmla="*/ 44 h 87"/>
                <a:gd name="T6" fmla="*/ 73 w 153"/>
                <a:gd name="T7" fmla="*/ 0 h 87"/>
                <a:gd name="T8" fmla="*/ 31 w 153"/>
                <a:gd name="T9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87">
                  <a:moveTo>
                    <a:pt x="31" y="19"/>
                  </a:moveTo>
                  <a:cubicBezTo>
                    <a:pt x="11" y="40"/>
                    <a:pt x="0" y="63"/>
                    <a:pt x="35" y="67"/>
                  </a:cubicBezTo>
                  <a:cubicBezTo>
                    <a:pt x="66" y="71"/>
                    <a:pt x="153" y="87"/>
                    <a:pt x="131" y="44"/>
                  </a:cubicBezTo>
                  <a:cubicBezTo>
                    <a:pt x="110" y="3"/>
                    <a:pt x="86" y="0"/>
                    <a:pt x="73" y="0"/>
                  </a:cubicBezTo>
                  <a:cubicBezTo>
                    <a:pt x="59" y="0"/>
                    <a:pt x="42" y="8"/>
                    <a:pt x="31" y="19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304"/>
            <p:cNvSpPr>
              <a:spLocks/>
            </p:cNvSpPr>
            <p:nvPr/>
          </p:nvSpPr>
          <p:spPr bwMode="auto">
            <a:xfrm>
              <a:off x="-3549854" y="2671355"/>
              <a:ext cx="129540" cy="105591"/>
            </a:xfrm>
            <a:custGeom>
              <a:avLst/>
              <a:gdLst>
                <a:gd name="T0" fmla="*/ 24 w 50"/>
                <a:gd name="T1" fmla="*/ 41 h 41"/>
                <a:gd name="T2" fmla="*/ 15 w 50"/>
                <a:gd name="T3" fmla="*/ 16 h 41"/>
                <a:gd name="T4" fmla="*/ 50 w 50"/>
                <a:gd name="T5" fmla="*/ 25 h 41"/>
                <a:gd name="T6" fmla="*/ 24 w 50"/>
                <a:gd name="T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4" y="41"/>
                  </a:moveTo>
                  <a:cubicBezTo>
                    <a:pt x="24" y="41"/>
                    <a:pt x="0" y="32"/>
                    <a:pt x="15" y="16"/>
                  </a:cubicBezTo>
                  <a:cubicBezTo>
                    <a:pt x="30" y="0"/>
                    <a:pt x="50" y="25"/>
                    <a:pt x="50" y="25"/>
                  </a:cubicBezTo>
                  <a:lnTo>
                    <a:pt x="24" y="41"/>
                  </a:ln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305"/>
            <p:cNvSpPr>
              <a:spLocks/>
            </p:cNvSpPr>
            <p:nvPr/>
          </p:nvSpPr>
          <p:spPr bwMode="auto">
            <a:xfrm>
              <a:off x="-3632585" y="2867298"/>
              <a:ext cx="108857" cy="82731"/>
            </a:xfrm>
            <a:custGeom>
              <a:avLst/>
              <a:gdLst>
                <a:gd name="T0" fmla="*/ 42 w 42"/>
                <a:gd name="T1" fmla="*/ 9 h 32"/>
                <a:gd name="T2" fmla="*/ 6 w 42"/>
                <a:gd name="T3" fmla="*/ 12 h 32"/>
                <a:gd name="T4" fmla="*/ 34 w 42"/>
                <a:gd name="T5" fmla="*/ 32 h 32"/>
                <a:gd name="T6" fmla="*/ 42 w 42"/>
                <a:gd name="T7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32">
                  <a:moveTo>
                    <a:pt x="42" y="9"/>
                  </a:moveTo>
                  <a:cubicBezTo>
                    <a:pt x="42" y="9"/>
                    <a:pt x="12" y="0"/>
                    <a:pt x="6" y="12"/>
                  </a:cubicBezTo>
                  <a:cubicBezTo>
                    <a:pt x="0" y="24"/>
                    <a:pt x="34" y="32"/>
                    <a:pt x="34" y="32"/>
                  </a:cubicBezTo>
                  <a:lnTo>
                    <a:pt x="42" y="9"/>
                  </a:ln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306"/>
            <p:cNvSpPr>
              <a:spLocks/>
            </p:cNvSpPr>
            <p:nvPr/>
          </p:nvSpPr>
          <p:spPr bwMode="auto">
            <a:xfrm>
              <a:off x="-3644559" y="2702923"/>
              <a:ext cx="354874" cy="313508"/>
            </a:xfrm>
            <a:custGeom>
              <a:avLst/>
              <a:gdLst>
                <a:gd name="T0" fmla="*/ 138 w 138"/>
                <a:gd name="T1" fmla="*/ 29 h 122"/>
                <a:gd name="T2" fmla="*/ 109 w 138"/>
                <a:gd name="T3" fmla="*/ 0 h 122"/>
                <a:gd name="T4" fmla="*/ 50 w 138"/>
                <a:gd name="T5" fmla="*/ 33 h 122"/>
                <a:gd name="T6" fmla="*/ 44 w 138"/>
                <a:gd name="T7" fmla="*/ 71 h 122"/>
                <a:gd name="T8" fmla="*/ 23 w 138"/>
                <a:gd name="T9" fmla="*/ 93 h 122"/>
                <a:gd name="T10" fmla="*/ 1 w 138"/>
                <a:gd name="T11" fmla="*/ 101 h 122"/>
                <a:gd name="T12" fmla="*/ 45 w 138"/>
                <a:gd name="T13" fmla="*/ 117 h 122"/>
                <a:gd name="T14" fmla="*/ 88 w 138"/>
                <a:gd name="T15" fmla="*/ 92 h 122"/>
                <a:gd name="T16" fmla="*/ 96 w 138"/>
                <a:gd name="T17" fmla="*/ 74 h 122"/>
                <a:gd name="T18" fmla="*/ 113 w 138"/>
                <a:gd name="T19" fmla="*/ 64 h 122"/>
                <a:gd name="T20" fmla="*/ 138 w 138"/>
                <a:gd name="T21" fmla="*/ 2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22">
                  <a:moveTo>
                    <a:pt x="138" y="29"/>
                  </a:moveTo>
                  <a:cubicBezTo>
                    <a:pt x="138" y="29"/>
                    <a:pt x="131" y="0"/>
                    <a:pt x="109" y="0"/>
                  </a:cubicBezTo>
                  <a:cubicBezTo>
                    <a:pt x="88" y="0"/>
                    <a:pt x="57" y="21"/>
                    <a:pt x="50" y="33"/>
                  </a:cubicBezTo>
                  <a:cubicBezTo>
                    <a:pt x="43" y="44"/>
                    <a:pt x="45" y="61"/>
                    <a:pt x="44" y="71"/>
                  </a:cubicBezTo>
                  <a:cubicBezTo>
                    <a:pt x="44" y="81"/>
                    <a:pt x="37" y="93"/>
                    <a:pt x="23" y="93"/>
                  </a:cubicBezTo>
                  <a:cubicBezTo>
                    <a:pt x="9" y="93"/>
                    <a:pt x="1" y="95"/>
                    <a:pt x="1" y="101"/>
                  </a:cubicBezTo>
                  <a:cubicBezTo>
                    <a:pt x="0" y="107"/>
                    <a:pt x="22" y="122"/>
                    <a:pt x="45" y="117"/>
                  </a:cubicBezTo>
                  <a:cubicBezTo>
                    <a:pt x="65" y="113"/>
                    <a:pt x="82" y="101"/>
                    <a:pt x="88" y="92"/>
                  </a:cubicBezTo>
                  <a:cubicBezTo>
                    <a:pt x="93" y="85"/>
                    <a:pt x="93" y="75"/>
                    <a:pt x="96" y="74"/>
                  </a:cubicBezTo>
                  <a:cubicBezTo>
                    <a:pt x="113" y="64"/>
                    <a:pt x="113" y="64"/>
                    <a:pt x="113" y="64"/>
                  </a:cubicBezTo>
                  <a:lnTo>
                    <a:pt x="138" y="29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Rectangle 307"/>
            <p:cNvSpPr>
              <a:spLocks noChangeArrowheads="1"/>
            </p:cNvSpPr>
            <p:nvPr/>
          </p:nvSpPr>
          <p:spPr bwMode="auto">
            <a:xfrm>
              <a:off x="-2959848" y="2352404"/>
              <a:ext cx="365760" cy="416923"/>
            </a:xfrm>
            <a:prstGeom prst="rect">
              <a:avLst/>
            </a:pr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308"/>
            <p:cNvSpPr>
              <a:spLocks/>
            </p:cNvSpPr>
            <p:nvPr/>
          </p:nvSpPr>
          <p:spPr bwMode="auto">
            <a:xfrm>
              <a:off x="-3397454" y="2365466"/>
              <a:ext cx="1055914" cy="839288"/>
            </a:xfrm>
            <a:custGeom>
              <a:avLst/>
              <a:gdLst>
                <a:gd name="T0" fmla="*/ 379 w 410"/>
                <a:gd name="T1" fmla="*/ 83 h 326"/>
                <a:gd name="T2" fmla="*/ 312 w 410"/>
                <a:gd name="T3" fmla="*/ 0 h 326"/>
                <a:gd name="T4" fmla="*/ 308 w 410"/>
                <a:gd name="T5" fmla="*/ 1 h 326"/>
                <a:gd name="T6" fmla="*/ 239 w 410"/>
                <a:gd name="T7" fmla="*/ 137 h 326"/>
                <a:gd name="T8" fmla="*/ 174 w 410"/>
                <a:gd name="T9" fmla="*/ 5 h 326"/>
                <a:gd name="T10" fmla="*/ 115 w 410"/>
                <a:gd name="T11" fmla="*/ 71 h 326"/>
                <a:gd name="T12" fmla="*/ 92 w 410"/>
                <a:gd name="T13" fmla="*/ 193 h 326"/>
                <a:gd name="T14" fmla="*/ 42 w 410"/>
                <a:gd name="T15" fmla="*/ 160 h 326"/>
                <a:gd name="T16" fmla="*/ 0 w 410"/>
                <a:gd name="T17" fmla="*/ 204 h 326"/>
                <a:gd name="T18" fmla="*/ 109 w 410"/>
                <a:gd name="T19" fmla="*/ 279 h 326"/>
                <a:gd name="T20" fmla="*/ 138 w 410"/>
                <a:gd name="T21" fmla="*/ 259 h 326"/>
                <a:gd name="T22" fmla="*/ 138 w 410"/>
                <a:gd name="T23" fmla="*/ 304 h 326"/>
                <a:gd name="T24" fmla="*/ 339 w 410"/>
                <a:gd name="T25" fmla="*/ 304 h 326"/>
                <a:gd name="T26" fmla="*/ 339 w 410"/>
                <a:gd name="T27" fmla="*/ 275 h 326"/>
                <a:gd name="T28" fmla="*/ 369 w 410"/>
                <a:gd name="T29" fmla="*/ 282 h 326"/>
                <a:gd name="T30" fmla="*/ 410 w 410"/>
                <a:gd name="T31" fmla="*/ 170 h 326"/>
                <a:gd name="T32" fmla="*/ 379 w 410"/>
                <a:gd name="T33" fmla="*/ 83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0" h="326">
                  <a:moveTo>
                    <a:pt x="379" y="83"/>
                  </a:moveTo>
                  <a:cubicBezTo>
                    <a:pt x="358" y="43"/>
                    <a:pt x="341" y="0"/>
                    <a:pt x="312" y="0"/>
                  </a:cubicBezTo>
                  <a:cubicBezTo>
                    <a:pt x="308" y="1"/>
                    <a:pt x="308" y="1"/>
                    <a:pt x="308" y="1"/>
                  </a:cubicBezTo>
                  <a:cubicBezTo>
                    <a:pt x="295" y="34"/>
                    <a:pt x="268" y="99"/>
                    <a:pt x="239" y="137"/>
                  </a:cubicBezTo>
                  <a:cubicBezTo>
                    <a:pt x="239" y="137"/>
                    <a:pt x="189" y="73"/>
                    <a:pt x="174" y="5"/>
                  </a:cubicBezTo>
                  <a:cubicBezTo>
                    <a:pt x="162" y="6"/>
                    <a:pt x="128" y="13"/>
                    <a:pt x="115" y="71"/>
                  </a:cubicBezTo>
                  <a:cubicBezTo>
                    <a:pt x="100" y="143"/>
                    <a:pt x="92" y="193"/>
                    <a:pt x="92" y="193"/>
                  </a:cubicBezTo>
                  <a:cubicBezTo>
                    <a:pt x="92" y="193"/>
                    <a:pt x="66" y="157"/>
                    <a:pt x="42" y="160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04"/>
                    <a:pt x="78" y="279"/>
                    <a:pt x="109" y="279"/>
                  </a:cubicBezTo>
                  <a:cubicBezTo>
                    <a:pt x="127" y="280"/>
                    <a:pt x="138" y="259"/>
                    <a:pt x="138" y="259"/>
                  </a:cubicBezTo>
                  <a:cubicBezTo>
                    <a:pt x="138" y="259"/>
                    <a:pt x="137" y="296"/>
                    <a:pt x="138" y="304"/>
                  </a:cubicBezTo>
                  <a:cubicBezTo>
                    <a:pt x="138" y="304"/>
                    <a:pt x="254" y="326"/>
                    <a:pt x="339" y="304"/>
                  </a:cubicBezTo>
                  <a:cubicBezTo>
                    <a:pt x="339" y="275"/>
                    <a:pt x="339" y="275"/>
                    <a:pt x="339" y="275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82"/>
                    <a:pt x="409" y="209"/>
                    <a:pt x="410" y="170"/>
                  </a:cubicBezTo>
                  <a:cubicBezTo>
                    <a:pt x="410" y="152"/>
                    <a:pt x="397" y="119"/>
                    <a:pt x="379" y="83"/>
                  </a:cubicBezTo>
                  <a:close/>
                </a:path>
              </a:pathLst>
            </a:custGeom>
            <a:solidFill>
              <a:srgbClr val="54A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309"/>
            <p:cNvSpPr>
              <a:spLocks/>
            </p:cNvSpPr>
            <p:nvPr/>
          </p:nvSpPr>
          <p:spPr bwMode="auto">
            <a:xfrm>
              <a:off x="-3067616" y="2633255"/>
              <a:ext cx="51163" cy="432163"/>
            </a:xfrm>
            <a:custGeom>
              <a:avLst/>
              <a:gdLst>
                <a:gd name="T0" fmla="*/ 10 w 20"/>
                <a:gd name="T1" fmla="*/ 155 h 168"/>
                <a:gd name="T2" fmla="*/ 20 w 20"/>
                <a:gd name="T3" fmla="*/ 0 h 168"/>
                <a:gd name="T4" fmla="*/ 0 w 20"/>
                <a:gd name="T5" fmla="*/ 168 h 168"/>
                <a:gd name="T6" fmla="*/ 10 w 20"/>
                <a:gd name="T7" fmla="*/ 15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68">
                  <a:moveTo>
                    <a:pt x="10" y="155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6" y="162"/>
                    <a:pt x="10" y="155"/>
                    <a:pt x="10" y="155"/>
                  </a:cubicBezTo>
                  <a:close/>
                </a:path>
              </a:pathLst>
            </a:cu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310"/>
            <p:cNvSpPr>
              <a:spLocks/>
            </p:cNvSpPr>
            <p:nvPr/>
          </p:nvSpPr>
          <p:spPr bwMode="auto">
            <a:xfrm>
              <a:off x="-2524419" y="2625635"/>
              <a:ext cx="22860" cy="452846"/>
            </a:xfrm>
            <a:custGeom>
              <a:avLst/>
              <a:gdLst>
                <a:gd name="T0" fmla="*/ 0 w 21"/>
                <a:gd name="T1" fmla="*/ 0 h 416"/>
                <a:gd name="T2" fmla="*/ 0 w 21"/>
                <a:gd name="T3" fmla="*/ 411 h 416"/>
                <a:gd name="T4" fmla="*/ 21 w 21"/>
                <a:gd name="T5" fmla="*/ 416 h 416"/>
                <a:gd name="T6" fmla="*/ 0 w 21"/>
                <a:gd name="T7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16">
                  <a:moveTo>
                    <a:pt x="0" y="0"/>
                  </a:moveTo>
                  <a:lnTo>
                    <a:pt x="0" y="411"/>
                  </a:lnTo>
                  <a:lnTo>
                    <a:pt x="21" y="4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311"/>
            <p:cNvSpPr>
              <a:spLocks/>
            </p:cNvSpPr>
            <p:nvPr/>
          </p:nvSpPr>
          <p:spPr bwMode="auto">
            <a:xfrm>
              <a:off x="-2869496" y="2718163"/>
              <a:ext cx="87086" cy="450668"/>
            </a:xfrm>
            <a:custGeom>
              <a:avLst/>
              <a:gdLst>
                <a:gd name="T0" fmla="*/ 34 w 34"/>
                <a:gd name="T1" fmla="*/ 0 h 175"/>
                <a:gd name="T2" fmla="*/ 4 w 34"/>
                <a:gd name="T3" fmla="*/ 34 h 175"/>
                <a:gd name="T4" fmla="*/ 0 w 34"/>
                <a:gd name="T5" fmla="*/ 175 h 175"/>
                <a:gd name="T6" fmla="*/ 0 w 34"/>
                <a:gd name="T7" fmla="*/ 30 h 175"/>
                <a:gd name="T8" fmla="*/ 34 w 34"/>
                <a:gd name="T9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75">
                  <a:moveTo>
                    <a:pt x="34" y="0"/>
                  </a:moveTo>
                  <a:cubicBezTo>
                    <a:pt x="34" y="0"/>
                    <a:pt x="26" y="15"/>
                    <a:pt x="4" y="34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28" y="10"/>
                    <a:pt x="34" y="0"/>
                  </a:cubicBezTo>
                  <a:close/>
                </a:path>
              </a:pathLst>
            </a:cu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Oval 312"/>
            <p:cNvSpPr>
              <a:spLocks noChangeArrowheads="1"/>
            </p:cNvSpPr>
            <p:nvPr/>
          </p:nvSpPr>
          <p:spPr bwMode="auto">
            <a:xfrm>
              <a:off x="-2825954" y="2805249"/>
              <a:ext cx="54429" cy="54429"/>
            </a:xfrm>
            <a:prstGeom prst="ellipse">
              <a:avLst/>
            </a:pr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Oval 313"/>
            <p:cNvSpPr>
              <a:spLocks noChangeArrowheads="1"/>
            </p:cNvSpPr>
            <p:nvPr/>
          </p:nvSpPr>
          <p:spPr bwMode="auto">
            <a:xfrm>
              <a:off x="-2825954" y="2931523"/>
              <a:ext cx="54429" cy="54429"/>
            </a:xfrm>
            <a:prstGeom prst="ellipse">
              <a:avLst/>
            </a:pr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Oval 314"/>
            <p:cNvSpPr>
              <a:spLocks noChangeArrowheads="1"/>
            </p:cNvSpPr>
            <p:nvPr/>
          </p:nvSpPr>
          <p:spPr bwMode="auto">
            <a:xfrm>
              <a:off x="-2825954" y="3057798"/>
              <a:ext cx="54429" cy="54429"/>
            </a:xfrm>
            <a:prstGeom prst="ellipse">
              <a:avLst/>
            </a:pr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315"/>
            <p:cNvSpPr>
              <a:spLocks/>
            </p:cNvSpPr>
            <p:nvPr/>
          </p:nvSpPr>
          <p:spPr bwMode="auto">
            <a:xfrm>
              <a:off x="-3016454" y="2393769"/>
              <a:ext cx="193766" cy="264523"/>
            </a:xfrm>
            <a:custGeom>
              <a:avLst/>
              <a:gdLst>
                <a:gd name="T0" fmla="*/ 25 w 75"/>
                <a:gd name="T1" fmla="*/ 55 h 103"/>
                <a:gd name="T2" fmla="*/ 16 w 75"/>
                <a:gd name="T3" fmla="*/ 90 h 103"/>
                <a:gd name="T4" fmla="*/ 75 w 75"/>
                <a:gd name="T5" fmla="*/ 103 h 103"/>
                <a:gd name="T6" fmla="*/ 75 w 75"/>
                <a:gd name="T7" fmla="*/ 103 h 103"/>
                <a:gd name="T8" fmla="*/ 27 w 75"/>
                <a:gd name="T9" fmla="*/ 0 h 103"/>
                <a:gd name="T10" fmla="*/ 27 w 75"/>
                <a:gd name="T11" fmla="*/ 0 h 103"/>
                <a:gd name="T12" fmla="*/ 0 w 75"/>
                <a:gd name="T13" fmla="*/ 51 h 103"/>
                <a:gd name="T14" fmla="*/ 25 w 75"/>
                <a:gd name="T15" fmla="*/ 5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03">
                  <a:moveTo>
                    <a:pt x="25" y="55"/>
                  </a:moveTo>
                  <a:cubicBezTo>
                    <a:pt x="16" y="90"/>
                    <a:pt x="16" y="90"/>
                    <a:pt x="16" y="90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60" y="80"/>
                    <a:pt x="38" y="41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25" y="55"/>
                  </a:lnTo>
                  <a:close/>
                </a:path>
              </a:pathLst>
            </a:cu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316"/>
            <p:cNvSpPr>
              <a:spLocks/>
            </p:cNvSpPr>
            <p:nvPr/>
          </p:nvSpPr>
          <p:spPr bwMode="auto">
            <a:xfrm>
              <a:off x="-2741045" y="2399212"/>
              <a:ext cx="193766" cy="259080"/>
            </a:xfrm>
            <a:custGeom>
              <a:avLst/>
              <a:gdLst>
                <a:gd name="T0" fmla="*/ 49 w 75"/>
                <a:gd name="T1" fmla="*/ 0 h 101"/>
                <a:gd name="T2" fmla="*/ 0 w 75"/>
                <a:gd name="T3" fmla="*/ 101 h 101"/>
                <a:gd name="T4" fmla="*/ 59 w 75"/>
                <a:gd name="T5" fmla="*/ 88 h 101"/>
                <a:gd name="T6" fmla="*/ 50 w 75"/>
                <a:gd name="T7" fmla="*/ 53 h 101"/>
                <a:gd name="T8" fmla="*/ 75 w 75"/>
                <a:gd name="T9" fmla="*/ 49 h 101"/>
                <a:gd name="T10" fmla="*/ 49 w 75"/>
                <a:gd name="T1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01">
                  <a:moveTo>
                    <a:pt x="49" y="0"/>
                  </a:moveTo>
                  <a:cubicBezTo>
                    <a:pt x="37" y="28"/>
                    <a:pt x="19" y="68"/>
                    <a:pt x="0" y="101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75" y="49"/>
                    <a:pt x="75" y="49"/>
                    <a:pt x="75" y="49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317"/>
            <p:cNvSpPr>
              <a:spLocks/>
            </p:cNvSpPr>
            <p:nvPr/>
          </p:nvSpPr>
          <p:spPr bwMode="auto">
            <a:xfrm>
              <a:off x="-3474742" y="1371601"/>
              <a:ext cx="1099457" cy="671648"/>
            </a:xfrm>
            <a:custGeom>
              <a:avLst/>
              <a:gdLst>
                <a:gd name="T0" fmla="*/ 148 w 427"/>
                <a:gd name="T1" fmla="*/ 221 h 261"/>
                <a:gd name="T2" fmla="*/ 0 w 427"/>
                <a:gd name="T3" fmla="*/ 130 h 261"/>
                <a:gd name="T4" fmla="*/ 238 w 427"/>
                <a:gd name="T5" fmla="*/ 9 h 261"/>
                <a:gd name="T6" fmla="*/ 387 w 427"/>
                <a:gd name="T7" fmla="*/ 56 h 261"/>
                <a:gd name="T8" fmla="*/ 427 w 427"/>
                <a:gd name="T9" fmla="*/ 226 h 261"/>
                <a:gd name="T10" fmla="*/ 427 w 427"/>
                <a:gd name="T11" fmla="*/ 261 h 261"/>
                <a:gd name="T12" fmla="*/ 148 w 427"/>
                <a:gd name="T13" fmla="*/ 261 h 261"/>
                <a:gd name="T14" fmla="*/ 148 w 427"/>
                <a:gd name="T15" fmla="*/ 22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7" h="261">
                  <a:moveTo>
                    <a:pt x="148" y="221"/>
                  </a:moveTo>
                  <a:cubicBezTo>
                    <a:pt x="148" y="221"/>
                    <a:pt x="0" y="259"/>
                    <a:pt x="0" y="130"/>
                  </a:cubicBezTo>
                  <a:cubicBezTo>
                    <a:pt x="0" y="0"/>
                    <a:pt x="205" y="9"/>
                    <a:pt x="238" y="9"/>
                  </a:cubicBezTo>
                  <a:cubicBezTo>
                    <a:pt x="258" y="9"/>
                    <a:pt x="337" y="5"/>
                    <a:pt x="387" y="56"/>
                  </a:cubicBezTo>
                  <a:cubicBezTo>
                    <a:pt x="425" y="96"/>
                    <a:pt x="427" y="141"/>
                    <a:pt x="427" y="226"/>
                  </a:cubicBezTo>
                  <a:cubicBezTo>
                    <a:pt x="427" y="261"/>
                    <a:pt x="427" y="261"/>
                    <a:pt x="427" y="261"/>
                  </a:cubicBezTo>
                  <a:cubicBezTo>
                    <a:pt x="148" y="261"/>
                    <a:pt x="148" y="261"/>
                    <a:pt x="148" y="261"/>
                  </a:cubicBezTo>
                  <a:lnTo>
                    <a:pt x="148" y="221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318"/>
            <p:cNvSpPr>
              <a:spLocks/>
            </p:cNvSpPr>
            <p:nvPr/>
          </p:nvSpPr>
          <p:spPr bwMode="auto">
            <a:xfrm>
              <a:off x="-3261382" y="1971404"/>
              <a:ext cx="167640" cy="198120"/>
            </a:xfrm>
            <a:custGeom>
              <a:avLst/>
              <a:gdLst>
                <a:gd name="T0" fmla="*/ 65 w 65"/>
                <a:gd name="T1" fmla="*/ 25 h 77"/>
                <a:gd name="T2" fmla="*/ 21 w 65"/>
                <a:gd name="T3" fmla="*/ 16 h 77"/>
                <a:gd name="T4" fmla="*/ 62 w 65"/>
                <a:gd name="T5" fmla="*/ 77 h 77"/>
                <a:gd name="T6" fmla="*/ 65 w 65"/>
                <a:gd name="T7" fmla="*/ 2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77">
                  <a:moveTo>
                    <a:pt x="65" y="25"/>
                  </a:moveTo>
                  <a:cubicBezTo>
                    <a:pt x="65" y="25"/>
                    <a:pt x="39" y="0"/>
                    <a:pt x="21" y="16"/>
                  </a:cubicBezTo>
                  <a:cubicBezTo>
                    <a:pt x="0" y="35"/>
                    <a:pt x="31" y="77"/>
                    <a:pt x="62" y="77"/>
                  </a:cubicBezTo>
                  <a:lnTo>
                    <a:pt x="65" y="25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319"/>
            <p:cNvSpPr>
              <a:spLocks/>
            </p:cNvSpPr>
            <p:nvPr/>
          </p:nvSpPr>
          <p:spPr bwMode="auto">
            <a:xfrm>
              <a:off x="-2486319" y="1971404"/>
              <a:ext cx="165463" cy="198120"/>
            </a:xfrm>
            <a:custGeom>
              <a:avLst/>
              <a:gdLst>
                <a:gd name="T0" fmla="*/ 0 w 64"/>
                <a:gd name="T1" fmla="*/ 25 h 77"/>
                <a:gd name="T2" fmla="*/ 43 w 64"/>
                <a:gd name="T3" fmla="*/ 16 h 77"/>
                <a:gd name="T4" fmla="*/ 2 w 64"/>
                <a:gd name="T5" fmla="*/ 77 h 77"/>
                <a:gd name="T6" fmla="*/ 0 w 64"/>
                <a:gd name="T7" fmla="*/ 2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77">
                  <a:moveTo>
                    <a:pt x="0" y="25"/>
                  </a:moveTo>
                  <a:cubicBezTo>
                    <a:pt x="0" y="25"/>
                    <a:pt x="25" y="0"/>
                    <a:pt x="43" y="16"/>
                  </a:cubicBezTo>
                  <a:cubicBezTo>
                    <a:pt x="64" y="35"/>
                    <a:pt x="33" y="77"/>
                    <a:pt x="2" y="77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320"/>
            <p:cNvSpPr>
              <a:spLocks/>
            </p:cNvSpPr>
            <p:nvPr/>
          </p:nvSpPr>
          <p:spPr bwMode="auto">
            <a:xfrm>
              <a:off x="-3180828" y="1762398"/>
              <a:ext cx="780506" cy="646611"/>
            </a:xfrm>
            <a:custGeom>
              <a:avLst/>
              <a:gdLst>
                <a:gd name="T0" fmla="*/ 284 w 303"/>
                <a:gd name="T1" fmla="*/ 175 h 251"/>
                <a:gd name="T2" fmla="*/ 284 w 303"/>
                <a:gd name="T3" fmla="*/ 0 h 251"/>
                <a:gd name="T4" fmla="*/ 19 w 303"/>
                <a:gd name="T5" fmla="*/ 0 h 251"/>
                <a:gd name="T6" fmla="*/ 19 w 303"/>
                <a:gd name="T7" fmla="*/ 175 h 251"/>
                <a:gd name="T8" fmla="*/ 0 w 303"/>
                <a:gd name="T9" fmla="*/ 203 h 251"/>
                <a:gd name="T10" fmla="*/ 0 w 303"/>
                <a:gd name="T11" fmla="*/ 204 h 251"/>
                <a:gd name="T12" fmla="*/ 29 w 303"/>
                <a:gd name="T13" fmla="*/ 236 h 251"/>
                <a:gd name="T14" fmla="*/ 151 w 303"/>
                <a:gd name="T15" fmla="*/ 251 h 251"/>
                <a:gd name="T16" fmla="*/ 275 w 303"/>
                <a:gd name="T17" fmla="*/ 235 h 251"/>
                <a:gd name="T18" fmla="*/ 303 w 303"/>
                <a:gd name="T19" fmla="*/ 204 h 251"/>
                <a:gd name="T20" fmla="*/ 303 w 303"/>
                <a:gd name="T21" fmla="*/ 203 h 251"/>
                <a:gd name="T22" fmla="*/ 284 w 303"/>
                <a:gd name="T23" fmla="*/ 17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3" h="251">
                  <a:moveTo>
                    <a:pt x="284" y="175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75"/>
                    <a:pt x="19" y="175"/>
                    <a:pt x="19" y="175"/>
                  </a:cubicBezTo>
                  <a:cubicBezTo>
                    <a:pt x="8" y="179"/>
                    <a:pt x="0" y="190"/>
                    <a:pt x="0" y="203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20"/>
                    <a:pt x="12" y="229"/>
                    <a:pt x="29" y="236"/>
                  </a:cubicBezTo>
                  <a:cubicBezTo>
                    <a:pt x="29" y="236"/>
                    <a:pt x="74" y="251"/>
                    <a:pt x="151" y="251"/>
                  </a:cubicBezTo>
                  <a:cubicBezTo>
                    <a:pt x="228" y="251"/>
                    <a:pt x="275" y="235"/>
                    <a:pt x="275" y="235"/>
                  </a:cubicBezTo>
                  <a:cubicBezTo>
                    <a:pt x="293" y="228"/>
                    <a:pt x="303" y="220"/>
                    <a:pt x="303" y="204"/>
                  </a:cubicBezTo>
                  <a:cubicBezTo>
                    <a:pt x="303" y="203"/>
                    <a:pt x="303" y="203"/>
                    <a:pt x="303" y="203"/>
                  </a:cubicBezTo>
                  <a:cubicBezTo>
                    <a:pt x="303" y="190"/>
                    <a:pt x="295" y="179"/>
                    <a:pt x="284" y="175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321"/>
            <p:cNvSpPr>
              <a:spLocks/>
            </p:cNvSpPr>
            <p:nvPr/>
          </p:nvSpPr>
          <p:spPr bwMode="auto">
            <a:xfrm>
              <a:off x="-3148171" y="1662249"/>
              <a:ext cx="714103" cy="250371"/>
            </a:xfrm>
            <a:custGeom>
              <a:avLst/>
              <a:gdLst>
                <a:gd name="T0" fmla="*/ 0 w 277"/>
                <a:gd name="T1" fmla="*/ 66 h 97"/>
                <a:gd name="T2" fmla="*/ 117 w 277"/>
                <a:gd name="T3" fmla="*/ 59 h 97"/>
                <a:gd name="T4" fmla="*/ 190 w 277"/>
                <a:gd name="T5" fmla="*/ 55 h 97"/>
                <a:gd name="T6" fmla="*/ 224 w 277"/>
                <a:gd name="T7" fmla="*/ 60 h 97"/>
                <a:gd name="T8" fmla="*/ 277 w 277"/>
                <a:gd name="T9" fmla="*/ 56 h 97"/>
                <a:gd name="T10" fmla="*/ 277 w 277"/>
                <a:gd name="T11" fmla="*/ 0 h 97"/>
                <a:gd name="T12" fmla="*/ 0 w 277"/>
                <a:gd name="T13" fmla="*/ 1 h 97"/>
                <a:gd name="T14" fmla="*/ 0 w 277"/>
                <a:gd name="T15" fmla="*/ 6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97">
                  <a:moveTo>
                    <a:pt x="0" y="66"/>
                  </a:moveTo>
                  <a:cubicBezTo>
                    <a:pt x="0" y="66"/>
                    <a:pt x="59" y="97"/>
                    <a:pt x="117" y="59"/>
                  </a:cubicBezTo>
                  <a:cubicBezTo>
                    <a:pt x="117" y="59"/>
                    <a:pt x="134" y="85"/>
                    <a:pt x="190" y="55"/>
                  </a:cubicBezTo>
                  <a:cubicBezTo>
                    <a:pt x="190" y="55"/>
                    <a:pt x="201" y="75"/>
                    <a:pt x="224" y="60"/>
                  </a:cubicBezTo>
                  <a:cubicBezTo>
                    <a:pt x="224" y="60"/>
                    <a:pt x="245" y="81"/>
                    <a:pt x="277" y="56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322"/>
            <p:cNvSpPr>
              <a:spLocks/>
            </p:cNvSpPr>
            <p:nvPr/>
          </p:nvSpPr>
          <p:spPr bwMode="auto">
            <a:xfrm>
              <a:off x="-2869496" y="2112918"/>
              <a:ext cx="156754" cy="82731"/>
            </a:xfrm>
            <a:custGeom>
              <a:avLst/>
              <a:gdLst>
                <a:gd name="T0" fmla="*/ 0 w 61"/>
                <a:gd name="T1" fmla="*/ 32 h 32"/>
                <a:gd name="T2" fmla="*/ 25 w 61"/>
                <a:gd name="T3" fmla="*/ 4 h 32"/>
                <a:gd name="T4" fmla="*/ 61 w 61"/>
                <a:gd name="T5" fmla="*/ 26 h 32"/>
                <a:gd name="T6" fmla="*/ 26 w 61"/>
                <a:gd name="T7" fmla="*/ 10 h 32"/>
                <a:gd name="T8" fmla="*/ 0 w 61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2">
                  <a:moveTo>
                    <a:pt x="0" y="32"/>
                  </a:moveTo>
                  <a:cubicBezTo>
                    <a:pt x="0" y="32"/>
                    <a:pt x="5" y="8"/>
                    <a:pt x="25" y="4"/>
                  </a:cubicBezTo>
                  <a:cubicBezTo>
                    <a:pt x="46" y="0"/>
                    <a:pt x="61" y="26"/>
                    <a:pt x="61" y="26"/>
                  </a:cubicBezTo>
                  <a:cubicBezTo>
                    <a:pt x="61" y="26"/>
                    <a:pt x="42" y="6"/>
                    <a:pt x="26" y="10"/>
                  </a:cubicBezTo>
                  <a:cubicBezTo>
                    <a:pt x="10" y="13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323"/>
            <p:cNvSpPr>
              <a:spLocks/>
            </p:cNvSpPr>
            <p:nvPr/>
          </p:nvSpPr>
          <p:spPr bwMode="auto">
            <a:xfrm>
              <a:off x="-3014276" y="2184764"/>
              <a:ext cx="466997" cy="146957"/>
            </a:xfrm>
            <a:custGeom>
              <a:avLst/>
              <a:gdLst>
                <a:gd name="T0" fmla="*/ 86 w 181"/>
                <a:gd name="T1" fmla="*/ 53 h 57"/>
                <a:gd name="T2" fmla="*/ 41 w 181"/>
                <a:gd name="T3" fmla="*/ 48 h 57"/>
                <a:gd name="T4" fmla="*/ 2 w 181"/>
                <a:gd name="T5" fmla="*/ 34 h 57"/>
                <a:gd name="T6" fmla="*/ 1 w 181"/>
                <a:gd name="T7" fmla="*/ 29 h 57"/>
                <a:gd name="T8" fmla="*/ 5 w 181"/>
                <a:gd name="T9" fmla="*/ 28 h 57"/>
                <a:gd name="T10" fmla="*/ 43 w 181"/>
                <a:gd name="T11" fmla="*/ 42 h 57"/>
                <a:gd name="T12" fmla="*/ 174 w 181"/>
                <a:gd name="T13" fmla="*/ 2 h 57"/>
                <a:gd name="T14" fmla="*/ 179 w 181"/>
                <a:gd name="T15" fmla="*/ 1 h 57"/>
                <a:gd name="T16" fmla="*/ 180 w 181"/>
                <a:gd name="T17" fmla="*/ 5 h 57"/>
                <a:gd name="T18" fmla="*/ 116 w 181"/>
                <a:gd name="T19" fmla="*/ 50 h 57"/>
                <a:gd name="T20" fmla="*/ 86 w 181"/>
                <a:gd name="T21" fmla="*/ 5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1" h="57">
                  <a:moveTo>
                    <a:pt x="86" y="53"/>
                  </a:moveTo>
                  <a:cubicBezTo>
                    <a:pt x="69" y="53"/>
                    <a:pt x="53" y="50"/>
                    <a:pt x="41" y="48"/>
                  </a:cubicBezTo>
                  <a:cubicBezTo>
                    <a:pt x="18" y="43"/>
                    <a:pt x="3" y="34"/>
                    <a:pt x="2" y="34"/>
                  </a:cubicBezTo>
                  <a:cubicBezTo>
                    <a:pt x="1" y="33"/>
                    <a:pt x="0" y="31"/>
                    <a:pt x="1" y="29"/>
                  </a:cubicBezTo>
                  <a:cubicBezTo>
                    <a:pt x="2" y="28"/>
                    <a:pt x="4" y="27"/>
                    <a:pt x="5" y="28"/>
                  </a:cubicBezTo>
                  <a:cubicBezTo>
                    <a:pt x="6" y="28"/>
                    <a:pt x="20" y="37"/>
                    <a:pt x="43" y="42"/>
                  </a:cubicBezTo>
                  <a:cubicBezTo>
                    <a:pt x="73" y="48"/>
                    <a:pt x="146" y="57"/>
                    <a:pt x="174" y="2"/>
                  </a:cubicBezTo>
                  <a:cubicBezTo>
                    <a:pt x="175" y="1"/>
                    <a:pt x="177" y="0"/>
                    <a:pt x="179" y="1"/>
                  </a:cubicBezTo>
                  <a:cubicBezTo>
                    <a:pt x="180" y="2"/>
                    <a:pt x="181" y="4"/>
                    <a:pt x="180" y="5"/>
                  </a:cubicBezTo>
                  <a:cubicBezTo>
                    <a:pt x="167" y="29"/>
                    <a:pt x="146" y="44"/>
                    <a:pt x="116" y="50"/>
                  </a:cubicBezTo>
                  <a:cubicBezTo>
                    <a:pt x="106" y="52"/>
                    <a:pt x="96" y="53"/>
                    <a:pt x="86" y="53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324"/>
            <p:cNvSpPr>
              <a:spLocks/>
            </p:cNvSpPr>
            <p:nvPr/>
          </p:nvSpPr>
          <p:spPr bwMode="auto">
            <a:xfrm>
              <a:off x="-2603885" y="2133601"/>
              <a:ext cx="79466" cy="46809"/>
            </a:xfrm>
            <a:custGeom>
              <a:avLst/>
              <a:gdLst>
                <a:gd name="T0" fmla="*/ 28 w 31"/>
                <a:gd name="T1" fmla="*/ 18 h 18"/>
                <a:gd name="T2" fmla="*/ 25 w 31"/>
                <a:gd name="T3" fmla="*/ 15 h 18"/>
                <a:gd name="T4" fmla="*/ 13 w 31"/>
                <a:gd name="T5" fmla="*/ 8 h 18"/>
                <a:gd name="T6" fmla="*/ 6 w 31"/>
                <a:gd name="T7" fmla="*/ 12 h 18"/>
                <a:gd name="T8" fmla="*/ 2 w 31"/>
                <a:gd name="T9" fmla="*/ 12 h 18"/>
                <a:gd name="T10" fmla="*/ 1 w 31"/>
                <a:gd name="T11" fmla="*/ 8 h 18"/>
                <a:gd name="T12" fmla="*/ 12 w 31"/>
                <a:gd name="T13" fmla="*/ 2 h 18"/>
                <a:gd name="T14" fmla="*/ 31 w 31"/>
                <a:gd name="T15" fmla="*/ 14 h 18"/>
                <a:gd name="T16" fmla="*/ 28 w 31"/>
                <a:gd name="T17" fmla="*/ 18 h 18"/>
                <a:gd name="T18" fmla="*/ 28 w 31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8">
                  <a:moveTo>
                    <a:pt x="28" y="18"/>
                  </a:moveTo>
                  <a:cubicBezTo>
                    <a:pt x="26" y="18"/>
                    <a:pt x="25" y="17"/>
                    <a:pt x="25" y="15"/>
                  </a:cubicBezTo>
                  <a:cubicBezTo>
                    <a:pt x="23" y="7"/>
                    <a:pt x="16" y="7"/>
                    <a:pt x="13" y="8"/>
                  </a:cubicBezTo>
                  <a:cubicBezTo>
                    <a:pt x="9" y="8"/>
                    <a:pt x="7" y="12"/>
                    <a:pt x="6" y="12"/>
                  </a:cubicBezTo>
                  <a:cubicBezTo>
                    <a:pt x="6" y="13"/>
                    <a:pt x="4" y="13"/>
                    <a:pt x="2" y="12"/>
                  </a:cubicBezTo>
                  <a:cubicBezTo>
                    <a:pt x="1" y="11"/>
                    <a:pt x="0" y="9"/>
                    <a:pt x="1" y="8"/>
                  </a:cubicBezTo>
                  <a:cubicBezTo>
                    <a:pt x="2" y="8"/>
                    <a:pt x="5" y="3"/>
                    <a:pt x="12" y="2"/>
                  </a:cubicBezTo>
                  <a:cubicBezTo>
                    <a:pt x="19" y="0"/>
                    <a:pt x="29" y="3"/>
                    <a:pt x="31" y="14"/>
                  </a:cubicBezTo>
                  <a:cubicBezTo>
                    <a:pt x="31" y="16"/>
                    <a:pt x="30" y="17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325"/>
            <p:cNvSpPr>
              <a:spLocks/>
            </p:cNvSpPr>
            <p:nvPr/>
          </p:nvSpPr>
          <p:spPr bwMode="auto">
            <a:xfrm>
              <a:off x="-3039314" y="2035629"/>
              <a:ext cx="109946" cy="62049"/>
            </a:xfrm>
            <a:custGeom>
              <a:avLst/>
              <a:gdLst>
                <a:gd name="T0" fmla="*/ 39 w 43"/>
                <a:gd name="T1" fmla="*/ 24 h 24"/>
                <a:gd name="T2" fmla="*/ 36 w 43"/>
                <a:gd name="T3" fmla="*/ 20 h 24"/>
                <a:gd name="T4" fmla="*/ 21 w 43"/>
                <a:gd name="T5" fmla="*/ 7 h 24"/>
                <a:gd name="T6" fmla="*/ 7 w 43"/>
                <a:gd name="T7" fmla="*/ 20 h 24"/>
                <a:gd name="T8" fmla="*/ 4 w 43"/>
                <a:gd name="T9" fmla="*/ 24 h 24"/>
                <a:gd name="T10" fmla="*/ 0 w 43"/>
                <a:gd name="T11" fmla="*/ 20 h 24"/>
                <a:gd name="T12" fmla="*/ 21 w 43"/>
                <a:gd name="T13" fmla="*/ 0 h 24"/>
                <a:gd name="T14" fmla="*/ 42 w 43"/>
                <a:gd name="T15" fmla="*/ 20 h 24"/>
                <a:gd name="T16" fmla="*/ 39 w 43"/>
                <a:gd name="T17" fmla="*/ 24 h 24"/>
                <a:gd name="T18" fmla="*/ 39 w 43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24">
                  <a:moveTo>
                    <a:pt x="39" y="24"/>
                  </a:moveTo>
                  <a:cubicBezTo>
                    <a:pt x="37" y="24"/>
                    <a:pt x="36" y="22"/>
                    <a:pt x="36" y="20"/>
                  </a:cubicBezTo>
                  <a:cubicBezTo>
                    <a:pt x="35" y="19"/>
                    <a:pt x="34" y="7"/>
                    <a:pt x="21" y="7"/>
                  </a:cubicBezTo>
                  <a:cubicBezTo>
                    <a:pt x="8" y="7"/>
                    <a:pt x="7" y="19"/>
                    <a:pt x="7" y="20"/>
                  </a:cubicBezTo>
                  <a:cubicBezTo>
                    <a:pt x="7" y="22"/>
                    <a:pt x="5" y="24"/>
                    <a:pt x="4" y="24"/>
                  </a:cubicBezTo>
                  <a:cubicBezTo>
                    <a:pt x="2" y="23"/>
                    <a:pt x="0" y="22"/>
                    <a:pt x="0" y="20"/>
                  </a:cubicBezTo>
                  <a:cubicBezTo>
                    <a:pt x="1" y="13"/>
                    <a:pt x="5" y="0"/>
                    <a:pt x="21" y="0"/>
                  </a:cubicBezTo>
                  <a:cubicBezTo>
                    <a:pt x="37" y="0"/>
                    <a:pt x="42" y="13"/>
                    <a:pt x="42" y="20"/>
                  </a:cubicBezTo>
                  <a:cubicBezTo>
                    <a:pt x="43" y="22"/>
                    <a:pt x="41" y="23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326"/>
            <p:cNvSpPr>
              <a:spLocks/>
            </p:cNvSpPr>
            <p:nvPr/>
          </p:nvSpPr>
          <p:spPr bwMode="auto">
            <a:xfrm>
              <a:off x="-3070882" y="1922418"/>
              <a:ext cx="165463" cy="71846"/>
            </a:xfrm>
            <a:custGeom>
              <a:avLst/>
              <a:gdLst>
                <a:gd name="T0" fmla="*/ 0 w 152"/>
                <a:gd name="T1" fmla="*/ 31 h 66"/>
                <a:gd name="T2" fmla="*/ 152 w 152"/>
                <a:gd name="T3" fmla="*/ 66 h 66"/>
                <a:gd name="T4" fmla="*/ 152 w 152"/>
                <a:gd name="T5" fmla="*/ 31 h 66"/>
                <a:gd name="T6" fmla="*/ 0 w 152"/>
                <a:gd name="T7" fmla="*/ 0 h 66"/>
                <a:gd name="T8" fmla="*/ 0 w 152"/>
                <a:gd name="T9" fmla="*/ 3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66">
                  <a:moveTo>
                    <a:pt x="0" y="31"/>
                  </a:moveTo>
                  <a:lnTo>
                    <a:pt x="152" y="66"/>
                  </a:lnTo>
                  <a:lnTo>
                    <a:pt x="152" y="31"/>
                  </a:lnTo>
                  <a:lnTo>
                    <a:pt x="0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327"/>
            <p:cNvSpPr>
              <a:spLocks/>
            </p:cNvSpPr>
            <p:nvPr/>
          </p:nvSpPr>
          <p:spPr bwMode="auto">
            <a:xfrm>
              <a:off x="-2663756" y="2035629"/>
              <a:ext cx="108857" cy="62049"/>
            </a:xfrm>
            <a:custGeom>
              <a:avLst/>
              <a:gdLst>
                <a:gd name="T0" fmla="*/ 38 w 42"/>
                <a:gd name="T1" fmla="*/ 24 h 24"/>
                <a:gd name="T2" fmla="*/ 35 w 42"/>
                <a:gd name="T3" fmla="*/ 20 h 24"/>
                <a:gd name="T4" fmla="*/ 21 w 42"/>
                <a:gd name="T5" fmla="*/ 7 h 24"/>
                <a:gd name="T6" fmla="*/ 7 w 42"/>
                <a:gd name="T7" fmla="*/ 20 h 24"/>
                <a:gd name="T8" fmla="*/ 3 w 42"/>
                <a:gd name="T9" fmla="*/ 24 h 24"/>
                <a:gd name="T10" fmla="*/ 0 w 42"/>
                <a:gd name="T11" fmla="*/ 20 h 24"/>
                <a:gd name="T12" fmla="*/ 21 w 42"/>
                <a:gd name="T13" fmla="*/ 0 h 24"/>
                <a:gd name="T14" fmla="*/ 42 w 42"/>
                <a:gd name="T15" fmla="*/ 20 h 24"/>
                <a:gd name="T16" fmla="*/ 39 w 42"/>
                <a:gd name="T17" fmla="*/ 24 h 24"/>
                <a:gd name="T18" fmla="*/ 38 w 42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24">
                  <a:moveTo>
                    <a:pt x="38" y="24"/>
                  </a:moveTo>
                  <a:cubicBezTo>
                    <a:pt x="37" y="24"/>
                    <a:pt x="35" y="22"/>
                    <a:pt x="35" y="20"/>
                  </a:cubicBezTo>
                  <a:cubicBezTo>
                    <a:pt x="35" y="19"/>
                    <a:pt x="34" y="7"/>
                    <a:pt x="21" y="7"/>
                  </a:cubicBezTo>
                  <a:cubicBezTo>
                    <a:pt x="7" y="7"/>
                    <a:pt x="7" y="20"/>
                    <a:pt x="7" y="20"/>
                  </a:cubicBezTo>
                  <a:cubicBezTo>
                    <a:pt x="7" y="22"/>
                    <a:pt x="5" y="24"/>
                    <a:pt x="3" y="24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3"/>
                    <a:pt x="5" y="0"/>
                    <a:pt x="21" y="0"/>
                  </a:cubicBezTo>
                  <a:cubicBezTo>
                    <a:pt x="37" y="0"/>
                    <a:pt x="42" y="13"/>
                    <a:pt x="42" y="20"/>
                  </a:cubicBezTo>
                  <a:cubicBezTo>
                    <a:pt x="42" y="22"/>
                    <a:pt x="41" y="23"/>
                    <a:pt x="39" y="24"/>
                  </a:cubicBezTo>
                  <a:cubicBezTo>
                    <a:pt x="39" y="24"/>
                    <a:pt x="38" y="24"/>
                    <a:pt x="38" y="24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328"/>
            <p:cNvSpPr>
              <a:spLocks/>
            </p:cNvSpPr>
            <p:nvPr/>
          </p:nvSpPr>
          <p:spPr bwMode="auto">
            <a:xfrm>
              <a:off x="-2688794" y="1922418"/>
              <a:ext cx="164374" cy="71846"/>
            </a:xfrm>
            <a:custGeom>
              <a:avLst/>
              <a:gdLst>
                <a:gd name="T0" fmla="*/ 151 w 151"/>
                <a:gd name="T1" fmla="*/ 31 h 66"/>
                <a:gd name="T2" fmla="*/ 0 w 151"/>
                <a:gd name="T3" fmla="*/ 66 h 66"/>
                <a:gd name="T4" fmla="*/ 0 w 151"/>
                <a:gd name="T5" fmla="*/ 31 h 66"/>
                <a:gd name="T6" fmla="*/ 151 w 151"/>
                <a:gd name="T7" fmla="*/ 0 h 66"/>
                <a:gd name="T8" fmla="*/ 151 w 151"/>
                <a:gd name="T9" fmla="*/ 3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66">
                  <a:moveTo>
                    <a:pt x="151" y="31"/>
                  </a:moveTo>
                  <a:lnTo>
                    <a:pt x="0" y="66"/>
                  </a:lnTo>
                  <a:lnTo>
                    <a:pt x="0" y="31"/>
                  </a:lnTo>
                  <a:lnTo>
                    <a:pt x="151" y="0"/>
                  </a:lnTo>
                  <a:lnTo>
                    <a:pt x="151" y="31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5" name="组合 294"/>
          <p:cNvGrpSpPr>
            <a:grpSpLocks noChangeAspect="1"/>
          </p:cNvGrpSpPr>
          <p:nvPr/>
        </p:nvGrpSpPr>
        <p:grpSpPr>
          <a:xfrm>
            <a:off x="10968858" y="2060504"/>
            <a:ext cx="1184523" cy="2484000"/>
            <a:chOff x="-5286125" y="1394461"/>
            <a:chExt cx="1277983" cy="2680062"/>
          </a:xfrm>
        </p:grpSpPr>
        <p:sp>
          <p:nvSpPr>
            <p:cNvPr id="296" name="Freeform 329"/>
            <p:cNvSpPr>
              <a:spLocks/>
            </p:cNvSpPr>
            <p:nvPr/>
          </p:nvSpPr>
          <p:spPr bwMode="auto">
            <a:xfrm>
              <a:off x="-5033577" y="3086100"/>
              <a:ext cx="752203" cy="927463"/>
            </a:xfrm>
            <a:custGeom>
              <a:avLst/>
              <a:gdLst>
                <a:gd name="T0" fmla="*/ 291 w 292"/>
                <a:gd name="T1" fmla="*/ 316 h 360"/>
                <a:gd name="T2" fmla="*/ 274 w 292"/>
                <a:gd name="T3" fmla="*/ 298 h 360"/>
                <a:gd name="T4" fmla="*/ 241 w 292"/>
                <a:gd name="T5" fmla="*/ 0 h 360"/>
                <a:gd name="T6" fmla="*/ 168 w 292"/>
                <a:gd name="T7" fmla="*/ 0 h 360"/>
                <a:gd name="T8" fmla="*/ 152 w 292"/>
                <a:gd name="T9" fmla="*/ 0 h 360"/>
                <a:gd name="T10" fmla="*/ 51 w 292"/>
                <a:gd name="T11" fmla="*/ 0 h 360"/>
                <a:gd name="T12" fmla="*/ 18 w 292"/>
                <a:gd name="T13" fmla="*/ 298 h 360"/>
                <a:gd name="T14" fmla="*/ 1 w 292"/>
                <a:gd name="T15" fmla="*/ 316 h 360"/>
                <a:gd name="T16" fmla="*/ 108 w 292"/>
                <a:gd name="T17" fmla="*/ 360 h 360"/>
                <a:gd name="T18" fmla="*/ 142 w 292"/>
                <a:gd name="T19" fmla="*/ 74 h 360"/>
                <a:gd name="T20" fmla="*/ 150 w 292"/>
                <a:gd name="T21" fmla="*/ 74 h 360"/>
                <a:gd name="T22" fmla="*/ 184 w 292"/>
                <a:gd name="T23" fmla="*/ 360 h 360"/>
                <a:gd name="T24" fmla="*/ 291 w 292"/>
                <a:gd name="T25" fmla="*/ 31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2" h="360">
                  <a:moveTo>
                    <a:pt x="291" y="316"/>
                  </a:moveTo>
                  <a:cubicBezTo>
                    <a:pt x="290" y="304"/>
                    <a:pt x="281" y="313"/>
                    <a:pt x="274" y="298"/>
                  </a:cubicBezTo>
                  <a:cubicBezTo>
                    <a:pt x="262" y="270"/>
                    <a:pt x="241" y="0"/>
                    <a:pt x="241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30" y="270"/>
                    <a:pt x="18" y="298"/>
                  </a:cubicBezTo>
                  <a:cubicBezTo>
                    <a:pt x="12" y="313"/>
                    <a:pt x="2" y="304"/>
                    <a:pt x="1" y="316"/>
                  </a:cubicBezTo>
                  <a:cubicBezTo>
                    <a:pt x="0" y="336"/>
                    <a:pt x="108" y="360"/>
                    <a:pt x="108" y="360"/>
                  </a:cubicBezTo>
                  <a:cubicBezTo>
                    <a:pt x="142" y="74"/>
                    <a:pt x="142" y="74"/>
                    <a:pt x="142" y="74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84" y="360"/>
                    <a:pt x="184" y="360"/>
                    <a:pt x="184" y="360"/>
                  </a:cubicBezTo>
                  <a:cubicBezTo>
                    <a:pt x="184" y="360"/>
                    <a:pt x="292" y="336"/>
                    <a:pt x="291" y="316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330"/>
            <p:cNvSpPr>
              <a:spLocks/>
            </p:cNvSpPr>
            <p:nvPr/>
          </p:nvSpPr>
          <p:spPr bwMode="auto">
            <a:xfrm>
              <a:off x="-5058614" y="3881846"/>
              <a:ext cx="311331" cy="192677"/>
            </a:xfrm>
            <a:custGeom>
              <a:avLst/>
              <a:gdLst>
                <a:gd name="T0" fmla="*/ 38 w 121"/>
                <a:gd name="T1" fmla="*/ 7 h 75"/>
                <a:gd name="T2" fmla="*/ 0 w 121"/>
                <a:gd name="T3" fmla="*/ 57 h 75"/>
                <a:gd name="T4" fmla="*/ 59 w 121"/>
                <a:gd name="T5" fmla="*/ 73 h 75"/>
                <a:gd name="T6" fmla="*/ 121 w 121"/>
                <a:gd name="T7" fmla="*/ 59 h 75"/>
                <a:gd name="T8" fmla="*/ 38 w 121"/>
                <a:gd name="T9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75">
                  <a:moveTo>
                    <a:pt x="38" y="7"/>
                  </a:moveTo>
                  <a:cubicBezTo>
                    <a:pt x="25" y="10"/>
                    <a:pt x="0" y="17"/>
                    <a:pt x="0" y="57"/>
                  </a:cubicBezTo>
                  <a:cubicBezTo>
                    <a:pt x="0" y="74"/>
                    <a:pt x="36" y="73"/>
                    <a:pt x="59" y="73"/>
                  </a:cubicBezTo>
                  <a:cubicBezTo>
                    <a:pt x="82" y="73"/>
                    <a:pt x="121" y="75"/>
                    <a:pt x="121" y="59"/>
                  </a:cubicBezTo>
                  <a:cubicBezTo>
                    <a:pt x="121" y="37"/>
                    <a:pt x="81" y="0"/>
                    <a:pt x="38" y="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331"/>
            <p:cNvSpPr>
              <a:spLocks/>
            </p:cNvSpPr>
            <p:nvPr/>
          </p:nvSpPr>
          <p:spPr bwMode="auto">
            <a:xfrm>
              <a:off x="-4566580" y="3881846"/>
              <a:ext cx="313509" cy="192677"/>
            </a:xfrm>
            <a:custGeom>
              <a:avLst/>
              <a:gdLst>
                <a:gd name="T0" fmla="*/ 84 w 122"/>
                <a:gd name="T1" fmla="*/ 7 h 75"/>
                <a:gd name="T2" fmla="*/ 122 w 122"/>
                <a:gd name="T3" fmla="*/ 57 h 75"/>
                <a:gd name="T4" fmla="*/ 63 w 122"/>
                <a:gd name="T5" fmla="*/ 73 h 75"/>
                <a:gd name="T6" fmla="*/ 0 w 122"/>
                <a:gd name="T7" fmla="*/ 59 h 75"/>
                <a:gd name="T8" fmla="*/ 84 w 122"/>
                <a:gd name="T9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75">
                  <a:moveTo>
                    <a:pt x="84" y="7"/>
                  </a:moveTo>
                  <a:cubicBezTo>
                    <a:pt x="97" y="10"/>
                    <a:pt x="122" y="17"/>
                    <a:pt x="122" y="57"/>
                  </a:cubicBezTo>
                  <a:cubicBezTo>
                    <a:pt x="122" y="74"/>
                    <a:pt x="86" y="73"/>
                    <a:pt x="63" y="73"/>
                  </a:cubicBezTo>
                  <a:cubicBezTo>
                    <a:pt x="40" y="73"/>
                    <a:pt x="0" y="75"/>
                    <a:pt x="0" y="59"/>
                  </a:cubicBezTo>
                  <a:cubicBezTo>
                    <a:pt x="0" y="37"/>
                    <a:pt x="41" y="0"/>
                    <a:pt x="84" y="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Rectangle 332"/>
            <p:cNvSpPr>
              <a:spLocks noChangeArrowheads="1"/>
            </p:cNvSpPr>
            <p:nvPr/>
          </p:nvSpPr>
          <p:spPr bwMode="auto">
            <a:xfrm>
              <a:off x="-4811508" y="2422072"/>
              <a:ext cx="309154" cy="674914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333"/>
            <p:cNvSpPr>
              <a:spLocks/>
            </p:cNvSpPr>
            <p:nvPr/>
          </p:nvSpPr>
          <p:spPr bwMode="auto">
            <a:xfrm>
              <a:off x="-4690677" y="2460172"/>
              <a:ext cx="62049" cy="72934"/>
            </a:xfrm>
            <a:custGeom>
              <a:avLst/>
              <a:gdLst>
                <a:gd name="T0" fmla="*/ 19 w 24"/>
                <a:gd name="T1" fmla="*/ 28 h 28"/>
                <a:gd name="T2" fmla="*/ 6 w 24"/>
                <a:gd name="T3" fmla="*/ 28 h 28"/>
                <a:gd name="T4" fmla="*/ 0 w 24"/>
                <a:gd name="T5" fmla="*/ 23 h 28"/>
                <a:gd name="T6" fmla="*/ 0 w 24"/>
                <a:gd name="T7" fmla="*/ 6 h 28"/>
                <a:gd name="T8" fmla="*/ 6 w 24"/>
                <a:gd name="T9" fmla="*/ 0 h 28"/>
                <a:gd name="T10" fmla="*/ 19 w 24"/>
                <a:gd name="T11" fmla="*/ 0 h 28"/>
                <a:gd name="T12" fmla="*/ 24 w 24"/>
                <a:gd name="T13" fmla="*/ 6 h 28"/>
                <a:gd name="T14" fmla="*/ 24 w 24"/>
                <a:gd name="T15" fmla="*/ 23 h 28"/>
                <a:gd name="T16" fmla="*/ 19 w 24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8">
                  <a:moveTo>
                    <a:pt x="19" y="28"/>
                  </a:moveTo>
                  <a:cubicBezTo>
                    <a:pt x="6" y="28"/>
                    <a:pt x="6" y="28"/>
                    <a:pt x="6" y="28"/>
                  </a:cubicBezTo>
                  <a:cubicBezTo>
                    <a:pt x="3" y="28"/>
                    <a:pt x="0" y="26"/>
                    <a:pt x="0" y="2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3"/>
                    <a:pt x="24" y="6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6"/>
                    <a:pt x="22" y="28"/>
                    <a:pt x="19" y="28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334"/>
            <p:cNvSpPr>
              <a:spLocks/>
            </p:cNvSpPr>
            <p:nvPr/>
          </p:nvSpPr>
          <p:spPr bwMode="auto">
            <a:xfrm>
              <a:off x="-4709182" y="2527663"/>
              <a:ext cx="101237" cy="504008"/>
            </a:xfrm>
            <a:custGeom>
              <a:avLst/>
              <a:gdLst>
                <a:gd name="T0" fmla="*/ 29 w 93"/>
                <a:gd name="T1" fmla="*/ 0 h 463"/>
                <a:gd name="T2" fmla="*/ 0 w 93"/>
                <a:gd name="T3" fmla="*/ 404 h 463"/>
                <a:gd name="T4" fmla="*/ 48 w 93"/>
                <a:gd name="T5" fmla="*/ 463 h 463"/>
                <a:gd name="T6" fmla="*/ 93 w 93"/>
                <a:gd name="T7" fmla="*/ 402 h 463"/>
                <a:gd name="T8" fmla="*/ 62 w 93"/>
                <a:gd name="T9" fmla="*/ 0 h 463"/>
                <a:gd name="T10" fmla="*/ 29 w 93"/>
                <a:gd name="T11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463">
                  <a:moveTo>
                    <a:pt x="29" y="0"/>
                  </a:moveTo>
                  <a:lnTo>
                    <a:pt x="0" y="404"/>
                  </a:lnTo>
                  <a:lnTo>
                    <a:pt x="48" y="463"/>
                  </a:lnTo>
                  <a:lnTo>
                    <a:pt x="93" y="402"/>
                  </a:lnTo>
                  <a:lnTo>
                    <a:pt x="62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335"/>
            <p:cNvSpPr>
              <a:spLocks/>
            </p:cNvSpPr>
            <p:nvPr/>
          </p:nvSpPr>
          <p:spPr bwMode="auto">
            <a:xfrm>
              <a:off x="-4824571" y="2444932"/>
              <a:ext cx="326571" cy="146957"/>
            </a:xfrm>
            <a:custGeom>
              <a:avLst/>
              <a:gdLst>
                <a:gd name="T0" fmla="*/ 0 w 300"/>
                <a:gd name="T1" fmla="*/ 0 h 135"/>
                <a:gd name="T2" fmla="*/ 0 w 300"/>
                <a:gd name="T3" fmla="*/ 135 h 135"/>
                <a:gd name="T4" fmla="*/ 154 w 300"/>
                <a:gd name="T5" fmla="*/ 47 h 135"/>
                <a:gd name="T6" fmla="*/ 293 w 300"/>
                <a:gd name="T7" fmla="*/ 135 h 135"/>
                <a:gd name="T8" fmla="*/ 300 w 300"/>
                <a:gd name="T9" fmla="*/ 0 h 135"/>
                <a:gd name="T10" fmla="*/ 0 w 300"/>
                <a:gd name="T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0" h="135">
                  <a:moveTo>
                    <a:pt x="0" y="0"/>
                  </a:moveTo>
                  <a:lnTo>
                    <a:pt x="0" y="135"/>
                  </a:lnTo>
                  <a:lnTo>
                    <a:pt x="154" y="47"/>
                  </a:lnTo>
                  <a:lnTo>
                    <a:pt x="293" y="135"/>
                  </a:lnTo>
                  <a:lnTo>
                    <a:pt x="3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Rectangle 336"/>
            <p:cNvSpPr>
              <a:spLocks noChangeArrowheads="1"/>
            </p:cNvSpPr>
            <p:nvPr/>
          </p:nvSpPr>
          <p:spPr bwMode="auto">
            <a:xfrm>
              <a:off x="-4824571" y="3050178"/>
              <a:ext cx="316774" cy="56606"/>
            </a:xfrm>
            <a:prstGeom prst="rect">
              <a:avLst/>
            </a:prstGeom>
            <a:solidFill>
              <a:srgbClr val="C6C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Rectangle 337"/>
            <p:cNvSpPr>
              <a:spLocks noChangeArrowheads="1"/>
            </p:cNvSpPr>
            <p:nvPr/>
          </p:nvSpPr>
          <p:spPr bwMode="auto">
            <a:xfrm>
              <a:off x="-4692854" y="3050178"/>
              <a:ext cx="77289" cy="56606"/>
            </a:xfrm>
            <a:prstGeom prst="rect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338"/>
            <p:cNvSpPr>
              <a:spLocks/>
            </p:cNvSpPr>
            <p:nvPr/>
          </p:nvSpPr>
          <p:spPr bwMode="auto">
            <a:xfrm>
              <a:off x="-4319474" y="3155769"/>
              <a:ext cx="89263" cy="131717"/>
            </a:xfrm>
            <a:custGeom>
              <a:avLst/>
              <a:gdLst>
                <a:gd name="T0" fmla="*/ 18 w 35"/>
                <a:gd name="T1" fmla="*/ 0 h 51"/>
                <a:gd name="T2" fmla="*/ 12 w 35"/>
                <a:gd name="T3" fmla="*/ 19 h 51"/>
                <a:gd name="T4" fmla="*/ 7 w 35"/>
                <a:gd name="T5" fmla="*/ 43 h 51"/>
                <a:gd name="T6" fmla="*/ 35 w 35"/>
                <a:gd name="T7" fmla="*/ 17 h 51"/>
                <a:gd name="T8" fmla="*/ 18 w 35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51">
                  <a:moveTo>
                    <a:pt x="18" y="0"/>
                  </a:moveTo>
                  <a:cubicBezTo>
                    <a:pt x="18" y="0"/>
                    <a:pt x="16" y="10"/>
                    <a:pt x="12" y="19"/>
                  </a:cubicBezTo>
                  <a:cubicBezTo>
                    <a:pt x="7" y="29"/>
                    <a:pt x="0" y="39"/>
                    <a:pt x="7" y="43"/>
                  </a:cubicBezTo>
                  <a:cubicBezTo>
                    <a:pt x="19" y="51"/>
                    <a:pt x="35" y="21"/>
                    <a:pt x="35" y="17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339"/>
            <p:cNvSpPr>
              <a:spLocks/>
            </p:cNvSpPr>
            <p:nvPr/>
          </p:nvSpPr>
          <p:spPr bwMode="auto">
            <a:xfrm>
              <a:off x="-4376080" y="2985952"/>
              <a:ext cx="179614" cy="309154"/>
            </a:xfrm>
            <a:custGeom>
              <a:avLst/>
              <a:gdLst>
                <a:gd name="T0" fmla="*/ 45 w 70"/>
                <a:gd name="T1" fmla="*/ 0 h 120"/>
                <a:gd name="T2" fmla="*/ 68 w 70"/>
                <a:gd name="T3" fmla="*/ 52 h 120"/>
                <a:gd name="T4" fmla="*/ 58 w 70"/>
                <a:gd name="T5" fmla="*/ 118 h 120"/>
                <a:gd name="T6" fmla="*/ 47 w 70"/>
                <a:gd name="T7" fmla="*/ 101 h 120"/>
                <a:gd name="T8" fmla="*/ 31 w 70"/>
                <a:gd name="T9" fmla="*/ 60 h 120"/>
                <a:gd name="T10" fmla="*/ 17 w 70"/>
                <a:gd name="T11" fmla="*/ 87 h 120"/>
                <a:gd name="T12" fmla="*/ 6 w 70"/>
                <a:gd name="T13" fmla="*/ 44 h 120"/>
                <a:gd name="T14" fmla="*/ 0 w 70"/>
                <a:gd name="T15" fmla="*/ 23 h 120"/>
                <a:gd name="T16" fmla="*/ 45 w 70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0">
                  <a:moveTo>
                    <a:pt x="45" y="0"/>
                  </a:moveTo>
                  <a:cubicBezTo>
                    <a:pt x="45" y="0"/>
                    <a:pt x="66" y="16"/>
                    <a:pt x="68" y="52"/>
                  </a:cubicBezTo>
                  <a:cubicBezTo>
                    <a:pt x="70" y="87"/>
                    <a:pt x="70" y="117"/>
                    <a:pt x="58" y="118"/>
                  </a:cubicBezTo>
                  <a:cubicBezTo>
                    <a:pt x="47" y="120"/>
                    <a:pt x="47" y="101"/>
                    <a:pt x="47" y="101"/>
                  </a:cubicBezTo>
                  <a:cubicBezTo>
                    <a:pt x="47" y="101"/>
                    <a:pt x="45" y="69"/>
                    <a:pt x="31" y="60"/>
                  </a:cubicBezTo>
                  <a:cubicBezTo>
                    <a:pt x="31" y="60"/>
                    <a:pt x="31" y="88"/>
                    <a:pt x="17" y="87"/>
                  </a:cubicBezTo>
                  <a:cubicBezTo>
                    <a:pt x="7" y="86"/>
                    <a:pt x="6" y="76"/>
                    <a:pt x="6" y="44"/>
                  </a:cubicBezTo>
                  <a:cubicBezTo>
                    <a:pt x="6" y="30"/>
                    <a:pt x="0" y="23"/>
                    <a:pt x="0" y="23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340"/>
            <p:cNvSpPr>
              <a:spLocks/>
            </p:cNvSpPr>
            <p:nvPr/>
          </p:nvSpPr>
          <p:spPr bwMode="auto">
            <a:xfrm>
              <a:off x="-4283551" y="3165566"/>
              <a:ext cx="38100" cy="77289"/>
            </a:xfrm>
            <a:custGeom>
              <a:avLst/>
              <a:gdLst>
                <a:gd name="T0" fmla="*/ 11 w 15"/>
                <a:gd name="T1" fmla="*/ 30 h 30"/>
                <a:gd name="T2" fmla="*/ 3 w 15"/>
                <a:gd name="T3" fmla="*/ 0 h 30"/>
                <a:gd name="T4" fmla="*/ 0 w 15"/>
                <a:gd name="T5" fmla="*/ 11 h 30"/>
                <a:gd name="T6" fmla="*/ 11 w 15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0">
                  <a:moveTo>
                    <a:pt x="11" y="30"/>
                  </a:moveTo>
                  <a:cubicBezTo>
                    <a:pt x="11" y="30"/>
                    <a:pt x="15" y="15"/>
                    <a:pt x="3" y="0"/>
                  </a:cubicBezTo>
                  <a:cubicBezTo>
                    <a:pt x="3" y="0"/>
                    <a:pt x="0" y="8"/>
                    <a:pt x="0" y="11"/>
                  </a:cubicBezTo>
                  <a:cubicBezTo>
                    <a:pt x="0" y="11"/>
                    <a:pt x="11" y="20"/>
                    <a:pt x="11" y="3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341"/>
            <p:cNvSpPr>
              <a:spLocks/>
            </p:cNvSpPr>
            <p:nvPr/>
          </p:nvSpPr>
          <p:spPr bwMode="auto">
            <a:xfrm>
              <a:off x="-4538277" y="2373086"/>
              <a:ext cx="290649" cy="686888"/>
            </a:xfrm>
            <a:custGeom>
              <a:avLst/>
              <a:gdLst>
                <a:gd name="T0" fmla="*/ 0 w 113"/>
                <a:gd name="T1" fmla="*/ 10 h 267"/>
                <a:gd name="T2" fmla="*/ 43 w 113"/>
                <a:gd name="T3" fmla="*/ 58 h 267"/>
                <a:gd name="T4" fmla="*/ 113 w 113"/>
                <a:gd name="T5" fmla="*/ 239 h 267"/>
                <a:gd name="T6" fmla="*/ 62 w 113"/>
                <a:gd name="T7" fmla="*/ 267 h 267"/>
                <a:gd name="T8" fmla="*/ 36 w 113"/>
                <a:gd name="T9" fmla="*/ 207 h 267"/>
                <a:gd name="T10" fmla="*/ 0 w 113"/>
                <a:gd name="T11" fmla="*/ 1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67">
                  <a:moveTo>
                    <a:pt x="0" y="10"/>
                  </a:moveTo>
                  <a:cubicBezTo>
                    <a:pt x="0" y="10"/>
                    <a:pt x="21" y="0"/>
                    <a:pt x="43" y="58"/>
                  </a:cubicBezTo>
                  <a:cubicBezTo>
                    <a:pt x="65" y="117"/>
                    <a:pt x="113" y="239"/>
                    <a:pt x="113" y="239"/>
                  </a:cubicBezTo>
                  <a:cubicBezTo>
                    <a:pt x="62" y="267"/>
                    <a:pt x="62" y="267"/>
                    <a:pt x="62" y="267"/>
                  </a:cubicBezTo>
                  <a:cubicBezTo>
                    <a:pt x="36" y="207"/>
                    <a:pt x="36" y="207"/>
                    <a:pt x="36" y="207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342"/>
            <p:cNvSpPr>
              <a:spLocks/>
            </p:cNvSpPr>
            <p:nvPr/>
          </p:nvSpPr>
          <p:spPr bwMode="auto">
            <a:xfrm>
              <a:off x="-4498000" y="2460172"/>
              <a:ext cx="167640" cy="597626"/>
            </a:xfrm>
            <a:custGeom>
              <a:avLst/>
              <a:gdLst>
                <a:gd name="T0" fmla="*/ 40 w 65"/>
                <a:gd name="T1" fmla="*/ 219 h 232"/>
                <a:gd name="T2" fmla="*/ 0 w 65"/>
                <a:gd name="T3" fmla="*/ 0 h 232"/>
                <a:gd name="T4" fmla="*/ 46 w 65"/>
                <a:gd name="T5" fmla="*/ 232 h 232"/>
                <a:gd name="T6" fmla="*/ 40 w 65"/>
                <a:gd name="T7" fmla="*/ 21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32">
                  <a:moveTo>
                    <a:pt x="40" y="21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5" y="206"/>
                    <a:pt x="46" y="232"/>
                  </a:cubicBezTo>
                  <a:lnTo>
                    <a:pt x="40" y="219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343"/>
            <p:cNvSpPr>
              <a:spLocks/>
            </p:cNvSpPr>
            <p:nvPr/>
          </p:nvSpPr>
          <p:spPr bwMode="auto">
            <a:xfrm>
              <a:off x="-4585085" y="2429692"/>
              <a:ext cx="231866" cy="690154"/>
            </a:xfrm>
            <a:custGeom>
              <a:avLst/>
              <a:gdLst>
                <a:gd name="T0" fmla="*/ 30 w 90"/>
                <a:gd name="T1" fmla="*/ 0 h 268"/>
                <a:gd name="T2" fmla="*/ 70 w 90"/>
                <a:gd name="T3" fmla="*/ 256 h 268"/>
                <a:gd name="T4" fmla="*/ 9 w 90"/>
                <a:gd name="T5" fmla="*/ 266 h 268"/>
                <a:gd name="T6" fmla="*/ 0 w 90"/>
                <a:gd name="T7" fmla="*/ 2 h 268"/>
                <a:gd name="T8" fmla="*/ 30 w 90"/>
                <a:gd name="T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68">
                  <a:moveTo>
                    <a:pt x="30" y="0"/>
                  </a:moveTo>
                  <a:cubicBezTo>
                    <a:pt x="30" y="0"/>
                    <a:pt x="90" y="209"/>
                    <a:pt x="70" y="256"/>
                  </a:cubicBezTo>
                  <a:cubicBezTo>
                    <a:pt x="65" y="268"/>
                    <a:pt x="9" y="266"/>
                    <a:pt x="9" y="266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Rectangle 344"/>
            <p:cNvSpPr>
              <a:spLocks noChangeArrowheads="1"/>
            </p:cNvSpPr>
            <p:nvPr/>
          </p:nvSpPr>
          <p:spPr bwMode="auto">
            <a:xfrm>
              <a:off x="-4549162" y="2918460"/>
              <a:ext cx="126274" cy="23949"/>
            </a:xfrm>
            <a:prstGeom prst="rect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345"/>
            <p:cNvSpPr>
              <a:spLocks/>
            </p:cNvSpPr>
            <p:nvPr/>
          </p:nvSpPr>
          <p:spPr bwMode="auto">
            <a:xfrm>
              <a:off x="-5086917" y="3155769"/>
              <a:ext cx="89263" cy="131717"/>
            </a:xfrm>
            <a:custGeom>
              <a:avLst/>
              <a:gdLst>
                <a:gd name="T0" fmla="*/ 17 w 35"/>
                <a:gd name="T1" fmla="*/ 0 h 51"/>
                <a:gd name="T2" fmla="*/ 23 w 35"/>
                <a:gd name="T3" fmla="*/ 19 h 51"/>
                <a:gd name="T4" fmla="*/ 28 w 35"/>
                <a:gd name="T5" fmla="*/ 43 h 51"/>
                <a:gd name="T6" fmla="*/ 0 w 35"/>
                <a:gd name="T7" fmla="*/ 17 h 51"/>
                <a:gd name="T8" fmla="*/ 17 w 35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51">
                  <a:moveTo>
                    <a:pt x="17" y="0"/>
                  </a:moveTo>
                  <a:cubicBezTo>
                    <a:pt x="17" y="0"/>
                    <a:pt x="18" y="10"/>
                    <a:pt x="23" y="19"/>
                  </a:cubicBezTo>
                  <a:cubicBezTo>
                    <a:pt x="28" y="29"/>
                    <a:pt x="35" y="39"/>
                    <a:pt x="28" y="43"/>
                  </a:cubicBezTo>
                  <a:cubicBezTo>
                    <a:pt x="16" y="51"/>
                    <a:pt x="0" y="21"/>
                    <a:pt x="0" y="17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346"/>
            <p:cNvSpPr>
              <a:spLocks/>
            </p:cNvSpPr>
            <p:nvPr/>
          </p:nvSpPr>
          <p:spPr bwMode="auto">
            <a:xfrm>
              <a:off x="-5120663" y="2985952"/>
              <a:ext cx="179614" cy="309154"/>
            </a:xfrm>
            <a:custGeom>
              <a:avLst/>
              <a:gdLst>
                <a:gd name="T0" fmla="*/ 25 w 70"/>
                <a:gd name="T1" fmla="*/ 0 h 120"/>
                <a:gd name="T2" fmla="*/ 2 w 70"/>
                <a:gd name="T3" fmla="*/ 52 h 120"/>
                <a:gd name="T4" fmla="*/ 12 w 70"/>
                <a:gd name="T5" fmla="*/ 118 h 120"/>
                <a:gd name="T6" fmla="*/ 22 w 70"/>
                <a:gd name="T7" fmla="*/ 101 h 120"/>
                <a:gd name="T8" fmla="*/ 39 w 70"/>
                <a:gd name="T9" fmla="*/ 60 h 120"/>
                <a:gd name="T10" fmla="*/ 53 w 70"/>
                <a:gd name="T11" fmla="*/ 87 h 120"/>
                <a:gd name="T12" fmla="*/ 64 w 70"/>
                <a:gd name="T13" fmla="*/ 44 h 120"/>
                <a:gd name="T14" fmla="*/ 70 w 70"/>
                <a:gd name="T15" fmla="*/ 23 h 120"/>
                <a:gd name="T16" fmla="*/ 25 w 70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0">
                  <a:moveTo>
                    <a:pt x="25" y="0"/>
                  </a:moveTo>
                  <a:cubicBezTo>
                    <a:pt x="25" y="0"/>
                    <a:pt x="4" y="16"/>
                    <a:pt x="2" y="52"/>
                  </a:cubicBezTo>
                  <a:cubicBezTo>
                    <a:pt x="0" y="87"/>
                    <a:pt x="0" y="117"/>
                    <a:pt x="12" y="118"/>
                  </a:cubicBezTo>
                  <a:cubicBezTo>
                    <a:pt x="23" y="120"/>
                    <a:pt x="22" y="101"/>
                    <a:pt x="22" y="101"/>
                  </a:cubicBezTo>
                  <a:cubicBezTo>
                    <a:pt x="22" y="101"/>
                    <a:pt x="25" y="69"/>
                    <a:pt x="39" y="60"/>
                  </a:cubicBezTo>
                  <a:cubicBezTo>
                    <a:pt x="39" y="60"/>
                    <a:pt x="39" y="88"/>
                    <a:pt x="53" y="87"/>
                  </a:cubicBezTo>
                  <a:cubicBezTo>
                    <a:pt x="63" y="86"/>
                    <a:pt x="64" y="76"/>
                    <a:pt x="64" y="44"/>
                  </a:cubicBezTo>
                  <a:cubicBezTo>
                    <a:pt x="64" y="30"/>
                    <a:pt x="70" y="23"/>
                    <a:pt x="70" y="23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347"/>
            <p:cNvSpPr>
              <a:spLocks/>
            </p:cNvSpPr>
            <p:nvPr/>
          </p:nvSpPr>
          <p:spPr bwMode="auto">
            <a:xfrm>
              <a:off x="-5071677" y="3165566"/>
              <a:ext cx="38100" cy="77289"/>
            </a:xfrm>
            <a:custGeom>
              <a:avLst/>
              <a:gdLst>
                <a:gd name="T0" fmla="*/ 4 w 15"/>
                <a:gd name="T1" fmla="*/ 30 h 30"/>
                <a:gd name="T2" fmla="*/ 12 w 15"/>
                <a:gd name="T3" fmla="*/ 0 h 30"/>
                <a:gd name="T4" fmla="*/ 15 w 15"/>
                <a:gd name="T5" fmla="*/ 11 h 30"/>
                <a:gd name="T6" fmla="*/ 4 w 15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0">
                  <a:moveTo>
                    <a:pt x="4" y="30"/>
                  </a:moveTo>
                  <a:cubicBezTo>
                    <a:pt x="4" y="30"/>
                    <a:pt x="0" y="15"/>
                    <a:pt x="12" y="0"/>
                  </a:cubicBezTo>
                  <a:cubicBezTo>
                    <a:pt x="12" y="0"/>
                    <a:pt x="15" y="8"/>
                    <a:pt x="15" y="11"/>
                  </a:cubicBezTo>
                  <a:cubicBezTo>
                    <a:pt x="15" y="11"/>
                    <a:pt x="4" y="20"/>
                    <a:pt x="4" y="3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348"/>
            <p:cNvSpPr>
              <a:spLocks/>
            </p:cNvSpPr>
            <p:nvPr/>
          </p:nvSpPr>
          <p:spPr bwMode="auto">
            <a:xfrm>
              <a:off x="-5069500" y="2373086"/>
              <a:ext cx="290649" cy="686888"/>
            </a:xfrm>
            <a:custGeom>
              <a:avLst/>
              <a:gdLst>
                <a:gd name="T0" fmla="*/ 113 w 113"/>
                <a:gd name="T1" fmla="*/ 10 h 267"/>
                <a:gd name="T2" fmla="*/ 69 w 113"/>
                <a:gd name="T3" fmla="*/ 58 h 267"/>
                <a:gd name="T4" fmla="*/ 0 w 113"/>
                <a:gd name="T5" fmla="*/ 239 h 267"/>
                <a:gd name="T6" fmla="*/ 50 w 113"/>
                <a:gd name="T7" fmla="*/ 267 h 267"/>
                <a:gd name="T8" fmla="*/ 77 w 113"/>
                <a:gd name="T9" fmla="*/ 207 h 267"/>
                <a:gd name="T10" fmla="*/ 113 w 113"/>
                <a:gd name="T11" fmla="*/ 1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67">
                  <a:moveTo>
                    <a:pt x="113" y="10"/>
                  </a:moveTo>
                  <a:cubicBezTo>
                    <a:pt x="113" y="10"/>
                    <a:pt x="92" y="0"/>
                    <a:pt x="69" y="58"/>
                  </a:cubicBezTo>
                  <a:cubicBezTo>
                    <a:pt x="47" y="117"/>
                    <a:pt x="0" y="239"/>
                    <a:pt x="0" y="239"/>
                  </a:cubicBezTo>
                  <a:cubicBezTo>
                    <a:pt x="50" y="267"/>
                    <a:pt x="50" y="267"/>
                    <a:pt x="50" y="267"/>
                  </a:cubicBezTo>
                  <a:cubicBezTo>
                    <a:pt x="77" y="207"/>
                    <a:pt x="77" y="207"/>
                    <a:pt x="77" y="207"/>
                  </a:cubicBezTo>
                  <a:lnTo>
                    <a:pt x="113" y="1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349"/>
            <p:cNvSpPr>
              <a:spLocks/>
            </p:cNvSpPr>
            <p:nvPr/>
          </p:nvSpPr>
          <p:spPr bwMode="auto">
            <a:xfrm>
              <a:off x="-4986768" y="2460172"/>
              <a:ext cx="167640" cy="597626"/>
            </a:xfrm>
            <a:custGeom>
              <a:avLst/>
              <a:gdLst>
                <a:gd name="T0" fmla="*/ 25 w 65"/>
                <a:gd name="T1" fmla="*/ 219 h 232"/>
                <a:gd name="T2" fmla="*/ 65 w 65"/>
                <a:gd name="T3" fmla="*/ 0 h 232"/>
                <a:gd name="T4" fmla="*/ 19 w 65"/>
                <a:gd name="T5" fmla="*/ 232 h 232"/>
                <a:gd name="T6" fmla="*/ 25 w 65"/>
                <a:gd name="T7" fmla="*/ 21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32">
                  <a:moveTo>
                    <a:pt x="25" y="219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0" y="206"/>
                    <a:pt x="19" y="232"/>
                  </a:cubicBezTo>
                  <a:lnTo>
                    <a:pt x="25" y="219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350"/>
            <p:cNvSpPr>
              <a:spLocks/>
            </p:cNvSpPr>
            <p:nvPr/>
          </p:nvSpPr>
          <p:spPr bwMode="auto">
            <a:xfrm>
              <a:off x="-4963908" y="2429692"/>
              <a:ext cx="229689" cy="690154"/>
            </a:xfrm>
            <a:custGeom>
              <a:avLst/>
              <a:gdLst>
                <a:gd name="T0" fmla="*/ 60 w 89"/>
                <a:gd name="T1" fmla="*/ 0 h 268"/>
                <a:gd name="T2" fmla="*/ 20 w 89"/>
                <a:gd name="T3" fmla="*/ 256 h 268"/>
                <a:gd name="T4" fmla="*/ 81 w 89"/>
                <a:gd name="T5" fmla="*/ 266 h 268"/>
                <a:gd name="T6" fmla="*/ 89 w 89"/>
                <a:gd name="T7" fmla="*/ 2 h 268"/>
                <a:gd name="T8" fmla="*/ 60 w 89"/>
                <a:gd name="T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68">
                  <a:moveTo>
                    <a:pt x="60" y="0"/>
                  </a:moveTo>
                  <a:cubicBezTo>
                    <a:pt x="60" y="0"/>
                    <a:pt x="0" y="209"/>
                    <a:pt x="20" y="256"/>
                  </a:cubicBezTo>
                  <a:cubicBezTo>
                    <a:pt x="25" y="268"/>
                    <a:pt x="81" y="266"/>
                    <a:pt x="81" y="266"/>
                  </a:cubicBezTo>
                  <a:cubicBezTo>
                    <a:pt x="89" y="2"/>
                    <a:pt x="89" y="2"/>
                    <a:pt x="89" y="2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Rectangle 351"/>
            <p:cNvSpPr>
              <a:spLocks noChangeArrowheads="1"/>
            </p:cNvSpPr>
            <p:nvPr/>
          </p:nvSpPr>
          <p:spPr bwMode="auto">
            <a:xfrm>
              <a:off x="-4894240" y="2918460"/>
              <a:ext cx="126274" cy="23949"/>
            </a:xfrm>
            <a:prstGeom prst="rect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352"/>
            <p:cNvSpPr>
              <a:spLocks/>
            </p:cNvSpPr>
            <p:nvPr/>
          </p:nvSpPr>
          <p:spPr bwMode="auto">
            <a:xfrm>
              <a:off x="-5286125" y="1394461"/>
              <a:ext cx="1277983" cy="759823"/>
            </a:xfrm>
            <a:custGeom>
              <a:avLst/>
              <a:gdLst>
                <a:gd name="T0" fmla="*/ 67 w 496"/>
                <a:gd name="T1" fmla="*/ 234 h 295"/>
                <a:gd name="T2" fmla="*/ 248 w 496"/>
                <a:gd name="T3" fmla="*/ 0 h 295"/>
                <a:gd name="T4" fmla="*/ 429 w 496"/>
                <a:gd name="T5" fmla="*/ 234 h 295"/>
                <a:gd name="T6" fmla="*/ 258 w 496"/>
                <a:gd name="T7" fmla="*/ 295 h 295"/>
                <a:gd name="T8" fmla="*/ 67 w 496"/>
                <a:gd name="T9" fmla="*/ 23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95">
                  <a:moveTo>
                    <a:pt x="67" y="234"/>
                  </a:moveTo>
                  <a:cubicBezTo>
                    <a:pt x="67" y="234"/>
                    <a:pt x="0" y="0"/>
                    <a:pt x="248" y="0"/>
                  </a:cubicBezTo>
                  <a:cubicBezTo>
                    <a:pt x="496" y="0"/>
                    <a:pt x="429" y="234"/>
                    <a:pt x="429" y="234"/>
                  </a:cubicBezTo>
                  <a:cubicBezTo>
                    <a:pt x="258" y="295"/>
                    <a:pt x="258" y="295"/>
                    <a:pt x="258" y="295"/>
                  </a:cubicBezTo>
                  <a:lnTo>
                    <a:pt x="67" y="234"/>
                  </a:ln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353"/>
            <p:cNvSpPr>
              <a:spLocks/>
            </p:cNvSpPr>
            <p:nvPr/>
          </p:nvSpPr>
          <p:spPr bwMode="auto">
            <a:xfrm>
              <a:off x="-5208837" y="1943101"/>
              <a:ext cx="209006" cy="296091"/>
            </a:xfrm>
            <a:custGeom>
              <a:avLst/>
              <a:gdLst>
                <a:gd name="T0" fmla="*/ 81 w 81"/>
                <a:gd name="T1" fmla="*/ 26 h 115"/>
                <a:gd name="T2" fmla="*/ 30 w 81"/>
                <a:gd name="T3" fmla="*/ 19 h 115"/>
                <a:gd name="T4" fmla="*/ 81 w 81"/>
                <a:gd name="T5" fmla="*/ 115 h 115"/>
                <a:gd name="T6" fmla="*/ 81 w 81"/>
                <a:gd name="T7" fmla="*/ 2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15">
                  <a:moveTo>
                    <a:pt x="81" y="26"/>
                  </a:moveTo>
                  <a:cubicBezTo>
                    <a:pt x="81" y="26"/>
                    <a:pt x="60" y="0"/>
                    <a:pt x="30" y="19"/>
                  </a:cubicBezTo>
                  <a:cubicBezTo>
                    <a:pt x="0" y="38"/>
                    <a:pt x="21" y="102"/>
                    <a:pt x="81" y="115"/>
                  </a:cubicBezTo>
                  <a:lnTo>
                    <a:pt x="81" y="26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354"/>
            <p:cNvSpPr>
              <a:spLocks/>
            </p:cNvSpPr>
            <p:nvPr/>
          </p:nvSpPr>
          <p:spPr bwMode="auto">
            <a:xfrm>
              <a:off x="-4291171" y="1943101"/>
              <a:ext cx="207917" cy="296091"/>
            </a:xfrm>
            <a:custGeom>
              <a:avLst/>
              <a:gdLst>
                <a:gd name="T0" fmla="*/ 0 w 81"/>
                <a:gd name="T1" fmla="*/ 26 h 115"/>
                <a:gd name="T2" fmla="*/ 51 w 81"/>
                <a:gd name="T3" fmla="*/ 19 h 115"/>
                <a:gd name="T4" fmla="*/ 0 w 81"/>
                <a:gd name="T5" fmla="*/ 115 h 115"/>
                <a:gd name="T6" fmla="*/ 0 w 81"/>
                <a:gd name="T7" fmla="*/ 2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15">
                  <a:moveTo>
                    <a:pt x="0" y="26"/>
                  </a:moveTo>
                  <a:cubicBezTo>
                    <a:pt x="0" y="26"/>
                    <a:pt x="21" y="0"/>
                    <a:pt x="51" y="19"/>
                  </a:cubicBezTo>
                  <a:cubicBezTo>
                    <a:pt x="81" y="38"/>
                    <a:pt x="60" y="102"/>
                    <a:pt x="0" y="115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55"/>
            <p:cNvSpPr>
              <a:spLocks/>
            </p:cNvSpPr>
            <p:nvPr/>
          </p:nvSpPr>
          <p:spPr bwMode="auto">
            <a:xfrm>
              <a:off x="-5033577" y="1758044"/>
              <a:ext cx="772886" cy="722811"/>
            </a:xfrm>
            <a:custGeom>
              <a:avLst/>
              <a:gdLst>
                <a:gd name="T0" fmla="*/ 289 w 300"/>
                <a:gd name="T1" fmla="*/ 0 h 281"/>
                <a:gd name="T2" fmla="*/ 150 w 300"/>
                <a:gd name="T3" fmla="*/ 0 h 281"/>
                <a:gd name="T4" fmla="*/ 12 w 300"/>
                <a:gd name="T5" fmla="*/ 0 h 281"/>
                <a:gd name="T6" fmla="*/ 1 w 300"/>
                <a:gd name="T7" fmla="*/ 170 h 281"/>
                <a:gd name="T8" fmla="*/ 14 w 300"/>
                <a:gd name="T9" fmla="*/ 212 h 281"/>
                <a:gd name="T10" fmla="*/ 150 w 300"/>
                <a:gd name="T11" fmla="*/ 281 h 281"/>
                <a:gd name="T12" fmla="*/ 286 w 300"/>
                <a:gd name="T13" fmla="*/ 212 h 281"/>
                <a:gd name="T14" fmla="*/ 299 w 300"/>
                <a:gd name="T15" fmla="*/ 170 h 281"/>
                <a:gd name="T16" fmla="*/ 289 w 300"/>
                <a:gd name="T1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0" h="281">
                  <a:moveTo>
                    <a:pt x="289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0" y="185"/>
                    <a:pt x="5" y="200"/>
                    <a:pt x="14" y="212"/>
                  </a:cubicBezTo>
                  <a:cubicBezTo>
                    <a:pt x="34" y="239"/>
                    <a:pt x="78" y="281"/>
                    <a:pt x="150" y="281"/>
                  </a:cubicBezTo>
                  <a:cubicBezTo>
                    <a:pt x="222" y="281"/>
                    <a:pt x="266" y="239"/>
                    <a:pt x="286" y="212"/>
                  </a:cubicBezTo>
                  <a:cubicBezTo>
                    <a:pt x="296" y="200"/>
                    <a:pt x="300" y="185"/>
                    <a:pt x="299" y="170"/>
                  </a:cubicBezTo>
                  <a:lnTo>
                    <a:pt x="289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56"/>
            <p:cNvSpPr>
              <a:spLocks/>
            </p:cNvSpPr>
            <p:nvPr/>
          </p:nvSpPr>
          <p:spPr bwMode="auto">
            <a:xfrm>
              <a:off x="-5022691" y="1466307"/>
              <a:ext cx="777240" cy="378823"/>
            </a:xfrm>
            <a:custGeom>
              <a:avLst/>
              <a:gdLst>
                <a:gd name="T0" fmla="*/ 7 w 302"/>
                <a:gd name="T1" fmla="*/ 126 h 147"/>
                <a:gd name="T2" fmla="*/ 40 w 302"/>
                <a:gd name="T3" fmla="*/ 36 h 147"/>
                <a:gd name="T4" fmla="*/ 34 w 302"/>
                <a:gd name="T5" fmla="*/ 79 h 147"/>
                <a:gd name="T6" fmla="*/ 146 w 302"/>
                <a:gd name="T7" fmla="*/ 0 h 147"/>
                <a:gd name="T8" fmla="*/ 121 w 302"/>
                <a:gd name="T9" fmla="*/ 37 h 147"/>
                <a:gd name="T10" fmla="*/ 243 w 302"/>
                <a:gd name="T11" fmla="*/ 28 h 147"/>
                <a:gd name="T12" fmla="*/ 211 w 302"/>
                <a:gd name="T13" fmla="*/ 47 h 147"/>
                <a:gd name="T14" fmla="*/ 299 w 302"/>
                <a:gd name="T15" fmla="*/ 86 h 147"/>
                <a:gd name="T16" fmla="*/ 268 w 302"/>
                <a:gd name="T17" fmla="*/ 90 h 147"/>
                <a:gd name="T18" fmla="*/ 302 w 302"/>
                <a:gd name="T19" fmla="*/ 147 h 147"/>
                <a:gd name="T20" fmla="*/ 146 w 302"/>
                <a:gd name="T21" fmla="*/ 144 h 147"/>
                <a:gd name="T22" fmla="*/ 7 w 302"/>
                <a:gd name="T23" fmla="*/ 12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2" h="147">
                  <a:moveTo>
                    <a:pt x="7" y="126"/>
                  </a:moveTo>
                  <a:cubicBezTo>
                    <a:pt x="7" y="126"/>
                    <a:pt x="0" y="50"/>
                    <a:pt x="40" y="36"/>
                  </a:cubicBezTo>
                  <a:cubicBezTo>
                    <a:pt x="40" y="36"/>
                    <a:pt x="29" y="65"/>
                    <a:pt x="34" y="79"/>
                  </a:cubicBezTo>
                  <a:cubicBezTo>
                    <a:pt x="34" y="79"/>
                    <a:pt x="71" y="1"/>
                    <a:pt x="146" y="0"/>
                  </a:cubicBezTo>
                  <a:cubicBezTo>
                    <a:pt x="146" y="0"/>
                    <a:pt x="134" y="28"/>
                    <a:pt x="121" y="37"/>
                  </a:cubicBezTo>
                  <a:cubicBezTo>
                    <a:pt x="121" y="37"/>
                    <a:pt x="197" y="5"/>
                    <a:pt x="243" y="28"/>
                  </a:cubicBezTo>
                  <a:cubicBezTo>
                    <a:pt x="243" y="28"/>
                    <a:pt x="236" y="40"/>
                    <a:pt x="211" y="47"/>
                  </a:cubicBezTo>
                  <a:cubicBezTo>
                    <a:pt x="211" y="47"/>
                    <a:pt x="281" y="42"/>
                    <a:pt x="299" y="86"/>
                  </a:cubicBezTo>
                  <a:cubicBezTo>
                    <a:pt x="299" y="86"/>
                    <a:pt x="284" y="93"/>
                    <a:pt x="268" y="90"/>
                  </a:cubicBezTo>
                  <a:cubicBezTo>
                    <a:pt x="268" y="90"/>
                    <a:pt x="302" y="99"/>
                    <a:pt x="302" y="147"/>
                  </a:cubicBezTo>
                  <a:cubicBezTo>
                    <a:pt x="302" y="147"/>
                    <a:pt x="250" y="78"/>
                    <a:pt x="146" y="144"/>
                  </a:cubicBezTo>
                  <a:cubicBezTo>
                    <a:pt x="146" y="144"/>
                    <a:pt x="101" y="92"/>
                    <a:pt x="7" y="126"/>
                  </a:cubicBezTo>
                  <a:close/>
                </a:path>
              </a:pathLst>
            </a:custGeom>
            <a:solidFill>
              <a:srgbClr val="E08A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57"/>
            <p:cNvSpPr>
              <a:spLocks/>
            </p:cNvSpPr>
            <p:nvPr/>
          </p:nvSpPr>
          <p:spPr bwMode="auto">
            <a:xfrm>
              <a:off x="-4930163" y="2014946"/>
              <a:ext cx="128451" cy="48986"/>
            </a:xfrm>
            <a:custGeom>
              <a:avLst/>
              <a:gdLst>
                <a:gd name="T0" fmla="*/ 4 w 50"/>
                <a:gd name="T1" fmla="*/ 18 h 19"/>
                <a:gd name="T2" fmla="*/ 3 w 50"/>
                <a:gd name="T3" fmla="*/ 18 h 19"/>
                <a:gd name="T4" fmla="*/ 1 w 50"/>
                <a:gd name="T5" fmla="*/ 13 h 19"/>
                <a:gd name="T6" fmla="*/ 25 w 50"/>
                <a:gd name="T7" fmla="*/ 1 h 19"/>
                <a:gd name="T8" fmla="*/ 49 w 50"/>
                <a:gd name="T9" fmla="*/ 14 h 19"/>
                <a:gd name="T10" fmla="*/ 48 w 50"/>
                <a:gd name="T11" fmla="*/ 18 h 19"/>
                <a:gd name="T12" fmla="*/ 43 w 50"/>
                <a:gd name="T13" fmla="*/ 16 h 19"/>
                <a:gd name="T14" fmla="*/ 25 w 50"/>
                <a:gd name="T15" fmla="*/ 8 h 19"/>
                <a:gd name="T16" fmla="*/ 8 w 50"/>
                <a:gd name="T17" fmla="*/ 16 h 19"/>
                <a:gd name="T18" fmla="*/ 4 w 50"/>
                <a:gd name="T1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9">
                  <a:moveTo>
                    <a:pt x="4" y="18"/>
                  </a:moveTo>
                  <a:cubicBezTo>
                    <a:pt x="4" y="18"/>
                    <a:pt x="3" y="18"/>
                    <a:pt x="3" y="18"/>
                  </a:cubicBezTo>
                  <a:cubicBezTo>
                    <a:pt x="1" y="17"/>
                    <a:pt x="0" y="15"/>
                    <a:pt x="1" y="13"/>
                  </a:cubicBezTo>
                  <a:cubicBezTo>
                    <a:pt x="2" y="13"/>
                    <a:pt x="7" y="1"/>
                    <a:pt x="25" y="1"/>
                  </a:cubicBezTo>
                  <a:cubicBezTo>
                    <a:pt x="43" y="0"/>
                    <a:pt x="49" y="13"/>
                    <a:pt x="49" y="14"/>
                  </a:cubicBezTo>
                  <a:cubicBezTo>
                    <a:pt x="50" y="15"/>
                    <a:pt x="49" y="17"/>
                    <a:pt x="48" y="18"/>
                  </a:cubicBezTo>
                  <a:cubicBezTo>
                    <a:pt x="46" y="19"/>
                    <a:pt x="44" y="18"/>
                    <a:pt x="43" y="16"/>
                  </a:cubicBezTo>
                  <a:cubicBezTo>
                    <a:pt x="43" y="16"/>
                    <a:pt x="39" y="8"/>
                    <a:pt x="25" y="8"/>
                  </a:cubicBezTo>
                  <a:cubicBezTo>
                    <a:pt x="12" y="8"/>
                    <a:pt x="8" y="16"/>
                    <a:pt x="8" y="16"/>
                  </a:cubicBezTo>
                  <a:cubicBezTo>
                    <a:pt x="7" y="18"/>
                    <a:pt x="6" y="18"/>
                    <a:pt x="4" y="18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58"/>
            <p:cNvSpPr>
              <a:spLocks/>
            </p:cNvSpPr>
            <p:nvPr/>
          </p:nvSpPr>
          <p:spPr bwMode="auto">
            <a:xfrm>
              <a:off x="-4945403" y="1922418"/>
              <a:ext cx="182880" cy="41366"/>
            </a:xfrm>
            <a:custGeom>
              <a:avLst/>
              <a:gdLst>
                <a:gd name="T0" fmla="*/ 0 w 71"/>
                <a:gd name="T1" fmla="*/ 8 h 16"/>
                <a:gd name="T2" fmla="*/ 0 w 71"/>
                <a:gd name="T3" fmla="*/ 8 h 16"/>
                <a:gd name="T4" fmla="*/ 8 w 71"/>
                <a:gd name="T5" fmla="*/ 16 h 16"/>
                <a:gd name="T6" fmla="*/ 62 w 71"/>
                <a:gd name="T7" fmla="*/ 16 h 16"/>
                <a:gd name="T8" fmla="*/ 70 w 71"/>
                <a:gd name="T9" fmla="*/ 7 h 16"/>
                <a:gd name="T10" fmla="*/ 70 w 71"/>
                <a:gd name="T11" fmla="*/ 7 h 16"/>
                <a:gd name="T12" fmla="*/ 62 w 71"/>
                <a:gd name="T13" fmla="*/ 0 h 16"/>
                <a:gd name="T14" fmla="*/ 8 w 71"/>
                <a:gd name="T15" fmla="*/ 0 h 16"/>
                <a:gd name="T16" fmla="*/ 0 w 71"/>
                <a:gd name="T1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6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7" y="16"/>
                    <a:pt x="71" y="11"/>
                    <a:pt x="70" y="7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9" y="3"/>
                    <a:pt x="66" y="0"/>
                    <a:pt x="6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lose/>
                </a:path>
              </a:pathLst>
            </a:custGeom>
            <a:solidFill>
              <a:srgbClr val="E08A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59"/>
            <p:cNvSpPr>
              <a:spLocks/>
            </p:cNvSpPr>
            <p:nvPr/>
          </p:nvSpPr>
          <p:spPr bwMode="auto">
            <a:xfrm>
              <a:off x="-4498000" y="2014946"/>
              <a:ext cx="129540" cy="48986"/>
            </a:xfrm>
            <a:custGeom>
              <a:avLst/>
              <a:gdLst>
                <a:gd name="T0" fmla="*/ 4 w 50"/>
                <a:gd name="T1" fmla="*/ 18 h 19"/>
                <a:gd name="T2" fmla="*/ 3 w 50"/>
                <a:gd name="T3" fmla="*/ 18 h 19"/>
                <a:gd name="T4" fmla="*/ 1 w 50"/>
                <a:gd name="T5" fmla="*/ 14 h 19"/>
                <a:gd name="T6" fmla="*/ 25 w 50"/>
                <a:gd name="T7" fmla="*/ 1 h 19"/>
                <a:gd name="T8" fmla="*/ 49 w 50"/>
                <a:gd name="T9" fmla="*/ 13 h 19"/>
                <a:gd name="T10" fmla="*/ 47 w 50"/>
                <a:gd name="T11" fmla="*/ 18 h 19"/>
                <a:gd name="T12" fmla="*/ 43 w 50"/>
                <a:gd name="T13" fmla="*/ 16 h 19"/>
                <a:gd name="T14" fmla="*/ 25 w 50"/>
                <a:gd name="T15" fmla="*/ 8 h 19"/>
                <a:gd name="T16" fmla="*/ 8 w 50"/>
                <a:gd name="T17" fmla="*/ 16 h 19"/>
                <a:gd name="T18" fmla="*/ 4 w 50"/>
                <a:gd name="T1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9">
                  <a:moveTo>
                    <a:pt x="4" y="18"/>
                  </a:moveTo>
                  <a:cubicBezTo>
                    <a:pt x="4" y="18"/>
                    <a:pt x="3" y="18"/>
                    <a:pt x="3" y="18"/>
                  </a:cubicBezTo>
                  <a:cubicBezTo>
                    <a:pt x="1" y="17"/>
                    <a:pt x="0" y="15"/>
                    <a:pt x="1" y="14"/>
                  </a:cubicBezTo>
                  <a:cubicBezTo>
                    <a:pt x="1" y="13"/>
                    <a:pt x="7" y="0"/>
                    <a:pt x="25" y="1"/>
                  </a:cubicBezTo>
                  <a:cubicBezTo>
                    <a:pt x="43" y="1"/>
                    <a:pt x="49" y="13"/>
                    <a:pt x="49" y="13"/>
                  </a:cubicBezTo>
                  <a:cubicBezTo>
                    <a:pt x="50" y="15"/>
                    <a:pt x="49" y="17"/>
                    <a:pt x="47" y="18"/>
                  </a:cubicBezTo>
                  <a:cubicBezTo>
                    <a:pt x="46" y="19"/>
                    <a:pt x="44" y="18"/>
                    <a:pt x="43" y="16"/>
                  </a:cubicBezTo>
                  <a:cubicBezTo>
                    <a:pt x="43" y="16"/>
                    <a:pt x="39" y="8"/>
                    <a:pt x="25" y="8"/>
                  </a:cubicBezTo>
                  <a:cubicBezTo>
                    <a:pt x="12" y="8"/>
                    <a:pt x="8" y="16"/>
                    <a:pt x="8" y="16"/>
                  </a:cubicBezTo>
                  <a:cubicBezTo>
                    <a:pt x="7" y="18"/>
                    <a:pt x="6" y="18"/>
                    <a:pt x="4" y="18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60"/>
            <p:cNvSpPr>
              <a:spLocks/>
            </p:cNvSpPr>
            <p:nvPr/>
          </p:nvSpPr>
          <p:spPr bwMode="auto">
            <a:xfrm>
              <a:off x="-4533922" y="1922418"/>
              <a:ext cx="182880" cy="41366"/>
            </a:xfrm>
            <a:custGeom>
              <a:avLst/>
              <a:gdLst>
                <a:gd name="T0" fmla="*/ 71 w 71"/>
                <a:gd name="T1" fmla="*/ 8 h 16"/>
                <a:gd name="T2" fmla="*/ 71 w 71"/>
                <a:gd name="T3" fmla="*/ 8 h 16"/>
                <a:gd name="T4" fmla="*/ 63 w 71"/>
                <a:gd name="T5" fmla="*/ 16 h 16"/>
                <a:gd name="T6" fmla="*/ 8 w 71"/>
                <a:gd name="T7" fmla="*/ 16 h 16"/>
                <a:gd name="T8" fmla="*/ 0 w 71"/>
                <a:gd name="T9" fmla="*/ 7 h 16"/>
                <a:gd name="T10" fmla="*/ 0 w 71"/>
                <a:gd name="T11" fmla="*/ 7 h 16"/>
                <a:gd name="T12" fmla="*/ 8 w 71"/>
                <a:gd name="T13" fmla="*/ 0 h 16"/>
                <a:gd name="T14" fmla="*/ 63 w 71"/>
                <a:gd name="T15" fmla="*/ 0 h 16"/>
                <a:gd name="T16" fmla="*/ 71 w 71"/>
                <a:gd name="T1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6">
                  <a:moveTo>
                    <a:pt x="71" y="8"/>
                  </a:moveTo>
                  <a:cubicBezTo>
                    <a:pt x="71" y="8"/>
                    <a:pt x="71" y="8"/>
                    <a:pt x="71" y="8"/>
                  </a:cubicBezTo>
                  <a:cubicBezTo>
                    <a:pt x="71" y="12"/>
                    <a:pt x="67" y="16"/>
                    <a:pt x="63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3"/>
                    <a:pt x="4" y="0"/>
                    <a:pt x="8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1" y="3"/>
                    <a:pt x="71" y="8"/>
                  </a:cubicBezTo>
                  <a:close/>
                </a:path>
              </a:pathLst>
            </a:custGeom>
            <a:solidFill>
              <a:srgbClr val="E08A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361"/>
            <p:cNvSpPr>
              <a:spLocks/>
            </p:cNvSpPr>
            <p:nvPr/>
          </p:nvSpPr>
          <p:spPr bwMode="auto">
            <a:xfrm>
              <a:off x="-4745105" y="2161904"/>
              <a:ext cx="160020" cy="66403"/>
            </a:xfrm>
            <a:custGeom>
              <a:avLst/>
              <a:gdLst>
                <a:gd name="T0" fmla="*/ 0 w 62"/>
                <a:gd name="T1" fmla="*/ 0 h 26"/>
                <a:gd name="T2" fmla="*/ 31 w 62"/>
                <a:gd name="T3" fmla="*/ 25 h 26"/>
                <a:gd name="T4" fmla="*/ 62 w 62"/>
                <a:gd name="T5" fmla="*/ 0 h 26"/>
                <a:gd name="T6" fmla="*/ 31 w 62"/>
                <a:gd name="T7" fmla="*/ 16 h 26"/>
                <a:gd name="T8" fmla="*/ 0 w 6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cubicBezTo>
                    <a:pt x="0" y="0"/>
                    <a:pt x="5" y="26"/>
                    <a:pt x="31" y="25"/>
                  </a:cubicBezTo>
                  <a:cubicBezTo>
                    <a:pt x="57" y="24"/>
                    <a:pt x="62" y="0"/>
                    <a:pt x="62" y="0"/>
                  </a:cubicBezTo>
                  <a:cubicBezTo>
                    <a:pt x="62" y="0"/>
                    <a:pt x="47" y="16"/>
                    <a:pt x="31" y="16"/>
                  </a:cubicBezTo>
                  <a:cubicBezTo>
                    <a:pt x="16" y="1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362"/>
            <p:cNvSpPr>
              <a:spLocks/>
            </p:cNvSpPr>
            <p:nvPr/>
          </p:nvSpPr>
          <p:spPr bwMode="auto">
            <a:xfrm>
              <a:off x="-4824571" y="2297975"/>
              <a:ext cx="324394" cy="20683"/>
            </a:xfrm>
            <a:custGeom>
              <a:avLst/>
              <a:gdLst>
                <a:gd name="T0" fmla="*/ 123 w 126"/>
                <a:gd name="T1" fmla="*/ 8 h 8"/>
                <a:gd name="T2" fmla="*/ 123 w 126"/>
                <a:gd name="T3" fmla="*/ 8 h 8"/>
                <a:gd name="T4" fmla="*/ 3 w 126"/>
                <a:gd name="T5" fmla="*/ 7 h 8"/>
                <a:gd name="T6" fmla="*/ 0 w 126"/>
                <a:gd name="T7" fmla="*/ 3 h 8"/>
                <a:gd name="T8" fmla="*/ 3 w 126"/>
                <a:gd name="T9" fmla="*/ 0 h 8"/>
                <a:gd name="T10" fmla="*/ 123 w 126"/>
                <a:gd name="T11" fmla="*/ 1 h 8"/>
                <a:gd name="T12" fmla="*/ 126 w 126"/>
                <a:gd name="T13" fmla="*/ 5 h 8"/>
                <a:gd name="T14" fmla="*/ 123 w 12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8">
                  <a:moveTo>
                    <a:pt x="123" y="8"/>
                  </a:moveTo>
                  <a:cubicBezTo>
                    <a:pt x="123" y="8"/>
                    <a:pt x="123" y="8"/>
                    <a:pt x="12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5" y="1"/>
                    <a:pt x="126" y="3"/>
                    <a:pt x="126" y="5"/>
                  </a:cubicBezTo>
                  <a:cubicBezTo>
                    <a:pt x="126" y="6"/>
                    <a:pt x="125" y="8"/>
                    <a:pt x="123" y="8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363"/>
            <p:cNvSpPr>
              <a:spLocks/>
            </p:cNvSpPr>
            <p:nvPr/>
          </p:nvSpPr>
          <p:spPr bwMode="auto">
            <a:xfrm>
              <a:off x="-4492557" y="2267495"/>
              <a:ext cx="41366" cy="56606"/>
            </a:xfrm>
            <a:custGeom>
              <a:avLst/>
              <a:gdLst>
                <a:gd name="T0" fmla="*/ 12 w 16"/>
                <a:gd name="T1" fmla="*/ 22 h 22"/>
                <a:gd name="T2" fmla="*/ 11 w 16"/>
                <a:gd name="T3" fmla="*/ 22 h 22"/>
                <a:gd name="T4" fmla="*/ 9 w 16"/>
                <a:gd name="T5" fmla="*/ 18 h 22"/>
                <a:gd name="T6" fmla="*/ 8 w 16"/>
                <a:gd name="T7" fmla="*/ 10 h 22"/>
                <a:gd name="T8" fmla="*/ 3 w 16"/>
                <a:gd name="T9" fmla="*/ 6 h 22"/>
                <a:gd name="T10" fmla="*/ 0 w 16"/>
                <a:gd name="T11" fmla="*/ 2 h 22"/>
                <a:gd name="T12" fmla="*/ 4 w 16"/>
                <a:gd name="T13" fmla="*/ 0 h 22"/>
                <a:gd name="T14" fmla="*/ 14 w 16"/>
                <a:gd name="T15" fmla="*/ 7 h 22"/>
                <a:gd name="T16" fmla="*/ 15 w 16"/>
                <a:gd name="T17" fmla="*/ 19 h 22"/>
                <a:gd name="T18" fmla="*/ 12 w 16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2">
                  <a:moveTo>
                    <a:pt x="12" y="22"/>
                  </a:moveTo>
                  <a:cubicBezTo>
                    <a:pt x="12" y="22"/>
                    <a:pt x="11" y="22"/>
                    <a:pt x="11" y="22"/>
                  </a:cubicBezTo>
                  <a:cubicBezTo>
                    <a:pt x="9" y="21"/>
                    <a:pt x="8" y="19"/>
                    <a:pt x="9" y="18"/>
                  </a:cubicBezTo>
                  <a:cubicBezTo>
                    <a:pt x="10" y="15"/>
                    <a:pt x="9" y="12"/>
                    <a:pt x="8" y="10"/>
                  </a:cubicBezTo>
                  <a:cubicBezTo>
                    <a:pt x="7" y="7"/>
                    <a:pt x="3" y="6"/>
                    <a:pt x="3" y="6"/>
                  </a:cubicBezTo>
                  <a:cubicBezTo>
                    <a:pt x="1" y="6"/>
                    <a:pt x="0" y="4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5" y="0"/>
                    <a:pt x="11" y="2"/>
                    <a:pt x="14" y="7"/>
                  </a:cubicBezTo>
                  <a:cubicBezTo>
                    <a:pt x="16" y="11"/>
                    <a:pt x="16" y="15"/>
                    <a:pt x="15" y="19"/>
                  </a:cubicBezTo>
                  <a:cubicBezTo>
                    <a:pt x="15" y="21"/>
                    <a:pt x="13" y="22"/>
                    <a:pt x="12" y="2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1" name="组合 330"/>
          <p:cNvGrpSpPr>
            <a:grpSpLocks noChangeAspect="1"/>
          </p:cNvGrpSpPr>
          <p:nvPr/>
        </p:nvGrpSpPr>
        <p:grpSpPr>
          <a:xfrm>
            <a:off x="1972146" y="2060504"/>
            <a:ext cx="1307550" cy="2484000"/>
            <a:chOff x="-6805771" y="1371601"/>
            <a:chExt cx="1421674" cy="2700745"/>
          </a:xfrm>
        </p:grpSpPr>
        <p:sp>
          <p:nvSpPr>
            <p:cNvPr id="332" name="Freeform 364"/>
            <p:cNvSpPr>
              <a:spLocks/>
            </p:cNvSpPr>
            <p:nvPr/>
          </p:nvSpPr>
          <p:spPr bwMode="auto">
            <a:xfrm>
              <a:off x="-6617449" y="3227615"/>
              <a:ext cx="703217" cy="750025"/>
            </a:xfrm>
            <a:custGeom>
              <a:avLst/>
              <a:gdLst>
                <a:gd name="T0" fmla="*/ 646 w 646"/>
                <a:gd name="T1" fmla="*/ 0 h 689"/>
                <a:gd name="T2" fmla="*/ 0 w 646"/>
                <a:gd name="T3" fmla="*/ 0 h 689"/>
                <a:gd name="T4" fmla="*/ 54 w 646"/>
                <a:gd name="T5" fmla="*/ 689 h 689"/>
                <a:gd name="T6" fmla="*/ 260 w 646"/>
                <a:gd name="T7" fmla="*/ 689 h 689"/>
                <a:gd name="T8" fmla="*/ 291 w 646"/>
                <a:gd name="T9" fmla="*/ 208 h 689"/>
                <a:gd name="T10" fmla="*/ 353 w 646"/>
                <a:gd name="T11" fmla="*/ 208 h 689"/>
                <a:gd name="T12" fmla="*/ 400 w 646"/>
                <a:gd name="T13" fmla="*/ 689 h 689"/>
                <a:gd name="T14" fmla="*/ 606 w 646"/>
                <a:gd name="T15" fmla="*/ 689 h 689"/>
                <a:gd name="T16" fmla="*/ 646 w 646"/>
                <a:gd name="T17" fmla="*/ 0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6" h="689">
                  <a:moveTo>
                    <a:pt x="646" y="0"/>
                  </a:moveTo>
                  <a:lnTo>
                    <a:pt x="0" y="0"/>
                  </a:lnTo>
                  <a:lnTo>
                    <a:pt x="54" y="689"/>
                  </a:lnTo>
                  <a:lnTo>
                    <a:pt x="260" y="689"/>
                  </a:lnTo>
                  <a:lnTo>
                    <a:pt x="291" y="208"/>
                  </a:lnTo>
                  <a:lnTo>
                    <a:pt x="353" y="208"/>
                  </a:lnTo>
                  <a:lnTo>
                    <a:pt x="400" y="689"/>
                  </a:lnTo>
                  <a:lnTo>
                    <a:pt x="606" y="689"/>
                  </a:lnTo>
                  <a:lnTo>
                    <a:pt x="646" y="0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365"/>
            <p:cNvSpPr>
              <a:spLocks/>
            </p:cNvSpPr>
            <p:nvPr/>
          </p:nvSpPr>
          <p:spPr bwMode="auto">
            <a:xfrm>
              <a:off x="-6197260" y="3892732"/>
              <a:ext cx="269966" cy="179614"/>
            </a:xfrm>
            <a:custGeom>
              <a:avLst/>
              <a:gdLst>
                <a:gd name="T0" fmla="*/ 88 w 105"/>
                <a:gd name="T1" fmla="*/ 70 h 70"/>
                <a:gd name="T2" fmla="*/ 17 w 105"/>
                <a:gd name="T3" fmla="*/ 70 h 70"/>
                <a:gd name="T4" fmla="*/ 0 w 105"/>
                <a:gd name="T5" fmla="*/ 53 h 70"/>
                <a:gd name="T6" fmla="*/ 0 w 105"/>
                <a:gd name="T7" fmla="*/ 52 h 70"/>
                <a:gd name="T8" fmla="*/ 52 w 105"/>
                <a:gd name="T9" fmla="*/ 0 h 70"/>
                <a:gd name="T10" fmla="*/ 53 w 105"/>
                <a:gd name="T11" fmla="*/ 0 h 70"/>
                <a:gd name="T12" fmla="*/ 105 w 105"/>
                <a:gd name="T13" fmla="*/ 52 h 70"/>
                <a:gd name="T14" fmla="*/ 105 w 105"/>
                <a:gd name="T15" fmla="*/ 53 h 70"/>
                <a:gd name="T16" fmla="*/ 88 w 105"/>
                <a:gd name="T1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70">
                  <a:moveTo>
                    <a:pt x="88" y="70"/>
                  </a:moveTo>
                  <a:cubicBezTo>
                    <a:pt x="17" y="70"/>
                    <a:pt x="17" y="70"/>
                    <a:pt x="17" y="70"/>
                  </a:cubicBezTo>
                  <a:cubicBezTo>
                    <a:pt x="8" y="70"/>
                    <a:pt x="0" y="62"/>
                    <a:pt x="0" y="53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82" y="0"/>
                    <a:pt x="105" y="23"/>
                    <a:pt x="105" y="52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62"/>
                    <a:pt x="97" y="70"/>
                    <a:pt x="88" y="70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366"/>
            <p:cNvSpPr>
              <a:spLocks/>
            </p:cNvSpPr>
            <p:nvPr/>
          </p:nvSpPr>
          <p:spPr bwMode="auto">
            <a:xfrm>
              <a:off x="-6589146" y="3892732"/>
              <a:ext cx="269966" cy="179614"/>
            </a:xfrm>
            <a:custGeom>
              <a:avLst/>
              <a:gdLst>
                <a:gd name="T0" fmla="*/ 17 w 105"/>
                <a:gd name="T1" fmla="*/ 70 h 70"/>
                <a:gd name="T2" fmla="*/ 88 w 105"/>
                <a:gd name="T3" fmla="*/ 70 h 70"/>
                <a:gd name="T4" fmla="*/ 105 w 105"/>
                <a:gd name="T5" fmla="*/ 53 h 70"/>
                <a:gd name="T6" fmla="*/ 105 w 105"/>
                <a:gd name="T7" fmla="*/ 52 h 70"/>
                <a:gd name="T8" fmla="*/ 53 w 105"/>
                <a:gd name="T9" fmla="*/ 0 h 70"/>
                <a:gd name="T10" fmla="*/ 52 w 105"/>
                <a:gd name="T11" fmla="*/ 0 h 70"/>
                <a:gd name="T12" fmla="*/ 0 w 105"/>
                <a:gd name="T13" fmla="*/ 52 h 70"/>
                <a:gd name="T14" fmla="*/ 0 w 105"/>
                <a:gd name="T15" fmla="*/ 53 h 70"/>
                <a:gd name="T16" fmla="*/ 17 w 105"/>
                <a:gd name="T1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70">
                  <a:moveTo>
                    <a:pt x="17" y="70"/>
                  </a:moveTo>
                  <a:cubicBezTo>
                    <a:pt x="88" y="70"/>
                    <a:pt x="88" y="70"/>
                    <a:pt x="88" y="70"/>
                  </a:cubicBezTo>
                  <a:cubicBezTo>
                    <a:pt x="97" y="70"/>
                    <a:pt x="105" y="62"/>
                    <a:pt x="105" y="53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5" y="23"/>
                    <a:pt x="81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2"/>
                    <a:pt x="8" y="70"/>
                    <a:pt x="17" y="70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Rectangle 367"/>
            <p:cNvSpPr>
              <a:spLocks noChangeArrowheads="1"/>
            </p:cNvSpPr>
            <p:nvPr/>
          </p:nvSpPr>
          <p:spPr bwMode="auto">
            <a:xfrm>
              <a:off x="-6408443" y="2439489"/>
              <a:ext cx="290649" cy="146957"/>
            </a:xfrm>
            <a:prstGeom prst="rect">
              <a:avLst/>
            </a:pr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368"/>
            <p:cNvSpPr>
              <a:spLocks/>
            </p:cNvSpPr>
            <p:nvPr/>
          </p:nvSpPr>
          <p:spPr bwMode="auto">
            <a:xfrm>
              <a:off x="-6496617" y="2424249"/>
              <a:ext cx="443049" cy="842554"/>
            </a:xfrm>
            <a:custGeom>
              <a:avLst/>
              <a:gdLst>
                <a:gd name="T0" fmla="*/ 132 w 172"/>
                <a:gd name="T1" fmla="*/ 0 h 327"/>
                <a:gd name="T2" fmla="*/ 132 w 172"/>
                <a:gd name="T3" fmla="*/ 6 h 327"/>
                <a:gd name="T4" fmla="*/ 91 w 172"/>
                <a:gd name="T5" fmla="*/ 50 h 327"/>
                <a:gd name="T6" fmla="*/ 49 w 172"/>
                <a:gd name="T7" fmla="*/ 6 h 327"/>
                <a:gd name="T8" fmla="*/ 49 w 172"/>
                <a:gd name="T9" fmla="*/ 0 h 327"/>
                <a:gd name="T10" fmla="*/ 0 w 172"/>
                <a:gd name="T11" fmla="*/ 0 h 327"/>
                <a:gd name="T12" fmla="*/ 0 w 172"/>
                <a:gd name="T13" fmla="*/ 327 h 327"/>
                <a:gd name="T14" fmla="*/ 172 w 172"/>
                <a:gd name="T15" fmla="*/ 327 h 327"/>
                <a:gd name="T16" fmla="*/ 172 w 172"/>
                <a:gd name="T17" fmla="*/ 0 h 327"/>
                <a:gd name="T18" fmla="*/ 132 w 172"/>
                <a:gd name="T19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327">
                  <a:moveTo>
                    <a:pt x="132" y="0"/>
                  </a:moveTo>
                  <a:cubicBezTo>
                    <a:pt x="132" y="2"/>
                    <a:pt x="132" y="4"/>
                    <a:pt x="132" y="6"/>
                  </a:cubicBezTo>
                  <a:cubicBezTo>
                    <a:pt x="132" y="30"/>
                    <a:pt x="114" y="50"/>
                    <a:pt x="91" y="50"/>
                  </a:cubicBezTo>
                  <a:cubicBezTo>
                    <a:pt x="68" y="50"/>
                    <a:pt x="49" y="30"/>
                    <a:pt x="49" y="6"/>
                  </a:cubicBezTo>
                  <a:cubicBezTo>
                    <a:pt x="49" y="4"/>
                    <a:pt x="49" y="2"/>
                    <a:pt x="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172" y="327"/>
                    <a:pt x="172" y="327"/>
                    <a:pt x="172" y="327"/>
                  </a:cubicBezTo>
                  <a:cubicBezTo>
                    <a:pt x="172" y="0"/>
                    <a:pt x="172" y="0"/>
                    <a:pt x="172" y="0"/>
                  </a:cubicBezTo>
                  <a:lnTo>
                    <a:pt x="132" y="0"/>
                  </a:ln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369"/>
            <p:cNvSpPr>
              <a:spLocks/>
            </p:cNvSpPr>
            <p:nvPr/>
          </p:nvSpPr>
          <p:spPr bwMode="auto">
            <a:xfrm>
              <a:off x="-6408443" y="2424249"/>
              <a:ext cx="290649" cy="167640"/>
            </a:xfrm>
            <a:custGeom>
              <a:avLst/>
              <a:gdLst>
                <a:gd name="T0" fmla="*/ 98 w 113"/>
                <a:gd name="T1" fmla="*/ 6 h 65"/>
                <a:gd name="T2" fmla="*/ 57 w 113"/>
                <a:gd name="T3" fmla="*/ 50 h 65"/>
                <a:gd name="T4" fmla="*/ 15 w 113"/>
                <a:gd name="T5" fmla="*/ 6 h 65"/>
                <a:gd name="T6" fmla="*/ 15 w 113"/>
                <a:gd name="T7" fmla="*/ 0 h 65"/>
                <a:gd name="T8" fmla="*/ 0 w 113"/>
                <a:gd name="T9" fmla="*/ 0 h 65"/>
                <a:gd name="T10" fmla="*/ 0 w 113"/>
                <a:gd name="T11" fmla="*/ 6 h 65"/>
                <a:gd name="T12" fmla="*/ 57 w 113"/>
                <a:gd name="T13" fmla="*/ 65 h 65"/>
                <a:gd name="T14" fmla="*/ 113 w 113"/>
                <a:gd name="T15" fmla="*/ 6 h 65"/>
                <a:gd name="T16" fmla="*/ 113 w 113"/>
                <a:gd name="T17" fmla="*/ 0 h 65"/>
                <a:gd name="T18" fmla="*/ 98 w 113"/>
                <a:gd name="T19" fmla="*/ 0 h 65"/>
                <a:gd name="T20" fmla="*/ 98 w 113"/>
                <a:gd name="T2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65">
                  <a:moveTo>
                    <a:pt x="98" y="6"/>
                  </a:moveTo>
                  <a:cubicBezTo>
                    <a:pt x="98" y="30"/>
                    <a:pt x="80" y="50"/>
                    <a:pt x="57" y="50"/>
                  </a:cubicBezTo>
                  <a:cubicBezTo>
                    <a:pt x="34" y="50"/>
                    <a:pt x="15" y="30"/>
                    <a:pt x="15" y="6"/>
                  </a:cubicBezTo>
                  <a:cubicBezTo>
                    <a:pt x="15" y="4"/>
                    <a:pt x="15" y="2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39"/>
                    <a:pt x="25" y="65"/>
                    <a:pt x="57" y="65"/>
                  </a:cubicBezTo>
                  <a:cubicBezTo>
                    <a:pt x="88" y="65"/>
                    <a:pt x="113" y="39"/>
                    <a:pt x="113" y="6"/>
                  </a:cubicBezTo>
                  <a:cubicBezTo>
                    <a:pt x="113" y="4"/>
                    <a:pt x="113" y="2"/>
                    <a:pt x="113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2"/>
                    <a:pt x="98" y="4"/>
                    <a:pt x="98" y="6"/>
                  </a:cubicBezTo>
                  <a:close/>
                </a:path>
              </a:pathLst>
            </a:custGeom>
            <a:solidFill>
              <a:srgbClr val="E08A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370"/>
            <p:cNvSpPr>
              <a:spLocks/>
            </p:cNvSpPr>
            <p:nvPr/>
          </p:nvSpPr>
          <p:spPr bwMode="auto">
            <a:xfrm>
              <a:off x="-6805771" y="2416629"/>
              <a:ext cx="409303" cy="870857"/>
            </a:xfrm>
            <a:custGeom>
              <a:avLst/>
              <a:gdLst>
                <a:gd name="T0" fmla="*/ 114 w 159"/>
                <a:gd name="T1" fmla="*/ 0 h 338"/>
                <a:gd name="T2" fmla="*/ 1 w 159"/>
                <a:gd name="T3" fmla="*/ 207 h 338"/>
                <a:gd name="T4" fmla="*/ 58 w 159"/>
                <a:gd name="T5" fmla="*/ 286 h 338"/>
                <a:gd name="T6" fmla="*/ 52 w 159"/>
                <a:gd name="T7" fmla="*/ 330 h 338"/>
                <a:gd name="T8" fmla="*/ 129 w 159"/>
                <a:gd name="T9" fmla="*/ 330 h 338"/>
                <a:gd name="T10" fmla="*/ 159 w 159"/>
                <a:gd name="T11" fmla="*/ 7 h 338"/>
                <a:gd name="T12" fmla="*/ 114 w 159"/>
                <a:gd name="T13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338">
                  <a:moveTo>
                    <a:pt x="114" y="0"/>
                  </a:moveTo>
                  <a:cubicBezTo>
                    <a:pt x="114" y="0"/>
                    <a:pt x="0" y="176"/>
                    <a:pt x="1" y="207"/>
                  </a:cubicBezTo>
                  <a:cubicBezTo>
                    <a:pt x="2" y="238"/>
                    <a:pt x="58" y="286"/>
                    <a:pt x="58" y="286"/>
                  </a:cubicBezTo>
                  <a:cubicBezTo>
                    <a:pt x="52" y="330"/>
                    <a:pt x="52" y="330"/>
                    <a:pt x="52" y="330"/>
                  </a:cubicBezTo>
                  <a:cubicBezTo>
                    <a:pt x="52" y="330"/>
                    <a:pt x="88" y="338"/>
                    <a:pt x="129" y="330"/>
                  </a:cubicBezTo>
                  <a:cubicBezTo>
                    <a:pt x="159" y="7"/>
                    <a:pt x="159" y="7"/>
                    <a:pt x="159" y="7"/>
                  </a:cubicBezTo>
                  <a:lnTo>
                    <a:pt x="114" y="0"/>
                  </a:ln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371"/>
            <p:cNvSpPr>
              <a:spLocks/>
            </p:cNvSpPr>
            <p:nvPr/>
          </p:nvSpPr>
          <p:spPr bwMode="auto">
            <a:xfrm>
              <a:off x="-6694737" y="2702923"/>
              <a:ext cx="115389" cy="450668"/>
            </a:xfrm>
            <a:custGeom>
              <a:avLst/>
              <a:gdLst>
                <a:gd name="T0" fmla="*/ 15 w 45"/>
                <a:gd name="T1" fmla="*/ 175 h 175"/>
                <a:gd name="T2" fmla="*/ 45 w 45"/>
                <a:gd name="T3" fmla="*/ 0 h 175"/>
                <a:gd name="T4" fmla="*/ 0 w 45"/>
                <a:gd name="T5" fmla="*/ 162 h 175"/>
                <a:gd name="T6" fmla="*/ 15 w 45"/>
                <a:gd name="T7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75">
                  <a:moveTo>
                    <a:pt x="15" y="175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9" y="170"/>
                    <a:pt x="15" y="175"/>
                    <a:pt x="15" y="175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372"/>
            <p:cNvSpPr>
              <a:spLocks/>
            </p:cNvSpPr>
            <p:nvPr/>
          </p:nvSpPr>
          <p:spPr bwMode="auto">
            <a:xfrm>
              <a:off x="-6527097" y="2439489"/>
              <a:ext cx="130629" cy="369026"/>
            </a:xfrm>
            <a:custGeom>
              <a:avLst/>
              <a:gdLst>
                <a:gd name="T0" fmla="*/ 120 w 120"/>
                <a:gd name="T1" fmla="*/ 0 h 339"/>
                <a:gd name="T2" fmla="*/ 0 w 120"/>
                <a:gd name="T3" fmla="*/ 74 h 339"/>
                <a:gd name="T4" fmla="*/ 42 w 120"/>
                <a:gd name="T5" fmla="*/ 135 h 339"/>
                <a:gd name="T6" fmla="*/ 7 w 120"/>
                <a:gd name="T7" fmla="*/ 199 h 339"/>
                <a:gd name="T8" fmla="*/ 90 w 120"/>
                <a:gd name="T9" fmla="*/ 339 h 339"/>
                <a:gd name="T10" fmla="*/ 120 w 120"/>
                <a:gd name="T1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339">
                  <a:moveTo>
                    <a:pt x="120" y="0"/>
                  </a:moveTo>
                  <a:lnTo>
                    <a:pt x="0" y="74"/>
                  </a:lnTo>
                  <a:lnTo>
                    <a:pt x="42" y="135"/>
                  </a:lnTo>
                  <a:lnTo>
                    <a:pt x="7" y="199"/>
                  </a:lnTo>
                  <a:lnTo>
                    <a:pt x="90" y="339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373"/>
            <p:cNvSpPr>
              <a:spLocks/>
            </p:cNvSpPr>
            <p:nvPr/>
          </p:nvSpPr>
          <p:spPr bwMode="auto">
            <a:xfrm>
              <a:off x="-5738971" y="1986644"/>
              <a:ext cx="354874" cy="399506"/>
            </a:xfrm>
            <a:custGeom>
              <a:avLst/>
              <a:gdLst>
                <a:gd name="T0" fmla="*/ 0 w 138"/>
                <a:gd name="T1" fmla="*/ 107 h 155"/>
                <a:gd name="T2" fmla="*/ 35 w 138"/>
                <a:gd name="T3" fmla="*/ 0 h 155"/>
                <a:gd name="T4" fmla="*/ 138 w 138"/>
                <a:gd name="T5" fmla="*/ 46 h 155"/>
                <a:gd name="T6" fmla="*/ 48 w 138"/>
                <a:gd name="T7" fmla="*/ 155 h 155"/>
                <a:gd name="T8" fmla="*/ 0 w 138"/>
                <a:gd name="T9" fmla="*/ 10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55">
                  <a:moveTo>
                    <a:pt x="0" y="107"/>
                  </a:moveTo>
                  <a:cubicBezTo>
                    <a:pt x="0" y="107"/>
                    <a:pt x="29" y="26"/>
                    <a:pt x="35" y="0"/>
                  </a:cubicBezTo>
                  <a:cubicBezTo>
                    <a:pt x="35" y="0"/>
                    <a:pt x="101" y="3"/>
                    <a:pt x="138" y="46"/>
                  </a:cubicBezTo>
                  <a:cubicBezTo>
                    <a:pt x="138" y="46"/>
                    <a:pt x="55" y="102"/>
                    <a:pt x="48" y="155"/>
                  </a:cubicBezTo>
                  <a:lnTo>
                    <a:pt x="0" y="107"/>
                  </a:lnTo>
                  <a:close/>
                </a:path>
              </a:pathLst>
            </a:custGeom>
            <a:solidFill>
              <a:srgbClr val="4D99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374"/>
            <p:cNvSpPr>
              <a:spLocks/>
            </p:cNvSpPr>
            <p:nvPr/>
          </p:nvSpPr>
          <p:spPr bwMode="auto">
            <a:xfrm>
              <a:off x="-5710668" y="2030186"/>
              <a:ext cx="262346" cy="303711"/>
            </a:xfrm>
            <a:custGeom>
              <a:avLst/>
              <a:gdLst>
                <a:gd name="T0" fmla="*/ 34 w 102"/>
                <a:gd name="T1" fmla="*/ 0 h 118"/>
                <a:gd name="T2" fmla="*/ 102 w 102"/>
                <a:gd name="T3" fmla="*/ 27 h 118"/>
                <a:gd name="T4" fmla="*/ 31 w 102"/>
                <a:gd name="T5" fmla="*/ 118 h 118"/>
                <a:gd name="T6" fmla="*/ 0 w 102"/>
                <a:gd name="T7" fmla="*/ 95 h 118"/>
                <a:gd name="T8" fmla="*/ 34 w 102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18">
                  <a:moveTo>
                    <a:pt x="34" y="0"/>
                  </a:moveTo>
                  <a:cubicBezTo>
                    <a:pt x="34" y="0"/>
                    <a:pt x="83" y="7"/>
                    <a:pt x="102" y="27"/>
                  </a:cubicBezTo>
                  <a:cubicBezTo>
                    <a:pt x="102" y="27"/>
                    <a:pt x="41" y="79"/>
                    <a:pt x="31" y="11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20" y="33"/>
                    <a:pt x="34" y="0"/>
                  </a:cubicBezTo>
                  <a:close/>
                </a:path>
              </a:pathLst>
            </a:custGeom>
            <a:solidFill>
              <a:srgbClr val="61A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375"/>
            <p:cNvSpPr>
              <a:spLocks/>
            </p:cNvSpPr>
            <p:nvPr/>
          </p:nvSpPr>
          <p:spPr bwMode="auto">
            <a:xfrm>
              <a:off x="-5883751" y="2180409"/>
              <a:ext cx="495300" cy="509451"/>
            </a:xfrm>
            <a:custGeom>
              <a:avLst/>
              <a:gdLst>
                <a:gd name="T0" fmla="*/ 65 w 192"/>
                <a:gd name="T1" fmla="*/ 198 h 198"/>
                <a:gd name="T2" fmla="*/ 82 w 192"/>
                <a:gd name="T3" fmla="*/ 168 h 198"/>
                <a:gd name="T4" fmla="*/ 130 w 192"/>
                <a:gd name="T5" fmla="*/ 120 h 198"/>
                <a:gd name="T6" fmla="*/ 171 w 192"/>
                <a:gd name="T7" fmla="*/ 10 h 198"/>
                <a:gd name="T8" fmla="*/ 112 w 192"/>
                <a:gd name="T9" fmla="*/ 56 h 198"/>
                <a:gd name="T10" fmla="*/ 36 w 192"/>
                <a:gd name="T11" fmla="*/ 22 h 198"/>
                <a:gd name="T12" fmla="*/ 36 w 192"/>
                <a:gd name="T13" fmla="*/ 52 h 198"/>
                <a:gd name="T14" fmla="*/ 18 w 192"/>
                <a:gd name="T15" fmla="*/ 58 h 198"/>
                <a:gd name="T16" fmla="*/ 18 w 192"/>
                <a:gd name="T17" fmla="*/ 80 h 198"/>
                <a:gd name="T18" fmla="*/ 4 w 192"/>
                <a:gd name="T19" fmla="*/ 87 h 198"/>
                <a:gd name="T20" fmla="*/ 24 w 192"/>
                <a:gd name="T21" fmla="*/ 127 h 198"/>
                <a:gd name="T22" fmla="*/ 21 w 192"/>
                <a:gd name="T23" fmla="*/ 157 h 198"/>
                <a:gd name="T24" fmla="*/ 14 w 192"/>
                <a:gd name="T25" fmla="*/ 191 h 198"/>
                <a:gd name="T26" fmla="*/ 65 w 192"/>
                <a:gd name="T27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98">
                  <a:moveTo>
                    <a:pt x="65" y="198"/>
                  </a:moveTo>
                  <a:cubicBezTo>
                    <a:pt x="82" y="168"/>
                    <a:pt x="82" y="168"/>
                    <a:pt x="82" y="168"/>
                  </a:cubicBezTo>
                  <a:cubicBezTo>
                    <a:pt x="82" y="168"/>
                    <a:pt x="99" y="176"/>
                    <a:pt x="130" y="120"/>
                  </a:cubicBezTo>
                  <a:cubicBezTo>
                    <a:pt x="161" y="65"/>
                    <a:pt x="192" y="21"/>
                    <a:pt x="171" y="10"/>
                  </a:cubicBezTo>
                  <a:cubicBezTo>
                    <a:pt x="151" y="0"/>
                    <a:pt x="128" y="29"/>
                    <a:pt x="112" y="56"/>
                  </a:cubicBezTo>
                  <a:cubicBezTo>
                    <a:pt x="112" y="56"/>
                    <a:pt x="57" y="1"/>
                    <a:pt x="36" y="22"/>
                  </a:cubicBezTo>
                  <a:cubicBezTo>
                    <a:pt x="22" y="37"/>
                    <a:pt x="36" y="52"/>
                    <a:pt x="36" y="52"/>
                  </a:cubicBezTo>
                  <a:cubicBezTo>
                    <a:pt x="36" y="52"/>
                    <a:pt x="25" y="49"/>
                    <a:pt x="18" y="58"/>
                  </a:cubicBezTo>
                  <a:cubicBezTo>
                    <a:pt x="10" y="67"/>
                    <a:pt x="18" y="80"/>
                    <a:pt x="18" y="80"/>
                  </a:cubicBezTo>
                  <a:cubicBezTo>
                    <a:pt x="18" y="80"/>
                    <a:pt x="8" y="78"/>
                    <a:pt x="4" y="87"/>
                  </a:cubicBezTo>
                  <a:cubicBezTo>
                    <a:pt x="0" y="96"/>
                    <a:pt x="11" y="118"/>
                    <a:pt x="24" y="127"/>
                  </a:cubicBezTo>
                  <a:cubicBezTo>
                    <a:pt x="24" y="127"/>
                    <a:pt x="18" y="138"/>
                    <a:pt x="21" y="157"/>
                  </a:cubicBezTo>
                  <a:cubicBezTo>
                    <a:pt x="23" y="175"/>
                    <a:pt x="14" y="191"/>
                    <a:pt x="14" y="191"/>
                  </a:cubicBezTo>
                  <a:lnTo>
                    <a:pt x="65" y="198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376"/>
            <p:cNvSpPr>
              <a:spLocks/>
            </p:cNvSpPr>
            <p:nvPr/>
          </p:nvSpPr>
          <p:spPr bwMode="auto">
            <a:xfrm>
              <a:off x="-5806463" y="2311038"/>
              <a:ext cx="82731" cy="46809"/>
            </a:xfrm>
            <a:custGeom>
              <a:avLst/>
              <a:gdLst>
                <a:gd name="T0" fmla="*/ 0 w 32"/>
                <a:gd name="T1" fmla="*/ 1 h 18"/>
                <a:gd name="T2" fmla="*/ 32 w 32"/>
                <a:gd name="T3" fmla="*/ 18 h 18"/>
                <a:gd name="T4" fmla="*/ 6 w 32"/>
                <a:gd name="T5" fmla="*/ 1 h 18"/>
                <a:gd name="T6" fmla="*/ 0 w 32"/>
                <a:gd name="T7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8">
                  <a:moveTo>
                    <a:pt x="0" y="1"/>
                  </a:moveTo>
                  <a:cubicBezTo>
                    <a:pt x="10" y="16"/>
                    <a:pt x="32" y="18"/>
                    <a:pt x="32" y="18"/>
                  </a:cubicBezTo>
                  <a:cubicBezTo>
                    <a:pt x="19" y="13"/>
                    <a:pt x="6" y="1"/>
                    <a:pt x="6" y="1"/>
                  </a:cubicBezTo>
                  <a:cubicBezTo>
                    <a:pt x="6" y="1"/>
                    <a:pt x="4" y="0"/>
                    <a:pt x="0" y="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377"/>
            <p:cNvSpPr>
              <a:spLocks/>
            </p:cNvSpPr>
            <p:nvPr/>
          </p:nvSpPr>
          <p:spPr bwMode="auto">
            <a:xfrm>
              <a:off x="-5859803" y="2382884"/>
              <a:ext cx="84909" cy="39189"/>
            </a:xfrm>
            <a:custGeom>
              <a:avLst/>
              <a:gdLst>
                <a:gd name="T0" fmla="*/ 0 w 33"/>
                <a:gd name="T1" fmla="*/ 2 h 15"/>
                <a:gd name="T2" fmla="*/ 33 w 33"/>
                <a:gd name="T3" fmla="*/ 15 h 15"/>
                <a:gd name="T4" fmla="*/ 9 w 33"/>
                <a:gd name="T5" fmla="*/ 1 h 15"/>
                <a:gd name="T6" fmla="*/ 0 w 33"/>
                <a:gd name="T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5">
                  <a:moveTo>
                    <a:pt x="0" y="2"/>
                  </a:moveTo>
                  <a:cubicBezTo>
                    <a:pt x="7" y="10"/>
                    <a:pt x="25" y="14"/>
                    <a:pt x="33" y="15"/>
                  </a:cubicBezTo>
                  <a:cubicBezTo>
                    <a:pt x="16" y="12"/>
                    <a:pt x="9" y="1"/>
                    <a:pt x="9" y="1"/>
                  </a:cubicBezTo>
                  <a:cubicBezTo>
                    <a:pt x="9" y="1"/>
                    <a:pt x="4" y="0"/>
                    <a:pt x="0" y="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378"/>
            <p:cNvSpPr>
              <a:spLocks/>
            </p:cNvSpPr>
            <p:nvPr/>
          </p:nvSpPr>
          <p:spPr bwMode="auto">
            <a:xfrm>
              <a:off x="-6130857" y="2416629"/>
              <a:ext cx="482237" cy="870857"/>
            </a:xfrm>
            <a:custGeom>
              <a:avLst/>
              <a:gdLst>
                <a:gd name="T0" fmla="*/ 45 w 187"/>
                <a:gd name="T1" fmla="*/ 0 h 338"/>
                <a:gd name="T2" fmla="*/ 54 w 187"/>
                <a:gd name="T3" fmla="*/ 34 h 338"/>
                <a:gd name="T4" fmla="*/ 71 w 187"/>
                <a:gd name="T5" fmla="*/ 43 h 338"/>
                <a:gd name="T6" fmla="*/ 91 w 187"/>
                <a:gd name="T7" fmla="*/ 91 h 338"/>
                <a:gd name="T8" fmla="*/ 110 w 187"/>
                <a:gd name="T9" fmla="*/ 57 h 338"/>
                <a:gd name="T10" fmla="*/ 187 w 187"/>
                <a:gd name="T11" fmla="*/ 81 h 338"/>
                <a:gd name="T12" fmla="*/ 88 w 187"/>
                <a:gd name="T13" fmla="*/ 210 h 338"/>
                <a:gd name="T14" fmla="*/ 107 w 187"/>
                <a:gd name="T15" fmla="*/ 330 h 338"/>
                <a:gd name="T16" fmla="*/ 30 w 187"/>
                <a:gd name="T17" fmla="*/ 330 h 338"/>
                <a:gd name="T18" fmla="*/ 0 w 187"/>
                <a:gd name="T19" fmla="*/ 7 h 338"/>
                <a:gd name="T20" fmla="*/ 45 w 187"/>
                <a:gd name="T2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338">
                  <a:moveTo>
                    <a:pt x="45" y="0"/>
                  </a:moveTo>
                  <a:cubicBezTo>
                    <a:pt x="45" y="0"/>
                    <a:pt x="50" y="11"/>
                    <a:pt x="54" y="34"/>
                  </a:cubicBezTo>
                  <a:cubicBezTo>
                    <a:pt x="54" y="34"/>
                    <a:pt x="61" y="33"/>
                    <a:pt x="71" y="43"/>
                  </a:cubicBezTo>
                  <a:cubicBezTo>
                    <a:pt x="84" y="54"/>
                    <a:pt x="91" y="91"/>
                    <a:pt x="91" y="91"/>
                  </a:cubicBezTo>
                  <a:cubicBezTo>
                    <a:pt x="98" y="89"/>
                    <a:pt x="110" y="57"/>
                    <a:pt x="110" y="57"/>
                  </a:cubicBezTo>
                  <a:cubicBezTo>
                    <a:pt x="142" y="77"/>
                    <a:pt x="187" y="81"/>
                    <a:pt x="187" y="81"/>
                  </a:cubicBezTo>
                  <a:cubicBezTo>
                    <a:pt x="186" y="112"/>
                    <a:pt x="88" y="210"/>
                    <a:pt x="88" y="210"/>
                  </a:cubicBezTo>
                  <a:cubicBezTo>
                    <a:pt x="107" y="330"/>
                    <a:pt x="107" y="330"/>
                    <a:pt x="107" y="330"/>
                  </a:cubicBezTo>
                  <a:cubicBezTo>
                    <a:pt x="107" y="330"/>
                    <a:pt x="71" y="338"/>
                    <a:pt x="30" y="33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379"/>
            <p:cNvSpPr>
              <a:spLocks/>
            </p:cNvSpPr>
            <p:nvPr/>
          </p:nvSpPr>
          <p:spPr bwMode="auto">
            <a:xfrm>
              <a:off x="-5981723" y="2558143"/>
              <a:ext cx="105591" cy="404948"/>
            </a:xfrm>
            <a:custGeom>
              <a:avLst/>
              <a:gdLst>
                <a:gd name="T0" fmla="*/ 30 w 41"/>
                <a:gd name="T1" fmla="*/ 157 h 157"/>
                <a:gd name="T2" fmla="*/ 30 w 41"/>
                <a:gd name="T3" fmla="*/ 157 h 157"/>
                <a:gd name="T4" fmla="*/ 30 w 41"/>
                <a:gd name="T5" fmla="*/ 155 h 157"/>
                <a:gd name="T6" fmla="*/ 41 w 41"/>
                <a:gd name="T7" fmla="*/ 143 h 157"/>
                <a:gd name="T8" fmla="*/ 0 w 41"/>
                <a:gd name="T9" fmla="*/ 0 h 157"/>
                <a:gd name="T10" fmla="*/ 30 w 41"/>
                <a:gd name="T11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157">
                  <a:moveTo>
                    <a:pt x="30" y="157"/>
                  </a:moveTo>
                  <a:cubicBezTo>
                    <a:pt x="30" y="157"/>
                    <a:pt x="30" y="157"/>
                    <a:pt x="30" y="157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0" y="155"/>
                    <a:pt x="35" y="151"/>
                    <a:pt x="41" y="14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" y="157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380"/>
            <p:cNvSpPr>
              <a:spLocks/>
            </p:cNvSpPr>
            <p:nvPr/>
          </p:nvSpPr>
          <p:spPr bwMode="auto">
            <a:xfrm>
              <a:off x="-6130857" y="2439489"/>
              <a:ext cx="133894" cy="369026"/>
            </a:xfrm>
            <a:custGeom>
              <a:avLst/>
              <a:gdLst>
                <a:gd name="T0" fmla="*/ 0 w 123"/>
                <a:gd name="T1" fmla="*/ 0 h 339"/>
                <a:gd name="T2" fmla="*/ 123 w 123"/>
                <a:gd name="T3" fmla="*/ 74 h 339"/>
                <a:gd name="T4" fmla="*/ 78 w 123"/>
                <a:gd name="T5" fmla="*/ 135 h 339"/>
                <a:gd name="T6" fmla="*/ 116 w 123"/>
                <a:gd name="T7" fmla="*/ 199 h 339"/>
                <a:gd name="T8" fmla="*/ 31 w 123"/>
                <a:gd name="T9" fmla="*/ 339 h 339"/>
                <a:gd name="T10" fmla="*/ 0 w 123"/>
                <a:gd name="T1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" h="339">
                  <a:moveTo>
                    <a:pt x="0" y="0"/>
                  </a:moveTo>
                  <a:lnTo>
                    <a:pt x="123" y="74"/>
                  </a:lnTo>
                  <a:lnTo>
                    <a:pt x="78" y="135"/>
                  </a:lnTo>
                  <a:lnTo>
                    <a:pt x="116" y="199"/>
                  </a:lnTo>
                  <a:lnTo>
                    <a:pt x="31" y="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381"/>
            <p:cNvSpPr>
              <a:spLocks/>
            </p:cNvSpPr>
            <p:nvPr/>
          </p:nvSpPr>
          <p:spPr bwMode="auto">
            <a:xfrm>
              <a:off x="-6792709" y="1371601"/>
              <a:ext cx="1213757" cy="707571"/>
            </a:xfrm>
            <a:custGeom>
              <a:avLst/>
              <a:gdLst>
                <a:gd name="T0" fmla="*/ 11 w 471"/>
                <a:gd name="T1" fmla="*/ 275 h 275"/>
                <a:gd name="T2" fmla="*/ 7 w 471"/>
                <a:gd name="T3" fmla="*/ 155 h 275"/>
                <a:gd name="T4" fmla="*/ 136 w 471"/>
                <a:gd name="T5" fmla="*/ 30 h 275"/>
                <a:gd name="T6" fmla="*/ 136 w 471"/>
                <a:gd name="T7" fmla="*/ 50 h 275"/>
                <a:gd name="T8" fmla="*/ 221 w 471"/>
                <a:gd name="T9" fmla="*/ 12 h 275"/>
                <a:gd name="T10" fmla="*/ 221 w 471"/>
                <a:gd name="T11" fmla="*/ 25 h 275"/>
                <a:gd name="T12" fmla="*/ 321 w 471"/>
                <a:gd name="T13" fmla="*/ 12 h 275"/>
                <a:gd name="T14" fmla="*/ 318 w 471"/>
                <a:gd name="T15" fmla="*/ 27 h 275"/>
                <a:gd name="T16" fmla="*/ 412 w 471"/>
                <a:gd name="T17" fmla="*/ 62 h 275"/>
                <a:gd name="T18" fmla="*/ 404 w 471"/>
                <a:gd name="T19" fmla="*/ 73 h 275"/>
                <a:gd name="T20" fmla="*/ 462 w 471"/>
                <a:gd name="T21" fmla="*/ 123 h 275"/>
                <a:gd name="T22" fmla="*/ 454 w 471"/>
                <a:gd name="T23" fmla="*/ 146 h 275"/>
                <a:gd name="T24" fmla="*/ 471 w 471"/>
                <a:gd name="T25" fmla="*/ 180 h 275"/>
                <a:gd name="T26" fmla="*/ 461 w 471"/>
                <a:gd name="T27" fmla="*/ 198 h 275"/>
                <a:gd name="T28" fmla="*/ 465 w 471"/>
                <a:gd name="T29" fmla="*/ 227 h 275"/>
                <a:gd name="T30" fmla="*/ 421 w 471"/>
                <a:gd name="T31" fmla="*/ 238 h 275"/>
                <a:gd name="T32" fmla="*/ 404 w 471"/>
                <a:gd name="T33" fmla="*/ 275 h 275"/>
                <a:gd name="T34" fmla="*/ 11 w 471"/>
                <a:gd name="T3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1" h="275">
                  <a:moveTo>
                    <a:pt x="11" y="275"/>
                  </a:moveTo>
                  <a:cubicBezTo>
                    <a:pt x="11" y="275"/>
                    <a:pt x="0" y="177"/>
                    <a:pt x="7" y="155"/>
                  </a:cubicBezTo>
                  <a:cubicBezTo>
                    <a:pt x="15" y="133"/>
                    <a:pt x="73" y="54"/>
                    <a:pt x="136" y="30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50"/>
                    <a:pt x="162" y="20"/>
                    <a:pt x="221" y="12"/>
                  </a:cubicBezTo>
                  <a:cubicBezTo>
                    <a:pt x="221" y="25"/>
                    <a:pt x="221" y="25"/>
                    <a:pt x="221" y="25"/>
                  </a:cubicBezTo>
                  <a:cubicBezTo>
                    <a:pt x="221" y="25"/>
                    <a:pt x="274" y="0"/>
                    <a:pt x="321" y="12"/>
                  </a:cubicBezTo>
                  <a:cubicBezTo>
                    <a:pt x="318" y="27"/>
                    <a:pt x="318" y="27"/>
                    <a:pt x="318" y="27"/>
                  </a:cubicBezTo>
                  <a:cubicBezTo>
                    <a:pt x="318" y="27"/>
                    <a:pt x="387" y="33"/>
                    <a:pt x="412" y="62"/>
                  </a:cubicBezTo>
                  <a:cubicBezTo>
                    <a:pt x="404" y="73"/>
                    <a:pt x="404" y="73"/>
                    <a:pt x="404" y="73"/>
                  </a:cubicBezTo>
                  <a:cubicBezTo>
                    <a:pt x="404" y="73"/>
                    <a:pt x="453" y="96"/>
                    <a:pt x="462" y="123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54" y="146"/>
                    <a:pt x="469" y="155"/>
                    <a:pt x="471" y="180"/>
                  </a:cubicBezTo>
                  <a:cubicBezTo>
                    <a:pt x="461" y="198"/>
                    <a:pt x="461" y="198"/>
                    <a:pt x="461" y="198"/>
                  </a:cubicBezTo>
                  <a:cubicBezTo>
                    <a:pt x="461" y="198"/>
                    <a:pt x="466" y="210"/>
                    <a:pt x="465" y="227"/>
                  </a:cubicBezTo>
                  <a:cubicBezTo>
                    <a:pt x="465" y="227"/>
                    <a:pt x="426" y="227"/>
                    <a:pt x="421" y="238"/>
                  </a:cubicBezTo>
                  <a:cubicBezTo>
                    <a:pt x="404" y="275"/>
                    <a:pt x="404" y="275"/>
                    <a:pt x="404" y="275"/>
                  </a:cubicBezTo>
                  <a:lnTo>
                    <a:pt x="11" y="275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382"/>
            <p:cNvSpPr>
              <a:spLocks/>
            </p:cNvSpPr>
            <p:nvPr/>
          </p:nvSpPr>
          <p:spPr bwMode="auto">
            <a:xfrm>
              <a:off x="-6805771" y="2009504"/>
              <a:ext cx="165463" cy="252548"/>
            </a:xfrm>
            <a:custGeom>
              <a:avLst/>
              <a:gdLst>
                <a:gd name="T0" fmla="*/ 60 w 64"/>
                <a:gd name="T1" fmla="*/ 16 h 98"/>
                <a:gd name="T2" fmla="*/ 24 w 64"/>
                <a:gd name="T3" fmla="*/ 9 h 98"/>
                <a:gd name="T4" fmla="*/ 64 w 64"/>
                <a:gd name="T5" fmla="*/ 98 h 98"/>
                <a:gd name="T6" fmla="*/ 60 w 64"/>
                <a:gd name="T7" fmla="*/ 1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98">
                  <a:moveTo>
                    <a:pt x="60" y="16"/>
                  </a:moveTo>
                  <a:cubicBezTo>
                    <a:pt x="60" y="16"/>
                    <a:pt x="47" y="0"/>
                    <a:pt x="24" y="9"/>
                  </a:cubicBezTo>
                  <a:cubicBezTo>
                    <a:pt x="0" y="19"/>
                    <a:pt x="19" y="97"/>
                    <a:pt x="64" y="98"/>
                  </a:cubicBezTo>
                  <a:lnTo>
                    <a:pt x="60" y="16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383"/>
            <p:cNvSpPr>
              <a:spLocks/>
            </p:cNvSpPr>
            <p:nvPr/>
          </p:nvSpPr>
          <p:spPr bwMode="auto">
            <a:xfrm>
              <a:off x="-5859803" y="2009504"/>
              <a:ext cx="162197" cy="252548"/>
            </a:xfrm>
            <a:custGeom>
              <a:avLst/>
              <a:gdLst>
                <a:gd name="T0" fmla="*/ 4 w 63"/>
                <a:gd name="T1" fmla="*/ 16 h 98"/>
                <a:gd name="T2" fmla="*/ 40 w 63"/>
                <a:gd name="T3" fmla="*/ 9 h 98"/>
                <a:gd name="T4" fmla="*/ 0 w 63"/>
                <a:gd name="T5" fmla="*/ 98 h 98"/>
                <a:gd name="T6" fmla="*/ 4 w 63"/>
                <a:gd name="T7" fmla="*/ 1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98">
                  <a:moveTo>
                    <a:pt x="4" y="16"/>
                  </a:moveTo>
                  <a:cubicBezTo>
                    <a:pt x="4" y="16"/>
                    <a:pt x="16" y="0"/>
                    <a:pt x="40" y="9"/>
                  </a:cubicBezTo>
                  <a:cubicBezTo>
                    <a:pt x="63" y="19"/>
                    <a:pt x="44" y="97"/>
                    <a:pt x="0" y="98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384"/>
            <p:cNvSpPr>
              <a:spLocks/>
            </p:cNvSpPr>
            <p:nvPr/>
          </p:nvSpPr>
          <p:spPr bwMode="auto">
            <a:xfrm>
              <a:off x="-6681674" y="1927861"/>
              <a:ext cx="859972" cy="550817"/>
            </a:xfrm>
            <a:custGeom>
              <a:avLst/>
              <a:gdLst>
                <a:gd name="T0" fmla="*/ 219 w 334"/>
                <a:gd name="T1" fmla="*/ 214 h 214"/>
                <a:gd name="T2" fmla="*/ 115 w 334"/>
                <a:gd name="T3" fmla="*/ 214 h 214"/>
                <a:gd name="T4" fmla="*/ 0 w 334"/>
                <a:gd name="T5" fmla="*/ 98 h 214"/>
                <a:gd name="T6" fmla="*/ 0 w 334"/>
                <a:gd name="T7" fmla="*/ 36 h 214"/>
                <a:gd name="T8" fmla="*/ 36 w 334"/>
                <a:gd name="T9" fmla="*/ 0 h 214"/>
                <a:gd name="T10" fmla="*/ 298 w 334"/>
                <a:gd name="T11" fmla="*/ 0 h 214"/>
                <a:gd name="T12" fmla="*/ 334 w 334"/>
                <a:gd name="T13" fmla="*/ 36 h 214"/>
                <a:gd name="T14" fmla="*/ 334 w 334"/>
                <a:gd name="T15" fmla="*/ 98 h 214"/>
                <a:gd name="T16" fmla="*/ 219 w 334"/>
                <a:gd name="T17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4" h="214">
                  <a:moveTo>
                    <a:pt x="219" y="214"/>
                  </a:moveTo>
                  <a:cubicBezTo>
                    <a:pt x="115" y="214"/>
                    <a:pt x="115" y="214"/>
                    <a:pt x="115" y="214"/>
                  </a:cubicBezTo>
                  <a:cubicBezTo>
                    <a:pt x="51" y="214"/>
                    <a:pt x="0" y="162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318" y="0"/>
                    <a:pt x="334" y="16"/>
                    <a:pt x="334" y="36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4" y="162"/>
                    <a:pt x="282" y="214"/>
                    <a:pt x="219" y="214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Oval 385"/>
            <p:cNvSpPr>
              <a:spLocks noChangeArrowheads="1"/>
            </p:cNvSpPr>
            <p:nvPr/>
          </p:nvSpPr>
          <p:spPr bwMode="auto">
            <a:xfrm>
              <a:off x="-6583703" y="2090058"/>
              <a:ext cx="109946" cy="109946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386"/>
            <p:cNvSpPr>
              <a:spLocks/>
            </p:cNvSpPr>
            <p:nvPr/>
          </p:nvSpPr>
          <p:spPr bwMode="auto">
            <a:xfrm>
              <a:off x="-6563020" y="2094412"/>
              <a:ext cx="53340" cy="37011"/>
            </a:xfrm>
            <a:custGeom>
              <a:avLst/>
              <a:gdLst>
                <a:gd name="T0" fmla="*/ 20 w 21"/>
                <a:gd name="T1" fmla="*/ 5 h 14"/>
                <a:gd name="T2" fmla="*/ 12 w 21"/>
                <a:gd name="T3" fmla="*/ 13 h 14"/>
                <a:gd name="T4" fmla="*/ 1 w 21"/>
                <a:gd name="T5" fmla="*/ 9 h 14"/>
                <a:gd name="T6" fmla="*/ 9 w 21"/>
                <a:gd name="T7" fmla="*/ 1 h 14"/>
                <a:gd name="T8" fmla="*/ 20 w 21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">
                  <a:moveTo>
                    <a:pt x="20" y="5"/>
                  </a:moveTo>
                  <a:cubicBezTo>
                    <a:pt x="21" y="8"/>
                    <a:pt x="17" y="11"/>
                    <a:pt x="12" y="13"/>
                  </a:cubicBezTo>
                  <a:cubicBezTo>
                    <a:pt x="6" y="14"/>
                    <a:pt x="1" y="12"/>
                    <a:pt x="1" y="9"/>
                  </a:cubicBezTo>
                  <a:cubicBezTo>
                    <a:pt x="0" y="6"/>
                    <a:pt x="4" y="2"/>
                    <a:pt x="9" y="1"/>
                  </a:cubicBezTo>
                  <a:cubicBezTo>
                    <a:pt x="15" y="0"/>
                    <a:pt x="19" y="2"/>
                    <a:pt x="2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387"/>
            <p:cNvSpPr>
              <a:spLocks/>
            </p:cNvSpPr>
            <p:nvPr/>
          </p:nvSpPr>
          <p:spPr bwMode="auto">
            <a:xfrm>
              <a:off x="-6615271" y="1940924"/>
              <a:ext cx="180703" cy="143691"/>
            </a:xfrm>
            <a:custGeom>
              <a:avLst/>
              <a:gdLst>
                <a:gd name="T0" fmla="*/ 1 w 70"/>
                <a:gd name="T1" fmla="*/ 17 h 56"/>
                <a:gd name="T2" fmla="*/ 63 w 70"/>
                <a:gd name="T3" fmla="*/ 56 h 56"/>
                <a:gd name="T4" fmla="*/ 70 w 70"/>
                <a:gd name="T5" fmla="*/ 38 h 56"/>
                <a:gd name="T6" fmla="*/ 5 w 70"/>
                <a:gd name="T7" fmla="*/ 0 h 56"/>
                <a:gd name="T8" fmla="*/ 1 w 70"/>
                <a:gd name="T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56">
                  <a:moveTo>
                    <a:pt x="1" y="17"/>
                  </a:moveTo>
                  <a:cubicBezTo>
                    <a:pt x="1" y="17"/>
                    <a:pt x="42" y="30"/>
                    <a:pt x="63" y="56"/>
                  </a:cubicBezTo>
                  <a:cubicBezTo>
                    <a:pt x="63" y="56"/>
                    <a:pt x="70" y="50"/>
                    <a:pt x="70" y="38"/>
                  </a:cubicBezTo>
                  <a:cubicBezTo>
                    <a:pt x="70" y="38"/>
                    <a:pt x="53" y="13"/>
                    <a:pt x="5" y="0"/>
                  </a:cubicBezTo>
                  <a:cubicBezTo>
                    <a:pt x="5" y="0"/>
                    <a:pt x="0" y="6"/>
                    <a:pt x="1" y="1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Oval 388"/>
            <p:cNvSpPr>
              <a:spLocks noChangeArrowheads="1"/>
            </p:cNvSpPr>
            <p:nvPr/>
          </p:nvSpPr>
          <p:spPr bwMode="auto">
            <a:xfrm>
              <a:off x="-6042683" y="2090058"/>
              <a:ext cx="109946" cy="109946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389"/>
            <p:cNvSpPr>
              <a:spLocks/>
            </p:cNvSpPr>
            <p:nvPr/>
          </p:nvSpPr>
          <p:spPr bwMode="auto">
            <a:xfrm>
              <a:off x="-6006760" y="2094412"/>
              <a:ext cx="53340" cy="37011"/>
            </a:xfrm>
            <a:custGeom>
              <a:avLst/>
              <a:gdLst>
                <a:gd name="T0" fmla="*/ 1 w 21"/>
                <a:gd name="T1" fmla="*/ 5 h 14"/>
                <a:gd name="T2" fmla="*/ 9 w 21"/>
                <a:gd name="T3" fmla="*/ 13 h 14"/>
                <a:gd name="T4" fmla="*/ 20 w 21"/>
                <a:gd name="T5" fmla="*/ 9 h 14"/>
                <a:gd name="T6" fmla="*/ 11 w 21"/>
                <a:gd name="T7" fmla="*/ 1 h 14"/>
                <a:gd name="T8" fmla="*/ 1 w 21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">
                  <a:moveTo>
                    <a:pt x="1" y="5"/>
                  </a:moveTo>
                  <a:cubicBezTo>
                    <a:pt x="0" y="8"/>
                    <a:pt x="4" y="11"/>
                    <a:pt x="9" y="13"/>
                  </a:cubicBezTo>
                  <a:cubicBezTo>
                    <a:pt x="15" y="14"/>
                    <a:pt x="19" y="12"/>
                    <a:pt x="20" y="9"/>
                  </a:cubicBezTo>
                  <a:cubicBezTo>
                    <a:pt x="21" y="6"/>
                    <a:pt x="17" y="2"/>
                    <a:pt x="11" y="1"/>
                  </a:cubicBezTo>
                  <a:cubicBezTo>
                    <a:pt x="6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390"/>
            <p:cNvSpPr>
              <a:spLocks/>
            </p:cNvSpPr>
            <p:nvPr/>
          </p:nvSpPr>
          <p:spPr bwMode="auto">
            <a:xfrm>
              <a:off x="-6081871" y="1940924"/>
              <a:ext cx="180703" cy="143691"/>
            </a:xfrm>
            <a:custGeom>
              <a:avLst/>
              <a:gdLst>
                <a:gd name="T0" fmla="*/ 68 w 70"/>
                <a:gd name="T1" fmla="*/ 17 h 56"/>
                <a:gd name="T2" fmla="*/ 7 w 70"/>
                <a:gd name="T3" fmla="*/ 56 h 56"/>
                <a:gd name="T4" fmla="*/ 0 w 70"/>
                <a:gd name="T5" fmla="*/ 38 h 56"/>
                <a:gd name="T6" fmla="*/ 65 w 70"/>
                <a:gd name="T7" fmla="*/ 0 h 56"/>
                <a:gd name="T8" fmla="*/ 68 w 70"/>
                <a:gd name="T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56">
                  <a:moveTo>
                    <a:pt x="68" y="17"/>
                  </a:moveTo>
                  <a:cubicBezTo>
                    <a:pt x="68" y="17"/>
                    <a:pt x="28" y="30"/>
                    <a:pt x="7" y="56"/>
                  </a:cubicBezTo>
                  <a:cubicBezTo>
                    <a:pt x="7" y="56"/>
                    <a:pt x="0" y="50"/>
                    <a:pt x="0" y="38"/>
                  </a:cubicBezTo>
                  <a:cubicBezTo>
                    <a:pt x="0" y="38"/>
                    <a:pt x="17" y="13"/>
                    <a:pt x="65" y="0"/>
                  </a:cubicBezTo>
                  <a:cubicBezTo>
                    <a:pt x="65" y="0"/>
                    <a:pt x="70" y="6"/>
                    <a:pt x="68" y="1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391"/>
            <p:cNvSpPr>
              <a:spLocks/>
            </p:cNvSpPr>
            <p:nvPr/>
          </p:nvSpPr>
          <p:spPr bwMode="auto">
            <a:xfrm>
              <a:off x="-6326800" y="2184764"/>
              <a:ext cx="129540" cy="77289"/>
            </a:xfrm>
            <a:custGeom>
              <a:avLst/>
              <a:gdLst>
                <a:gd name="T0" fmla="*/ 0 w 50"/>
                <a:gd name="T1" fmla="*/ 30 h 30"/>
                <a:gd name="T2" fmla="*/ 25 w 50"/>
                <a:gd name="T3" fmla="*/ 6 h 30"/>
                <a:gd name="T4" fmla="*/ 50 w 50"/>
                <a:gd name="T5" fmla="*/ 30 h 30"/>
                <a:gd name="T6" fmla="*/ 25 w 50"/>
                <a:gd name="T7" fmla="*/ 0 h 30"/>
                <a:gd name="T8" fmla="*/ 0 w 50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30">
                  <a:moveTo>
                    <a:pt x="0" y="30"/>
                  </a:moveTo>
                  <a:cubicBezTo>
                    <a:pt x="0" y="30"/>
                    <a:pt x="15" y="6"/>
                    <a:pt x="25" y="6"/>
                  </a:cubicBezTo>
                  <a:cubicBezTo>
                    <a:pt x="36" y="5"/>
                    <a:pt x="50" y="30"/>
                    <a:pt x="50" y="30"/>
                  </a:cubicBezTo>
                  <a:cubicBezTo>
                    <a:pt x="50" y="30"/>
                    <a:pt x="41" y="0"/>
                    <a:pt x="25" y="0"/>
                  </a:cubicBezTo>
                  <a:cubicBezTo>
                    <a:pt x="9" y="0"/>
                    <a:pt x="0" y="30"/>
                    <a:pt x="0" y="3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392"/>
            <p:cNvSpPr>
              <a:spLocks/>
            </p:cNvSpPr>
            <p:nvPr/>
          </p:nvSpPr>
          <p:spPr bwMode="auto">
            <a:xfrm>
              <a:off x="-6434568" y="2305595"/>
              <a:ext cx="371203" cy="129540"/>
            </a:xfrm>
            <a:custGeom>
              <a:avLst/>
              <a:gdLst>
                <a:gd name="T0" fmla="*/ 128 w 144"/>
                <a:gd name="T1" fmla="*/ 50 h 50"/>
                <a:gd name="T2" fmla="*/ 15 w 144"/>
                <a:gd name="T3" fmla="*/ 50 h 50"/>
                <a:gd name="T4" fmla="*/ 0 w 144"/>
                <a:gd name="T5" fmla="*/ 35 h 50"/>
                <a:gd name="T6" fmla="*/ 0 w 144"/>
                <a:gd name="T7" fmla="*/ 10 h 50"/>
                <a:gd name="T8" fmla="*/ 144 w 144"/>
                <a:gd name="T9" fmla="*/ 0 h 50"/>
                <a:gd name="T10" fmla="*/ 144 w 144"/>
                <a:gd name="T11" fmla="*/ 35 h 50"/>
                <a:gd name="T12" fmla="*/ 128 w 144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50">
                  <a:moveTo>
                    <a:pt x="128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7" y="50"/>
                    <a:pt x="0" y="43"/>
                    <a:pt x="0" y="3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6" y="15"/>
                    <a:pt x="106" y="12"/>
                    <a:pt x="144" y="0"/>
                  </a:cubicBezTo>
                  <a:cubicBezTo>
                    <a:pt x="144" y="35"/>
                    <a:pt x="144" y="35"/>
                    <a:pt x="144" y="35"/>
                  </a:cubicBezTo>
                  <a:cubicBezTo>
                    <a:pt x="144" y="43"/>
                    <a:pt x="137" y="50"/>
                    <a:pt x="128" y="50"/>
                  </a:cubicBezTo>
                  <a:close/>
                </a:path>
              </a:pathLst>
            </a:cu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393"/>
            <p:cNvSpPr>
              <a:spLocks/>
            </p:cNvSpPr>
            <p:nvPr/>
          </p:nvSpPr>
          <p:spPr bwMode="auto">
            <a:xfrm>
              <a:off x="-6370343" y="2354581"/>
              <a:ext cx="247106" cy="80554"/>
            </a:xfrm>
            <a:custGeom>
              <a:avLst/>
              <a:gdLst>
                <a:gd name="T0" fmla="*/ 0 w 96"/>
                <a:gd name="T1" fmla="*/ 31 h 31"/>
                <a:gd name="T2" fmla="*/ 96 w 96"/>
                <a:gd name="T3" fmla="*/ 31 h 31"/>
                <a:gd name="T4" fmla="*/ 48 w 96"/>
                <a:gd name="T5" fmla="*/ 0 h 31"/>
                <a:gd name="T6" fmla="*/ 0 w 96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31">
                  <a:moveTo>
                    <a:pt x="0" y="31"/>
                  </a:moveTo>
                  <a:cubicBezTo>
                    <a:pt x="96" y="31"/>
                    <a:pt x="96" y="31"/>
                    <a:pt x="96" y="31"/>
                  </a:cubicBezTo>
                  <a:cubicBezTo>
                    <a:pt x="92" y="13"/>
                    <a:pt x="72" y="0"/>
                    <a:pt x="48" y="0"/>
                  </a:cubicBezTo>
                  <a:cubicBezTo>
                    <a:pt x="24" y="0"/>
                    <a:pt x="4" y="13"/>
                    <a:pt x="0" y="31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2" name="组合 361"/>
          <p:cNvGrpSpPr>
            <a:grpSpLocks noChangeAspect="1"/>
          </p:cNvGrpSpPr>
          <p:nvPr/>
        </p:nvGrpSpPr>
        <p:grpSpPr>
          <a:xfrm>
            <a:off x="3521267" y="2060504"/>
            <a:ext cx="1268220" cy="2484000"/>
            <a:chOff x="2581275" y="350838"/>
            <a:chExt cx="1997075" cy="3911600"/>
          </a:xfrm>
        </p:grpSpPr>
        <p:sp>
          <p:nvSpPr>
            <p:cNvPr id="363" name="Freeform 397"/>
            <p:cNvSpPr>
              <a:spLocks/>
            </p:cNvSpPr>
            <p:nvPr/>
          </p:nvSpPr>
          <p:spPr bwMode="auto">
            <a:xfrm>
              <a:off x="3157538" y="3081338"/>
              <a:ext cx="874712" cy="1104900"/>
            </a:xfrm>
            <a:custGeom>
              <a:avLst/>
              <a:gdLst>
                <a:gd name="T0" fmla="*/ 61 w 551"/>
                <a:gd name="T1" fmla="*/ 0 h 696"/>
                <a:gd name="T2" fmla="*/ 483 w 551"/>
                <a:gd name="T3" fmla="*/ 0 h 696"/>
                <a:gd name="T4" fmla="*/ 551 w 551"/>
                <a:gd name="T5" fmla="*/ 696 h 696"/>
                <a:gd name="T6" fmla="*/ 343 w 551"/>
                <a:gd name="T7" fmla="*/ 696 h 696"/>
                <a:gd name="T8" fmla="*/ 281 w 551"/>
                <a:gd name="T9" fmla="*/ 142 h 696"/>
                <a:gd name="T10" fmla="*/ 255 w 551"/>
                <a:gd name="T11" fmla="*/ 142 h 696"/>
                <a:gd name="T12" fmla="*/ 215 w 551"/>
                <a:gd name="T13" fmla="*/ 696 h 696"/>
                <a:gd name="T14" fmla="*/ 0 w 551"/>
                <a:gd name="T15" fmla="*/ 696 h 696"/>
                <a:gd name="T16" fmla="*/ 61 w 551"/>
                <a:gd name="T17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1" h="696">
                  <a:moveTo>
                    <a:pt x="61" y="0"/>
                  </a:moveTo>
                  <a:lnTo>
                    <a:pt x="483" y="0"/>
                  </a:lnTo>
                  <a:lnTo>
                    <a:pt x="551" y="696"/>
                  </a:lnTo>
                  <a:lnTo>
                    <a:pt x="343" y="696"/>
                  </a:lnTo>
                  <a:lnTo>
                    <a:pt x="281" y="142"/>
                  </a:lnTo>
                  <a:lnTo>
                    <a:pt x="255" y="142"/>
                  </a:lnTo>
                  <a:lnTo>
                    <a:pt x="215" y="696"/>
                  </a:lnTo>
                  <a:lnTo>
                    <a:pt x="0" y="696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4C4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398"/>
            <p:cNvSpPr>
              <a:spLocks/>
            </p:cNvSpPr>
            <p:nvPr/>
          </p:nvSpPr>
          <p:spPr bwMode="auto">
            <a:xfrm>
              <a:off x="3097213" y="3998913"/>
              <a:ext cx="412750" cy="263525"/>
            </a:xfrm>
            <a:custGeom>
              <a:avLst/>
              <a:gdLst>
                <a:gd name="T0" fmla="*/ 98 w 110"/>
                <a:gd name="T1" fmla="*/ 70 h 70"/>
                <a:gd name="T2" fmla="*/ 12 w 110"/>
                <a:gd name="T3" fmla="*/ 70 h 70"/>
                <a:gd name="T4" fmla="*/ 0 w 110"/>
                <a:gd name="T5" fmla="*/ 58 h 70"/>
                <a:gd name="T6" fmla="*/ 0 w 110"/>
                <a:gd name="T7" fmla="*/ 54 h 70"/>
                <a:gd name="T8" fmla="*/ 55 w 110"/>
                <a:gd name="T9" fmla="*/ 0 h 70"/>
                <a:gd name="T10" fmla="*/ 56 w 110"/>
                <a:gd name="T11" fmla="*/ 0 h 70"/>
                <a:gd name="T12" fmla="*/ 110 w 110"/>
                <a:gd name="T13" fmla="*/ 54 h 70"/>
                <a:gd name="T14" fmla="*/ 110 w 110"/>
                <a:gd name="T15" fmla="*/ 58 h 70"/>
                <a:gd name="T16" fmla="*/ 98 w 110"/>
                <a:gd name="T1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70">
                  <a:moveTo>
                    <a:pt x="98" y="70"/>
                  </a:moveTo>
                  <a:cubicBezTo>
                    <a:pt x="12" y="70"/>
                    <a:pt x="12" y="70"/>
                    <a:pt x="12" y="70"/>
                  </a:cubicBezTo>
                  <a:cubicBezTo>
                    <a:pt x="5" y="70"/>
                    <a:pt x="0" y="65"/>
                    <a:pt x="0" y="5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24" y="0"/>
                    <a:pt x="55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6" y="0"/>
                    <a:pt x="110" y="24"/>
                    <a:pt x="110" y="54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65"/>
                    <a:pt x="105" y="70"/>
                    <a:pt x="98" y="70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399"/>
            <p:cNvSpPr>
              <a:spLocks/>
            </p:cNvSpPr>
            <p:nvPr/>
          </p:nvSpPr>
          <p:spPr bwMode="auto">
            <a:xfrm>
              <a:off x="3690938" y="3998913"/>
              <a:ext cx="412750" cy="263525"/>
            </a:xfrm>
            <a:custGeom>
              <a:avLst/>
              <a:gdLst>
                <a:gd name="T0" fmla="*/ 98 w 110"/>
                <a:gd name="T1" fmla="*/ 70 h 70"/>
                <a:gd name="T2" fmla="*/ 12 w 110"/>
                <a:gd name="T3" fmla="*/ 70 h 70"/>
                <a:gd name="T4" fmla="*/ 0 w 110"/>
                <a:gd name="T5" fmla="*/ 58 h 70"/>
                <a:gd name="T6" fmla="*/ 0 w 110"/>
                <a:gd name="T7" fmla="*/ 54 h 70"/>
                <a:gd name="T8" fmla="*/ 55 w 110"/>
                <a:gd name="T9" fmla="*/ 0 h 70"/>
                <a:gd name="T10" fmla="*/ 56 w 110"/>
                <a:gd name="T11" fmla="*/ 0 h 70"/>
                <a:gd name="T12" fmla="*/ 110 w 110"/>
                <a:gd name="T13" fmla="*/ 54 h 70"/>
                <a:gd name="T14" fmla="*/ 110 w 110"/>
                <a:gd name="T15" fmla="*/ 58 h 70"/>
                <a:gd name="T16" fmla="*/ 98 w 110"/>
                <a:gd name="T1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70">
                  <a:moveTo>
                    <a:pt x="98" y="70"/>
                  </a:moveTo>
                  <a:cubicBezTo>
                    <a:pt x="12" y="70"/>
                    <a:pt x="12" y="70"/>
                    <a:pt x="12" y="70"/>
                  </a:cubicBezTo>
                  <a:cubicBezTo>
                    <a:pt x="5" y="70"/>
                    <a:pt x="0" y="65"/>
                    <a:pt x="0" y="5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24" y="0"/>
                    <a:pt x="55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6" y="0"/>
                    <a:pt x="110" y="24"/>
                    <a:pt x="110" y="54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65"/>
                    <a:pt x="105" y="70"/>
                    <a:pt x="98" y="70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Rectangle 400"/>
            <p:cNvSpPr>
              <a:spLocks noChangeArrowheads="1"/>
            </p:cNvSpPr>
            <p:nvPr/>
          </p:nvSpPr>
          <p:spPr bwMode="auto">
            <a:xfrm>
              <a:off x="3352800" y="1968501"/>
              <a:ext cx="454025" cy="1116013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401"/>
            <p:cNvSpPr>
              <a:spLocks/>
            </p:cNvSpPr>
            <p:nvPr/>
          </p:nvSpPr>
          <p:spPr bwMode="auto">
            <a:xfrm>
              <a:off x="3532188" y="2024063"/>
              <a:ext cx="87312" cy="104775"/>
            </a:xfrm>
            <a:custGeom>
              <a:avLst/>
              <a:gdLst>
                <a:gd name="T0" fmla="*/ 18 w 23"/>
                <a:gd name="T1" fmla="*/ 28 h 28"/>
                <a:gd name="T2" fmla="*/ 5 w 23"/>
                <a:gd name="T3" fmla="*/ 28 h 28"/>
                <a:gd name="T4" fmla="*/ 0 w 23"/>
                <a:gd name="T5" fmla="*/ 23 h 28"/>
                <a:gd name="T6" fmla="*/ 0 w 23"/>
                <a:gd name="T7" fmla="*/ 6 h 28"/>
                <a:gd name="T8" fmla="*/ 5 w 23"/>
                <a:gd name="T9" fmla="*/ 0 h 28"/>
                <a:gd name="T10" fmla="*/ 18 w 23"/>
                <a:gd name="T11" fmla="*/ 0 h 28"/>
                <a:gd name="T12" fmla="*/ 23 w 23"/>
                <a:gd name="T13" fmla="*/ 6 h 28"/>
                <a:gd name="T14" fmla="*/ 23 w 23"/>
                <a:gd name="T15" fmla="*/ 23 h 28"/>
                <a:gd name="T16" fmla="*/ 18 w 23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18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" y="28"/>
                    <a:pt x="0" y="26"/>
                    <a:pt x="0" y="2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3"/>
                    <a:pt x="23" y="6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6"/>
                    <a:pt x="21" y="28"/>
                    <a:pt x="18" y="28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402"/>
            <p:cNvSpPr>
              <a:spLocks/>
            </p:cNvSpPr>
            <p:nvPr/>
          </p:nvSpPr>
          <p:spPr bwMode="auto">
            <a:xfrm>
              <a:off x="3430588" y="2117726"/>
              <a:ext cx="309562" cy="966788"/>
            </a:xfrm>
            <a:custGeom>
              <a:avLst/>
              <a:gdLst>
                <a:gd name="T0" fmla="*/ 74 w 195"/>
                <a:gd name="T1" fmla="*/ 0 h 609"/>
                <a:gd name="T2" fmla="*/ 0 w 195"/>
                <a:gd name="T3" fmla="*/ 519 h 609"/>
                <a:gd name="T4" fmla="*/ 100 w 195"/>
                <a:gd name="T5" fmla="*/ 609 h 609"/>
                <a:gd name="T6" fmla="*/ 195 w 195"/>
                <a:gd name="T7" fmla="*/ 517 h 609"/>
                <a:gd name="T8" fmla="*/ 107 w 195"/>
                <a:gd name="T9" fmla="*/ 0 h 609"/>
                <a:gd name="T10" fmla="*/ 74 w 195"/>
                <a:gd name="T11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5" h="609">
                  <a:moveTo>
                    <a:pt x="74" y="0"/>
                  </a:moveTo>
                  <a:lnTo>
                    <a:pt x="0" y="519"/>
                  </a:lnTo>
                  <a:lnTo>
                    <a:pt x="100" y="609"/>
                  </a:lnTo>
                  <a:lnTo>
                    <a:pt x="195" y="517"/>
                  </a:lnTo>
                  <a:lnTo>
                    <a:pt x="107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403"/>
            <p:cNvSpPr>
              <a:spLocks/>
            </p:cNvSpPr>
            <p:nvPr/>
          </p:nvSpPr>
          <p:spPr bwMode="auto">
            <a:xfrm>
              <a:off x="3333750" y="1998663"/>
              <a:ext cx="477837" cy="217488"/>
            </a:xfrm>
            <a:custGeom>
              <a:avLst/>
              <a:gdLst>
                <a:gd name="T0" fmla="*/ 0 w 301"/>
                <a:gd name="T1" fmla="*/ 2 h 137"/>
                <a:gd name="T2" fmla="*/ 0 w 301"/>
                <a:gd name="T3" fmla="*/ 137 h 137"/>
                <a:gd name="T4" fmla="*/ 154 w 301"/>
                <a:gd name="T5" fmla="*/ 49 h 137"/>
                <a:gd name="T6" fmla="*/ 296 w 301"/>
                <a:gd name="T7" fmla="*/ 137 h 137"/>
                <a:gd name="T8" fmla="*/ 301 w 301"/>
                <a:gd name="T9" fmla="*/ 0 h 137"/>
                <a:gd name="T10" fmla="*/ 0 w 301"/>
                <a:gd name="T11" fmla="*/ 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1" h="137">
                  <a:moveTo>
                    <a:pt x="0" y="2"/>
                  </a:moveTo>
                  <a:lnTo>
                    <a:pt x="0" y="137"/>
                  </a:lnTo>
                  <a:lnTo>
                    <a:pt x="154" y="49"/>
                  </a:lnTo>
                  <a:lnTo>
                    <a:pt x="296" y="137"/>
                  </a:lnTo>
                  <a:lnTo>
                    <a:pt x="30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404"/>
            <p:cNvSpPr>
              <a:spLocks/>
            </p:cNvSpPr>
            <p:nvPr/>
          </p:nvSpPr>
          <p:spPr bwMode="auto">
            <a:xfrm>
              <a:off x="2935288" y="2738438"/>
              <a:ext cx="269875" cy="527050"/>
            </a:xfrm>
            <a:custGeom>
              <a:avLst/>
              <a:gdLst>
                <a:gd name="T0" fmla="*/ 15 w 72"/>
                <a:gd name="T1" fmla="*/ 0 h 140"/>
                <a:gd name="T2" fmla="*/ 12 w 72"/>
                <a:gd name="T3" fmla="*/ 82 h 140"/>
                <a:gd name="T4" fmla="*/ 55 w 72"/>
                <a:gd name="T5" fmla="*/ 134 h 140"/>
                <a:gd name="T6" fmla="*/ 46 w 72"/>
                <a:gd name="T7" fmla="*/ 87 h 140"/>
                <a:gd name="T8" fmla="*/ 56 w 72"/>
                <a:gd name="T9" fmla="*/ 86 h 140"/>
                <a:gd name="T10" fmla="*/ 55 w 72"/>
                <a:gd name="T11" fmla="*/ 26 h 140"/>
                <a:gd name="T12" fmla="*/ 15 w 72"/>
                <a:gd name="T1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140">
                  <a:moveTo>
                    <a:pt x="15" y="0"/>
                  </a:moveTo>
                  <a:cubicBezTo>
                    <a:pt x="15" y="0"/>
                    <a:pt x="0" y="46"/>
                    <a:pt x="12" y="82"/>
                  </a:cubicBezTo>
                  <a:cubicBezTo>
                    <a:pt x="24" y="118"/>
                    <a:pt x="38" y="140"/>
                    <a:pt x="55" y="134"/>
                  </a:cubicBezTo>
                  <a:cubicBezTo>
                    <a:pt x="72" y="128"/>
                    <a:pt x="47" y="90"/>
                    <a:pt x="46" y="87"/>
                  </a:cubicBezTo>
                  <a:cubicBezTo>
                    <a:pt x="46" y="87"/>
                    <a:pt x="53" y="92"/>
                    <a:pt x="56" y="86"/>
                  </a:cubicBezTo>
                  <a:cubicBezTo>
                    <a:pt x="59" y="80"/>
                    <a:pt x="61" y="55"/>
                    <a:pt x="55" y="26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405"/>
            <p:cNvSpPr>
              <a:spLocks/>
            </p:cNvSpPr>
            <p:nvPr/>
          </p:nvSpPr>
          <p:spPr bwMode="auto">
            <a:xfrm>
              <a:off x="3043238" y="2987676"/>
              <a:ext cx="84137" cy="115888"/>
            </a:xfrm>
            <a:custGeom>
              <a:avLst/>
              <a:gdLst>
                <a:gd name="T0" fmla="*/ 22 w 22"/>
                <a:gd name="T1" fmla="*/ 31 h 31"/>
                <a:gd name="T2" fmla="*/ 17 w 22"/>
                <a:gd name="T3" fmla="*/ 21 h 31"/>
                <a:gd name="T4" fmla="*/ 7 w 22"/>
                <a:gd name="T5" fmla="*/ 0 h 31"/>
                <a:gd name="T6" fmla="*/ 22 w 22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1">
                  <a:moveTo>
                    <a:pt x="22" y="31"/>
                  </a:moveTo>
                  <a:cubicBezTo>
                    <a:pt x="20" y="26"/>
                    <a:pt x="17" y="22"/>
                    <a:pt x="17" y="21"/>
                  </a:cubicBezTo>
                  <a:cubicBezTo>
                    <a:pt x="17" y="21"/>
                    <a:pt x="9" y="17"/>
                    <a:pt x="7" y="0"/>
                  </a:cubicBezTo>
                  <a:cubicBezTo>
                    <a:pt x="7" y="0"/>
                    <a:pt x="0" y="26"/>
                    <a:pt x="22" y="3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406"/>
            <p:cNvSpPr>
              <a:spLocks/>
            </p:cNvSpPr>
            <p:nvPr/>
          </p:nvSpPr>
          <p:spPr bwMode="auto">
            <a:xfrm>
              <a:off x="2965450" y="1979613"/>
              <a:ext cx="376237" cy="898525"/>
            </a:xfrm>
            <a:custGeom>
              <a:avLst/>
              <a:gdLst>
                <a:gd name="T0" fmla="*/ 90 w 100"/>
                <a:gd name="T1" fmla="*/ 0 h 239"/>
                <a:gd name="T2" fmla="*/ 42 w 100"/>
                <a:gd name="T3" fmla="*/ 83 h 239"/>
                <a:gd name="T4" fmla="*/ 1 w 100"/>
                <a:gd name="T5" fmla="*/ 207 h 239"/>
                <a:gd name="T6" fmla="*/ 61 w 100"/>
                <a:gd name="T7" fmla="*/ 237 h 239"/>
                <a:gd name="T8" fmla="*/ 100 w 100"/>
                <a:gd name="T9" fmla="*/ 13 h 239"/>
                <a:gd name="T10" fmla="*/ 90 w 100"/>
                <a:gd name="T1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239">
                  <a:moveTo>
                    <a:pt x="90" y="0"/>
                  </a:moveTo>
                  <a:cubicBezTo>
                    <a:pt x="90" y="0"/>
                    <a:pt x="70" y="10"/>
                    <a:pt x="42" y="83"/>
                  </a:cubicBezTo>
                  <a:cubicBezTo>
                    <a:pt x="24" y="127"/>
                    <a:pt x="0" y="179"/>
                    <a:pt x="1" y="207"/>
                  </a:cubicBezTo>
                  <a:cubicBezTo>
                    <a:pt x="2" y="218"/>
                    <a:pt x="50" y="239"/>
                    <a:pt x="61" y="237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90" y="0"/>
                  </a:lnTo>
                  <a:close/>
                </a:path>
              </a:pathLst>
            </a:custGeom>
            <a:solidFill>
              <a:srgbClr val="C6C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407"/>
            <p:cNvSpPr>
              <a:spLocks/>
            </p:cNvSpPr>
            <p:nvPr/>
          </p:nvSpPr>
          <p:spPr bwMode="auto">
            <a:xfrm>
              <a:off x="3138488" y="2076451"/>
              <a:ext cx="153987" cy="793750"/>
            </a:xfrm>
            <a:custGeom>
              <a:avLst/>
              <a:gdLst>
                <a:gd name="T0" fmla="*/ 14 w 41"/>
                <a:gd name="T1" fmla="*/ 211 h 211"/>
                <a:gd name="T2" fmla="*/ 41 w 41"/>
                <a:gd name="T3" fmla="*/ 0 h 211"/>
                <a:gd name="T4" fmla="*/ 0 w 41"/>
                <a:gd name="T5" fmla="*/ 208 h 211"/>
                <a:gd name="T6" fmla="*/ 14 w 41"/>
                <a:gd name="T7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11">
                  <a:moveTo>
                    <a:pt x="14" y="211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6" y="210"/>
                    <a:pt x="11" y="211"/>
                    <a:pt x="14" y="211"/>
                  </a:cubicBezTo>
                  <a:close/>
                </a:path>
              </a:pathLst>
            </a:custGeom>
            <a:solidFill>
              <a:srgbClr val="B2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408"/>
            <p:cNvSpPr>
              <a:spLocks/>
            </p:cNvSpPr>
            <p:nvPr/>
          </p:nvSpPr>
          <p:spPr bwMode="auto">
            <a:xfrm>
              <a:off x="3097213" y="1974851"/>
              <a:ext cx="476250" cy="1354138"/>
            </a:xfrm>
            <a:custGeom>
              <a:avLst/>
              <a:gdLst>
                <a:gd name="T0" fmla="*/ 55 w 127"/>
                <a:gd name="T1" fmla="*/ 1 h 360"/>
                <a:gd name="T2" fmla="*/ 0 w 127"/>
                <a:gd name="T3" fmla="*/ 360 h 360"/>
                <a:gd name="T4" fmla="*/ 126 w 127"/>
                <a:gd name="T5" fmla="*/ 218 h 360"/>
                <a:gd name="T6" fmla="*/ 75 w 127"/>
                <a:gd name="T7" fmla="*/ 0 h 360"/>
                <a:gd name="T8" fmla="*/ 55 w 127"/>
                <a:gd name="T9" fmla="*/ 1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360">
                  <a:moveTo>
                    <a:pt x="55" y="1"/>
                  </a:moveTo>
                  <a:cubicBezTo>
                    <a:pt x="55" y="1"/>
                    <a:pt x="22" y="318"/>
                    <a:pt x="0" y="360"/>
                  </a:cubicBezTo>
                  <a:cubicBezTo>
                    <a:pt x="0" y="360"/>
                    <a:pt x="127" y="319"/>
                    <a:pt x="126" y="218"/>
                  </a:cubicBezTo>
                  <a:cubicBezTo>
                    <a:pt x="126" y="117"/>
                    <a:pt x="75" y="0"/>
                    <a:pt x="75" y="0"/>
                  </a:cubicBezTo>
                  <a:lnTo>
                    <a:pt x="55" y="1"/>
                  </a:lnTo>
                  <a:close/>
                </a:path>
              </a:pathLst>
            </a:custGeom>
            <a:solidFill>
              <a:srgbClr val="C6C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409"/>
            <p:cNvSpPr>
              <a:spLocks/>
            </p:cNvSpPr>
            <p:nvPr/>
          </p:nvSpPr>
          <p:spPr bwMode="auto">
            <a:xfrm>
              <a:off x="3317875" y="2005013"/>
              <a:ext cx="252412" cy="749300"/>
            </a:xfrm>
            <a:custGeom>
              <a:avLst/>
              <a:gdLst>
                <a:gd name="T0" fmla="*/ 67 w 67"/>
                <a:gd name="T1" fmla="*/ 199 h 199"/>
                <a:gd name="T2" fmla="*/ 19 w 67"/>
                <a:gd name="T3" fmla="*/ 0 h 199"/>
                <a:gd name="T4" fmla="*/ 0 w 67"/>
                <a:gd name="T5" fmla="*/ 86 h 199"/>
                <a:gd name="T6" fmla="*/ 28 w 67"/>
                <a:gd name="T7" fmla="*/ 85 h 199"/>
                <a:gd name="T8" fmla="*/ 14 w 67"/>
                <a:gd name="T9" fmla="*/ 160 h 199"/>
                <a:gd name="T10" fmla="*/ 67 w 67"/>
                <a:gd name="T1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99">
                  <a:moveTo>
                    <a:pt x="67" y="199"/>
                  </a:moveTo>
                  <a:cubicBezTo>
                    <a:pt x="64" y="116"/>
                    <a:pt x="30" y="26"/>
                    <a:pt x="19" y="0"/>
                  </a:cubicBezTo>
                  <a:cubicBezTo>
                    <a:pt x="19" y="0"/>
                    <a:pt x="9" y="72"/>
                    <a:pt x="0" y="86"/>
                  </a:cubicBezTo>
                  <a:cubicBezTo>
                    <a:pt x="0" y="86"/>
                    <a:pt x="18" y="90"/>
                    <a:pt x="28" y="85"/>
                  </a:cubicBezTo>
                  <a:cubicBezTo>
                    <a:pt x="28" y="85"/>
                    <a:pt x="23" y="137"/>
                    <a:pt x="14" y="160"/>
                  </a:cubicBezTo>
                  <a:cubicBezTo>
                    <a:pt x="14" y="160"/>
                    <a:pt x="59" y="152"/>
                    <a:pt x="67" y="199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410"/>
            <p:cNvSpPr>
              <a:spLocks/>
            </p:cNvSpPr>
            <p:nvPr/>
          </p:nvSpPr>
          <p:spPr bwMode="auto">
            <a:xfrm>
              <a:off x="3971925" y="2738438"/>
              <a:ext cx="271462" cy="527050"/>
            </a:xfrm>
            <a:custGeom>
              <a:avLst/>
              <a:gdLst>
                <a:gd name="T0" fmla="*/ 57 w 72"/>
                <a:gd name="T1" fmla="*/ 0 h 140"/>
                <a:gd name="T2" fmla="*/ 60 w 72"/>
                <a:gd name="T3" fmla="*/ 82 h 140"/>
                <a:gd name="T4" fmla="*/ 17 w 72"/>
                <a:gd name="T5" fmla="*/ 134 h 140"/>
                <a:gd name="T6" fmla="*/ 26 w 72"/>
                <a:gd name="T7" fmla="*/ 87 h 140"/>
                <a:gd name="T8" fmla="*/ 16 w 72"/>
                <a:gd name="T9" fmla="*/ 86 h 140"/>
                <a:gd name="T10" fmla="*/ 17 w 72"/>
                <a:gd name="T11" fmla="*/ 26 h 140"/>
                <a:gd name="T12" fmla="*/ 57 w 72"/>
                <a:gd name="T1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140">
                  <a:moveTo>
                    <a:pt x="57" y="0"/>
                  </a:moveTo>
                  <a:cubicBezTo>
                    <a:pt x="57" y="0"/>
                    <a:pt x="72" y="46"/>
                    <a:pt x="60" y="82"/>
                  </a:cubicBezTo>
                  <a:cubicBezTo>
                    <a:pt x="48" y="118"/>
                    <a:pt x="34" y="140"/>
                    <a:pt x="17" y="134"/>
                  </a:cubicBezTo>
                  <a:cubicBezTo>
                    <a:pt x="0" y="128"/>
                    <a:pt x="25" y="90"/>
                    <a:pt x="26" y="87"/>
                  </a:cubicBezTo>
                  <a:cubicBezTo>
                    <a:pt x="26" y="87"/>
                    <a:pt x="19" y="92"/>
                    <a:pt x="16" y="86"/>
                  </a:cubicBezTo>
                  <a:cubicBezTo>
                    <a:pt x="13" y="80"/>
                    <a:pt x="11" y="55"/>
                    <a:pt x="17" y="26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411"/>
            <p:cNvSpPr>
              <a:spLocks/>
            </p:cNvSpPr>
            <p:nvPr/>
          </p:nvSpPr>
          <p:spPr bwMode="auto">
            <a:xfrm>
              <a:off x="4051300" y="2987676"/>
              <a:ext cx="79375" cy="115888"/>
            </a:xfrm>
            <a:custGeom>
              <a:avLst/>
              <a:gdLst>
                <a:gd name="T0" fmla="*/ 0 w 21"/>
                <a:gd name="T1" fmla="*/ 31 h 31"/>
                <a:gd name="T2" fmla="*/ 5 w 21"/>
                <a:gd name="T3" fmla="*/ 21 h 31"/>
                <a:gd name="T4" fmla="*/ 15 w 21"/>
                <a:gd name="T5" fmla="*/ 0 h 31"/>
                <a:gd name="T6" fmla="*/ 0 w 21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1">
                  <a:moveTo>
                    <a:pt x="0" y="31"/>
                  </a:moveTo>
                  <a:cubicBezTo>
                    <a:pt x="2" y="26"/>
                    <a:pt x="5" y="22"/>
                    <a:pt x="5" y="21"/>
                  </a:cubicBezTo>
                  <a:cubicBezTo>
                    <a:pt x="5" y="21"/>
                    <a:pt x="13" y="17"/>
                    <a:pt x="15" y="0"/>
                  </a:cubicBezTo>
                  <a:cubicBezTo>
                    <a:pt x="15" y="0"/>
                    <a:pt x="21" y="26"/>
                    <a:pt x="0" y="3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412"/>
            <p:cNvSpPr>
              <a:spLocks/>
            </p:cNvSpPr>
            <p:nvPr/>
          </p:nvSpPr>
          <p:spPr bwMode="auto">
            <a:xfrm>
              <a:off x="3836988" y="1979613"/>
              <a:ext cx="376237" cy="898525"/>
            </a:xfrm>
            <a:custGeom>
              <a:avLst/>
              <a:gdLst>
                <a:gd name="T0" fmla="*/ 10 w 100"/>
                <a:gd name="T1" fmla="*/ 0 h 239"/>
                <a:gd name="T2" fmla="*/ 58 w 100"/>
                <a:gd name="T3" fmla="*/ 83 h 239"/>
                <a:gd name="T4" fmla="*/ 99 w 100"/>
                <a:gd name="T5" fmla="*/ 207 h 239"/>
                <a:gd name="T6" fmla="*/ 39 w 100"/>
                <a:gd name="T7" fmla="*/ 237 h 239"/>
                <a:gd name="T8" fmla="*/ 0 w 100"/>
                <a:gd name="T9" fmla="*/ 13 h 239"/>
                <a:gd name="T10" fmla="*/ 10 w 100"/>
                <a:gd name="T1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239">
                  <a:moveTo>
                    <a:pt x="10" y="0"/>
                  </a:moveTo>
                  <a:cubicBezTo>
                    <a:pt x="10" y="0"/>
                    <a:pt x="30" y="10"/>
                    <a:pt x="58" y="83"/>
                  </a:cubicBezTo>
                  <a:cubicBezTo>
                    <a:pt x="76" y="127"/>
                    <a:pt x="100" y="179"/>
                    <a:pt x="99" y="207"/>
                  </a:cubicBezTo>
                  <a:cubicBezTo>
                    <a:pt x="98" y="218"/>
                    <a:pt x="50" y="239"/>
                    <a:pt x="39" y="237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6C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413"/>
            <p:cNvSpPr>
              <a:spLocks/>
            </p:cNvSpPr>
            <p:nvPr/>
          </p:nvSpPr>
          <p:spPr bwMode="auto">
            <a:xfrm>
              <a:off x="3886200" y="2076451"/>
              <a:ext cx="153987" cy="793750"/>
            </a:xfrm>
            <a:custGeom>
              <a:avLst/>
              <a:gdLst>
                <a:gd name="T0" fmla="*/ 26 w 41"/>
                <a:gd name="T1" fmla="*/ 211 h 211"/>
                <a:gd name="T2" fmla="*/ 0 w 41"/>
                <a:gd name="T3" fmla="*/ 0 h 211"/>
                <a:gd name="T4" fmla="*/ 41 w 41"/>
                <a:gd name="T5" fmla="*/ 208 h 211"/>
                <a:gd name="T6" fmla="*/ 26 w 41"/>
                <a:gd name="T7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11">
                  <a:moveTo>
                    <a:pt x="26" y="2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1" y="208"/>
                    <a:pt x="41" y="208"/>
                    <a:pt x="41" y="208"/>
                  </a:cubicBezTo>
                  <a:cubicBezTo>
                    <a:pt x="35" y="210"/>
                    <a:pt x="30" y="211"/>
                    <a:pt x="26" y="211"/>
                  </a:cubicBezTo>
                  <a:close/>
                </a:path>
              </a:pathLst>
            </a:custGeom>
            <a:solidFill>
              <a:srgbClr val="B2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414"/>
            <p:cNvSpPr>
              <a:spLocks/>
            </p:cNvSpPr>
            <p:nvPr/>
          </p:nvSpPr>
          <p:spPr bwMode="auto">
            <a:xfrm>
              <a:off x="3603625" y="1974851"/>
              <a:ext cx="477837" cy="1354138"/>
            </a:xfrm>
            <a:custGeom>
              <a:avLst/>
              <a:gdLst>
                <a:gd name="T0" fmla="*/ 72 w 127"/>
                <a:gd name="T1" fmla="*/ 1 h 360"/>
                <a:gd name="T2" fmla="*/ 127 w 127"/>
                <a:gd name="T3" fmla="*/ 360 h 360"/>
                <a:gd name="T4" fmla="*/ 1 w 127"/>
                <a:gd name="T5" fmla="*/ 218 h 360"/>
                <a:gd name="T6" fmla="*/ 52 w 127"/>
                <a:gd name="T7" fmla="*/ 0 h 360"/>
                <a:gd name="T8" fmla="*/ 72 w 127"/>
                <a:gd name="T9" fmla="*/ 1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360">
                  <a:moveTo>
                    <a:pt x="72" y="1"/>
                  </a:moveTo>
                  <a:cubicBezTo>
                    <a:pt x="72" y="1"/>
                    <a:pt x="105" y="318"/>
                    <a:pt x="127" y="360"/>
                  </a:cubicBezTo>
                  <a:cubicBezTo>
                    <a:pt x="127" y="360"/>
                    <a:pt x="0" y="319"/>
                    <a:pt x="1" y="218"/>
                  </a:cubicBezTo>
                  <a:cubicBezTo>
                    <a:pt x="1" y="117"/>
                    <a:pt x="52" y="0"/>
                    <a:pt x="52" y="0"/>
                  </a:cubicBezTo>
                  <a:lnTo>
                    <a:pt x="72" y="1"/>
                  </a:lnTo>
                  <a:close/>
                </a:path>
              </a:pathLst>
            </a:custGeom>
            <a:solidFill>
              <a:srgbClr val="C6C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415"/>
            <p:cNvSpPr>
              <a:spLocks/>
            </p:cNvSpPr>
            <p:nvPr/>
          </p:nvSpPr>
          <p:spPr bwMode="auto">
            <a:xfrm>
              <a:off x="3608388" y="2005013"/>
              <a:ext cx="250825" cy="749300"/>
            </a:xfrm>
            <a:custGeom>
              <a:avLst/>
              <a:gdLst>
                <a:gd name="T0" fmla="*/ 0 w 67"/>
                <a:gd name="T1" fmla="*/ 199 h 199"/>
                <a:gd name="T2" fmla="*/ 48 w 67"/>
                <a:gd name="T3" fmla="*/ 0 h 199"/>
                <a:gd name="T4" fmla="*/ 67 w 67"/>
                <a:gd name="T5" fmla="*/ 86 h 199"/>
                <a:gd name="T6" fmla="*/ 39 w 67"/>
                <a:gd name="T7" fmla="*/ 85 h 199"/>
                <a:gd name="T8" fmla="*/ 53 w 67"/>
                <a:gd name="T9" fmla="*/ 160 h 199"/>
                <a:gd name="T10" fmla="*/ 0 w 67"/>
                <a:gd name="T1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99">
                  <a:moveTo>
                    <a:pt x="0" y="199"/>
                  </a:moveTo>
                  <a:cubicBezTo>
                    <a:pt x="3" y="116"/>
                    <a:pt x="37" y="26"/>
                    <a:pt x="48" y="0"/>
                  </a:cubicBezTo>
                  <a:cubicBezTo>
                    <a:pt x="48" y="0"/>
                    <a:pt x="58" y="72"/>
                    <a:pt x="67" y="86"/>
                  </a:cubicBezTo>
                  <a:cubicBezTo>
                    <a:pt x="67" y="86"/>
                    <a:pt x="49" y="90"/>
                    <a:pt x="39" y="85"/>
                  </a:cubicBezTo>
                  <a:cubicBezTo>
                    <a:pt x="39" y="85"/>
                    <a:pt x="44" y="137"/>
                    <a:pt x="53" y="160"/>
                  </a:cubicBezTo>
                  <a:cubicBezTo>
                    <a:pt x="53" y="160"/>
                    <a:pt x="8" y="152"/>
                    <a:pt x="0" y="199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416"/>
            <p:cNvSpPr>
              <a:spLocks/>
            </p:cNvSpPr>
            <p:nvPr/>
          </p:nvSpPr>
          <p:spPr bwMode="auto">
            <a:xfrm>
              <a:off x="2668588" y="1125538"/>
              <a:ext cx="296862" cy="511175"/>
            </a:xfrm>
            <a:custGeom>
              <a:avLst/>
              <a:gdLst>
                <a:gd name="T0" fmla="*/ 79 w 79"/>
                <a:gd name="T1" fmla="*/ 37 h 136"/>
                <a:gd name="T2" fmla="*/ 31 w 79"/>
                <a:gd name="T3" fmla="*/ 14 h 136"/>
                <a:gd name="T4" fmla="*/ 77 w 79"/>
                <a:gd name="T5" fmla="*/ 136 h 136"/>
                <a:gd name="T6" fmla="*/ 79 w 79"/>
                <a:gd name="T7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136">
                  <a:moveTo>
                    <a:pt x="79" y="37"/>
                  </a:moveTo>
                  <a:cubicBezTo>
                    <a:pt x="79" y="37"/>
                    <a:pt x="61" y="0"/>
                    <a:pt x="31" y="14"/>
                  </a:cubicBezTo>
                  <a:cubicBezTo>
                    <a:pt x="0" y="27"/>
                    <a:pt x="8" y="117"/>
                    <a:pt x="77" y="136"/>
                  </a:cubicBezTo>
                  <a:lnTo>
                    <a:pt x="79" y="37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417"/>
            <p:cNvSpPr>
              <a:spLocks/>
            </p:cNvSpPr>
            <p:nvPr/>
          </p:nvSpPr>
          <p:spPr bwMode="auto">
            <a:xfrm>
              <a:off x="4194175" y="1125538"/>
              <a:ext cx="296862" cy="511175"/>
            </a:xfrm>
            <a:custGeom>
              <a:avLst/>
              <a:gdLst>
                <a:gd name="T0" fmla="*/ 0 w 79"/>
                <a:gd name="T1" fmla="*/ 37 h 136"/>
                <a:gd name="T2" fmla="*/ 48 w 79"/>
                <a:gd name="T3" fmla="*/ 14 h 136"/>
                <a:gd name="T4" fmla="*/ 1 w 79"/>
                <a:gd name="T5" fmla="*/ 136 h 136"/>
                <a:gd name="T6" fmla="*/ 0 w 79"/>
                <a:gd name="T7" fmla="*/ 3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136">
                  <a:moveTo>
                    <a:pt x="0" y="37"/>
                  </a:moveTo>
                  <a:cubicBezTo>
                    <a:pt x="0" y="37"/>
                    <a:pt x="18" y="0"/>
                    <a:pt x="48" y="14"/>
                  </a:cubicBezTo>
                  <a:cubicBezTo>
                    <a:pt x="79" y="27"/>
                    <a:pt x="71" y="117"/>
                    <a:pt x="1" y="136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418"/>
            <p:cNvSpPr>
              <a:spLocks/>
            </p:cNvSpPr>
            <p:nvPr/>
          </p:nvSpPr>
          <p:spPr bwMode="auto">
            <a:xfrm>
              <a:off x="2913063" y="1076326"/>
              <a:ext cx="1333500" cy="963613"/>
            </a:xfrm>
            <a:custGeom>
              <a:avLst/>
              <a:gdLst>
                <a:gd name="T0" fmla="*/ 355 w 355"/>
                <a:gd name="T1" fmla="*/ 160 h 256"/>
                <a:gd name="T2" fmla="*/ 305 w 355"/>
                <a:gd name="T3" fmla="*/ 227 h 256"/>
                <a:gd name="T4" fmla="*/ 177 w 355"/>
                <a:gd name="T5" fmla="*/ 256 h 256"/>
                <a:gd name="T6" fmla="*/ 49 w 355"/>
                <a:gd name="T7" fmla="*/ 227 h 256"/>
                <a:gd name="T8" fmla="*/ 0 w 355"/>
                <a:gd name="T9" fmla="*/ 160 h 256"/>
                <a:gd name="T10" fmla="*/ 0 w 355"/>
                <a:gd name="T11" fmla="*/ 0 h 256"/>
                <a:gd name="T12" fmla="*/ 355 w 355"/>
                <a:gd name="T13" fmla="*/ 0 h 256"/>
                <a:gd name="T14" fmla="*/ 355 w 355"/>
                <a:gd name="T15" fmla="*/ 16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256">
                  <a:moveTo>
                    <a:pt x="355" y="160"/>
                  </a:moveTo>
                  <a:cubicBezTo>
                    <a:pt x="355" y="191"/>
                    <a:pt x="335" y="218"/>
                    <a:pt x="305" y="227"/>
                  </a:cubicBezTo>
                  <a:cubicBezTo>
                    <a:pt x="265" y="240"/>
                    <a:pt x="211" y="256"/>
                    <a:pt x="177" y="256"/>
                  </a:cubicBezTo>
                  <a:cubicBezTo>
                    <a:pt x="144" y="256"/>
                    <a:pt x="89" y="240"/>
                    <a:pt x="49" y="227"/>
                  </a:cubicBezTo>
                  <a:cubicBezTo>
                    <a:pt x="20" y="218"/>
                    <a:pt x="0" y="191"/>
                    <a:pt x="0" y="1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5" y="0"/>
                    <a:pt x="355" y="0"/>
                    <a:pt x="355" y="0"/>
                  </a:cubicBezTo>
                  <a:lnTo>
                    <a:pt x="355" y="16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Oval 419"/>
            <p:cNvSpPr>
              <a:spLocks noChangeArrowheads="1"/>
            </p:cNvSpPr>
            <p:nvPr/>
          </p:nvSpPr>
          <p:spPr bwMode="auto">
            <a:xfrm>
              <a:off x="3122613" y="1392238"/>
              <a:ext cx="161925" cy="1651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420"/>
            <p:cNvSpPr>
              <a:spLocks/>
            </p:cNvSpPr>
            <p:nvPr/>
          </p:nvSpPr>
          <p:spPr bwMode="auto">
            <a:xfrm>
              <a:off x="3175000" y="1403351"/>
              <a:ext cx="79375" cy="49213"/>
            </a:xfrm>
            <a:custGeom>
              <a:avLst/>
              <a:gdLst>
                <a:gd name="T0" fmla="*/ 1 w 21"/>
                <a:gd name="T1" fmla="*/ 4 h 13"/>
                <a:gd name="T2" fmla="*/ 9 w 21"/>
                <a:gd name="T3" fmla="*/ 12 h 13"/>
                <a:gd name="T4" fmla="*/ 20 w 21"/>
                <a:gd name="T5" fmla="*/ 8 h 13"/>
                <a:gd name="T6" fmla="*/ 12 w 21"/>
                <a:gd name="T7" fmla="*/ 1 h 13"/>
                <a:gd name="T8" fmla="*/ 1 w 21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1" y="4"/>
                  </a:moveTo>
                  <a:cubicBezTo>
                    <a:pt x="0" y="8"/>
                    <a:pt x="4" y="11"/>
                    <a:pt x="9" y="12"/>
                  </a:cubicBezTo>
                  <a:cubicBezTo>
                    <a:pt x="15" y="13"/>
                    <a:pt x="20" y="12"/>
                    <a:pt x="20" y="8"/>
                  </a:cubicBezTo>
                  <a:cubicBezTo>
                    <a:pt x="21" y="5"/>
                    <a:pt x="17" y="2"/>
                    <a:pt x="12" y="1"/>
                  </a:cubicBezTo>
                  <a:cubicBezTo>
                    <a:pt x="6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421"/>
            <p:cNvSpPr>
              <a:spLocks/>
            </p:cNvSpPr>
            <p:nvPr/>
          </p:nvSpPr>
          <p:spPr bwMode="auto">
            <a:xfrm>
              <a:off x="3078163" y="1282701"/>
              <a:ext cx="233362" cy="73025"/>
            </a:xfrm>
            <a:custGeom>
              <a:avLst/>
              <a:gdLst>
                <a:gd name="T0" fmla="*/ 14 w 147"/>
                <a:gd name="T1" fmla="*/ 0 h 46"/>
                <a:gd name="T2" fmla="*/ 0 w 147"/>
                <a:gd name="T3" fmla="*/ 41 h 46"/>
                <a:gd name="T4" fmla="*/ 147 w 147"/>
                <a:gd name="T5" fmla="*/ 46 h 46"/>
                <a:gd name="T6" fmla="*/ 132 w 147"/>
                <a:gd name="T7" fmla="*/ 5 h 46"/>
                <a:gd name="T8" fmla="*/ 14 w 147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46">
                  <a:moveTo>
                    <a:pt x="14" y="0"/>
                  </a:moveTo>
                  <a:lnTo>
                    <a:pt x="0" y="41"/>
                  </a:lnTo>
                  <a:lnTo>
                    <a:pt x="147" y="46"/>
                  </a:lnTo>
                  <a:lnTo>
                    <a:pt x="132" y="5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Oval 422"/>
            <p:cNvSpPr>
              <a:spLocks noChangeArrowheads="1"/>
            </p:cNvSpPr>
            <p:nvPr/>
          </p:nvSpPr>
          <p:spPr bwMode="auto">
            <a:xfrm>
              <a:off x="3894138" y="1392238"/>
              <a:ext cx="165100" cy="1651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423"/>
            <p:cNvSpPr>
              <a:spLocks/>
            </p:cNvSpPr>
            <p:nvPr/>
          </p:nvSpPr>
          <p:spPr bwMode="auto">
            <a:xfrm>
              <a:off x="3946525" y="1403351"/>
              <a:ext cx="79375" cy="49213"/>
            </a:xfrm>
            <a:custGeom>
              <a:avLst/>
              <a:gdLst>
                <a:gd name="T0" fmla="*/ 1 w 21"/>
                <a:gd name="T1" fmla="*/ 4 h 13"/>
                <a:gd name="T2" fmla="*/ 10 w 21"/>
                <a:gd name="T3" fmla="*/ 12 h 13"/>
                <a:gd name="T4" fmla="*/ 21 w 21"/>
                <a:gd name="T5" fmla="*/ 8 h 13"/>
                <a:gd name="T6" fmla="*/ 12 w 21"/>
                <a:gd name="T7" fmla="*/ 1 h 13"/>
                <a:gd name="T8" fmla="*/ 1 w 21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1" y="4"/>
                  </a:moveTo>
                  <a:cubicBezTo>
                    <a:pt x="0" y="8"/>
                    <a:pt x="4" y="11"/>
                    <a:pt x="10" y="12"/>
                  </a:cubicBezTo>
                  <a:cubicBezTo>
                    <a:pt x="15" y="13"/>
                    <a:pt x="20" y="12"/>
                    <a:pt x="21" y="8"/>
                  </a:cubicBezTo>
                  <a:cubicBezTo>
                    <a:pt x="21" y="5"/>
                    <a:pt x="17" y="2"/>
                    <a:pt x="12" y="1"/>
                  </a:cubicBezTo>
                  <a:cubicBezTo>
                    <a:pt x="7" y="0"/>
                    <a:pt x="2" y="1"/>
                    <a:pt x="1" y="4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424"/>
            <p:cNvSpPr>
              <a:spLocks/>
            </p:cNvSpPr>
            <p:nvPr/>
          </p:nvSpPr>
          <p:spPr bwMode="auto">
            <a:xfrm>
              <a:off x="3867150" y="1282701"/>
              <a:ext cx="236537" cy="76200"/>
            </a:xfrm>
            <a:custGeom>
              <a:avLst/>
              <a:gdLst>
                <a:gd name="T0" fmla="*/ 133 w 149"/>
                <a:gd name="T1" fmla="*/ 0 h 48"/>
                <a:gd name="T2" fmla="*/ 149 w 149"/>
                <a:gd name="T3" fmla="*/ 41 h 48"/>
                <a:gd name="T4" fmla="*/ 0 w 149"/>
                <a:gd name="T5" fmla="*/ 48 h 48"/>
                <a:gd name="T6" fmla="*/ 14 w 149"/>
                <a:gd name="T7" fmla="*/ 5 h 48"/>
                <a:gd name="T8" fmla="*/ 133 w 14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48">
                  <a:moveTo>
                    <a:pt x="133" y="0"/>
                  </a:moveTo>
                  <a:lnTo>
                    <a:pt x="149" y="41"/>
                  </a:lnTo>
                  <a:lnTo>
                    <a:pt x="0" y="48"/>
                  </a:lnTo>
                  <a:lnTo>
                    <a:pt x="14" y="5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425"/>
            <p:cNvSpPr>
              <a:spLocks/>
            </p:cNvSpPr>
            <p:nvPr/>
          </p:nvSpPr>
          <p:spPr bwMode="auto">
            <a:xfrm>
              <a:off x="3246438" y="1741488"/>
              <a:ext cx="647700" cy="125413"/>
            </a:xfrm>
            <a:custGeom>
              <a:avLst/>
              <a:gdLst>
                <a:gd name="T0" fmla="*/ 85 w 172"/>
                <a:gd name="T1" fmla="*/ 33 h 33"/>
                <a:gd name="T2" fmla="*/ 36 w 172"/>
                <a:gd name="T3" fmla="*/ 28 h 33"/>
                <a:gd name="T4" fmla="*/ 2 w 172"/>
                <a:gd name="T5" fmla="*/ 14 h 33"/>
                <a:gd name="T6" fmla="*/ 1 w 172"/>
                <a:gd name="T7" fmla="*/ 9 h 33"/>
                <a:gd name="T8" fmla="*/ 6 w 172"/>
                <a:gd name="T9" fmla="*/ 9 h 33"/>
                <a:gd name="T10" fmla="*/ 6 w 172"/>
                <a:gd name="T11" fmla="*/ 9 h 33"/>
                <a:gd name="T12" fmla="*/ 37 w 172"/>
                <a:gd name="T13" fmla="*/ 22 h 33"/>
                <a:gd name="T14" fmla="*/ 105 w 172"/>
                <a:gd name="T15" fmla="*/ 26 h 33"/>
                <a:gd name="T16" fmla="*/ 166 w 172"/>
                <a:gd name="T17" fmla="*/ 1 h 33"/>
                <a:gd name="T18" fmla="*/ 171 w 172"/>
                <a:gd name="T19" fmla="*/ 1 h 33"/>
                <a:gd name="T20" fmla="*/ 171 w 172"/>
                <a:gd name="T21" fmla="*/ 5 h 33"/>
                <a:gd name="T22" fmla="*/ 85 w 172"/>
                <a:gd name="T2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2" h="33">
                  <a:moveTo>
                    <a:pt x="85" y="33"/>
                  </a:moveTo>
                  <a:cubicBezTo>
                    <a:pt x="68" y="33"/>
                    <a:pt x="51" y="31"/>
                    <a:pt x="36" y="28"/>
                  </a:cubicBezTo>
                  <a:cubicBezTo>
                    <a:pt x="14" y="23"/>
                    <a:pt x="2" y="14"/>
                    <a:pt x="2" y="14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2" y="8"/>
                    <a:pt x="4" y="8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17" y="18"/>
                    <a:pt x="37" y="22"/>
                  </a:cubicBezTo>
                  <a:cubicBezTo>
                    <a:pt x="59" y="27"/>
                    <a:pt x="84" y="28"/>
                    <a:pt x="105" y="26"/>
                  </a:cubicBezTo>
                  <a:cubicBezTo>
                    <a:pt x="132" y="23"/>
                    <a:pt x="153" y="15"/>
                    <a:pt x="166" y="1"/>
                  </a:cubicBezTo>
                  <a:cubicBezTo>
                    <a:pt x="168" y="0"/>
                    <a:pt x="170" y="0"/>
                    <a:pt x="171" y="1"/>
                  </a:cubicBezTo>
                  <a:cubicBezTo>
                    <a:pt x="172" y="2"/>
                    <a:pt x="172" y="4"/>
                    <a:pt x="171" y="5"/>
                  </a:cubicBezTo>
                  <a:cubicBezTo>
                    <a:pt x="151" y="26"/>
                    <a:pt x="117" y="33"/>
                    <a:pt x="85" y="33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426"/>
            <p:cNvSpPr>
              <a:spLocks/>
            </p:cNvSpPr>
            <p:nvPr/>
          </p:nvSpPr>
          <p:spPr bwMode="auto">
            <a:xfrm>
              <a:off x="3397250" y="1595438"/>
              <a:ext cx="354012" cy="68263"/>
            </a:xfrm>
            <a:custGeom>
              <a:avLst/>
              <a:gdLst>
                <a:gd name="T0" fmla="*/ 0 w 94"/>
                <a:gd name="T1" fmla="*/ 0 h 18"/>
                <a:gd name="T2" fmla="*/ 48 w 94"/>
                <a:gd name="T3" fmla="*/ 18 h 18"/>
                <a:gd name="T4" fmla="*/ 94 w 94"/>
                <a:gd name="T5" fmla="*/ 1 h 18"/>
                <a:gd name="T6" fmla="*/ 48 w 94"/>
                <a:gd name="T7" fmla="*/ 11 h 18"/>
                <a:gd name="T8" fmla="*/ 0 w 9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8">
                  <a:moveTo>
                    <a:pt x="0" y="0"/>
                  </a:moveTo>
                  <a:cubicBezTo>
                    <a:pt x="0" y="0"/>
                    <a:pt x="19" y="18"/>
                    <a:pt x="48" y="18"/>
                  </a:cubicBezTo>
                  <a:cubicBezTo>
                    <a:pt x="76" y="18"/>
                    <a:pt x="94" y="1"/>
                    <a:pt x="94" y="1"/>
                  </a:cubicBezTo>
                  <a:cubicBezTo>
                    <a:pt x="94" y="1"/>
                    <a:pt x="75" y="11"/>
                    <a:pt x="48" y="11"/>
                  </a:cubicBezTo>
                  <a:cubicBezTo>
                    <a:pt x="20" y="1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427"/>
            <p:cNvSpPr>
              <a:spLocks/>
            </p:cNvSpPr>
            <p:nvPr/>
          </p:nvSpPr>
          <p:spPr bwMode="auto">
            <a:xfrm>
              <a:off x="2581275" y="350838"/>
              <a:ext cx="1997075" cy="1266825"/>
            </a:xfrm>
            <a:custGeom>
              <a:avLst/>
              <a:gdLst>
                <a:gd name="T0" fmla="*/ 484 w 531"/>
                <a:gd name="T1" fmla="*/ 224 h 337"/>
                <a:gd name="T2" fmla="*/ 265 w 531"/>
                <a:gd name="T3" fmla="*/ 0 h 337"/>
                <a:gd name="T4" fmla="*/ 50 w 531"/>
                <a:gd name="T5" fmla="*/ 222 h 337"/>
                <a:gd name="T6" fmla="*/ 81 w 531"/>
                <a:gd name="T7" fmla="*/ 225 h 337"/>
                <a:gd name="T8" fmla="*/ 88 w 531"/>
                <a:gd name="T9" fmla="*/ 331 h 337"/>
                <a:gd name="T10" fmla="*/ 98 w 531"/>
                <a:gd name="T11" fmla="*/ 337 h 337"/>
                <a:gd name="T12" fmla="*/ 108 w 531"/>
                <a:gd name="T13" fmla="*/ 210 h 337"/>
                <a:gd name="T14" fmla="*/ 253 w 531"/>
                <a:gd name="T15" fmla="*/ 262 h 337"/>
                <a:gd name="T16" fmla="*/ 237 w 531"/>
                <a:gd name="T17" fmla="*/ 226 h 337"/>
                <a:gd name="T18" fmla="*/ 349 w 531"/>
                <a:gd name="T19" fmla="*/ 273 h 337"/>
                <a:gd name="T20" fmla="*/ 331 w 531"/>
                <a:gd name="T21" fmla="*/ 228 h 337"/>
                <a:gd name="T22" fmla="*/ 424 w 531"/>
                <a:gd name="T23" fmla="*/ 255 h 337"/>
                <a:gd name="T24" fmla="*/ 433 w 531"/>
                <a:gd name="T25" fmla="*/ 337 h 337"/>
                <a:gd name="T26" fmla="*/ 443 w 531"/>
                <a:gd name="T27" fmla="*/ 332 h 337"/>
                <a:gd name="T28" fmla="*/ 445 w 531"/>
                <a:gd name="T29" fmla="*/ 229 h 337"/>
                <a:gd name="T30" fmla="*/ 484 w 531"/>
                <a:gd name="T31" fmla="*/ 224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1" h="337">
                  <a:moveTo>
                    <a:pt x="484" y="224"/>
                  </a:moveTo>
                  <a:cubicBezTo>
                    <a:pt x="484" y="224"/>
                    <a:pt x="531" y="0"/>
                    <a:pt x="265" y="0"/>
                  </a:cubicBezTo>
                  <a:cubicBezTo>
                    <a:pt x="0" y="0"/>
                    <a:pt x="50" y="222"/>
                    <a:pt x="50" y="222"/>
                  </a:cubicBezTo>
                  <a:cubicBezTo>
                    <a:pt x="61" y="216"/>
                    <a:pt x="74" y="220"/>
                    <a:pt x="81" y="225"/>
                  </a:cubicBezTo>
                  <a:cubicBezTo>
                    <a:pt x="91" y="234"/>
                    <a:pt x="88" y="331"/>
                    <a:pt x="88" y="331"/>
                  </a:cubicBezTo>
                  <a:cubicBezTo>
                    <a:pt x="98" y="337"/>
                    <a:pt x="98" y="337"/>
                    <a:pt x="98" y="337"/>
                  </a:cubicBezTo>
                  <a:cubicBezTo>
                    <a:pt x="108" y="210"/>
                    <a:pt x="108" y="210"/>
                    <a:pt x="108" y="210"/>
                  </a:cubicBezTo>
                  <a:cubicBezTo>
                    <a:pt x="154" y="234"/>
                    <a:pt x="205" y="252"/>
                    <a:pt x="253" y="262"/>
                  </a:cubicBezTo>
                  <a:cubicBezTo>
                    <a:pt x="245" y="252"/>
                    <a:pt x="239" y="240"/>
                    <a:pt x="237" y="226"/>
                  </a:cubicBezTo>
                  <a:cubicBezTo>
                    <a:pt x="271" y="248"/>
                    <a:pt x="308" y="263"/>
                    <a:pt x="349" y="273"/>
                  </a:cubicBezTo>
                  <a:cubicBezTo>
                    <a:pt x="339" y="260"/>
                    <a:pt x="333" y="244"/>
                    <a:pt x="331" y="228"/>
                  </a:cubicBezTo>
                  <a:cubicBezTo>
                    <a:pt x="358" y="244"/>
                    <a:pt x="386" y="253"/>
                    <a:pt x="424" y="255"/>
                  </a:cubicBezTo>
                  <a:cubicBezTo>
                    <a:pt x="433" y="337"/>
                    <a:pt x="433" y="337"/>
                    <a:pt x="433" y="337"/>
                  </a:cubicBezTo>
                  <a:cubicBezTo>
                    <a:pt x="443" y="332"/>
                    <a:pt x="443" y="332"/>
                    <a:pt x="443" y="332"/>
                  </a:cubicBezTo>
                  <a:cubicBezTo>
                    <a:pt x="443" y="332"/>
                    <a:pt x="437" y="241"/>
                    <a:pt x="445" y="229"/>
                  </a:cubicBezTo>
                  <a:cubicBezTo>
                    <a:pt x="452" y="218"/>
                    <a:pt x="471" y="214"/>
                    <a:pt x="484" y="224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4" name="组合 393"/>
          <p:cNvGrpSpPr>
            <a:grpSpLocks noChangeAspect="1"/>
          </p:cNvGrpSpPr>
          <p:nvPr/>
        </p:nvGrpSpPr>
        <p:grpSpPr>
          <a:xfrm>
            <a:off x="816394" y="2060504"/>
            <a:ext cx="914181" cy="2484000"/>
            <a:chOff x="303213" y="354013"/>
            <a:chExt cx="1447800" cy="3933826"/>
          </a:xfrm>
        </p:grpSpPr>
        <p:sp>
          <p:nvSpPr>
            <p:cNvPr id="395" name="Freeform 428"/>
            <p:cNvSpPr>
              <a:spLocks/>
            </p:cNvSpPr>
            <p:nvPr/>
          </p:nvSpPr>
          <p:spPr bwMode="auto">
            <a:xfrm>
              <a:off x="1344613" y="2840038"/>
              <a:ext cx="260350" cy="293688"/>
            </a:xfrm>
            <a:custGeom>
              <a:avLst/>
              <a:gdLst>
                <a:gd name="T0" fmla="*/ 29 w 69"/>
                <a:gd name="T1" fmla="*/ 15 h 78"/>
                <a:gd name="T2" fmla="*/ 28 w 69"/>
                <a:gd name="T3" fmla="*/ 21 h 78"/>
                <a:gd name="T4" fmla="*/ 38 w 69"/>
                <a:gd name="T5" fmla="*/ 41 h 78"/>
                <a:gd name="T6" fmla="*/ 56 w 69"/>
                <a:gd name="T7" fmla="*/ 38 h 78"/>
                <a:gd name="T8" fmla="*/ 42 w 69"/>
                <a:gd name="T9" fmla="*/ 74 h 78"/>
                <a:gd name="T10" fmla="*/ 4 w 69"/>
                <a:gd name="T11" fmla="*/ 53 h 78"/>
                <a:gd name="T12" fmla="*/ 0 w 69"/>
                <a:gd name="T13" fmla="*/ 17 h 78"/>
                <a:gd name="T14" fmla="*/ 3 w 69"/>
                <a:gd name="T15" fmla="*/ 0 h 78"/>
                <a:gd name="T16" fmla="*/ 29 w 69"/>
                <a:gd name="T17" fmla="*/ 1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78">
                  <a:moveTo>
                    <a:pt x="29" y="15"/>
                  </a:moveTo>
                  <a:cubicBezTo>
                    <a:pt x="29" y="15"/>
                    <a:pt x="29" y="19"/>
                    <a:pt x="28" y="21"/>
                  </a:cubicBezTo>
                  <a:cubicBezTo>
                    <a:pt x="28" y="21"/>
                    <a:pt x="41" y="30"/>
                    <a:pt x="38" y="41"/>
                  </a:cubicBezTo>
                  <a:cubicBezTo>
                    <a:pt x="38" y="41"/>
                    <a:pt x="43" y="31"/>
                    <a:pt x="56" y="38"/>
                  </a:cubicBezTo>
                  <a:cubicBezTo>
                    <a:pt x="69" y="44"/>
                    <a:pt x="50" y="72"/>
                    <a:pt x="42" y="74"/>
                  </a:cubicBezTo>
                  <a:cubicBezTo>
                    <a:pt x="34" y="76"/>
                    <a:pt x="6" y="78"/>
                    <a:pt x="4" y="53"/>
                  </a:cubicBezTo>
                  <a:cubicBezTo>
                    <a:pt x="1" y="29"/>
                    <a:pt x="0" y="17"/>
                    <a:pt x="0" y="17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29" y="15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429"/>
            <p:cNvSpPr>
              <a:spLocks/>
            </p:cNvSpPr>
            <p:nvPr/>
          </p:nvSpPr>
          <p:spPr bwMode="auto">
            <a:xfrm>
              <a:off x="1473200" y="2952751"/>
              <a:ext cx="17462" cy="90488"/>
            </a:xfrm>
            <a:custGeom>
              <a:avLst/>
              <a:gdLst>
                <a:gd name="T0" fmla="*/ 4 w 5"/>
                <a:gd name="T1" fmla="*/ 11 h 24"/>
                <a:gd name="T2" fmla="*/ 2 w 5"/>
                <a:gd name="T3" fmla="*/ 0 h 24"/>
                <a:gd name="T4" fmla="*/ 2 w 5"/>
                <a:gd name="T5" fmla="*/ 24 h 24"/>
                <a:gd name="T6" fmla="*/ 4 w 5"/>
                <a:gd name="T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4">
                  <a:moveTo>
                    <a:pt x="4" y="11"/>
                  </a:moveTo>
                  <a:cubicBezTo>
                    <a:pt x="5" y="7"/>
                    <a:pt x="4" y="3"/>
                    <a:pt x="2" y="0"/>
                  </a:cubicBezTo>
                  <a:cubicBezTo>
                    <a:pt x="0" y="11"/>
                    <a:pt x="2" y="24"/>
                    <a:pt x="2" y="24"/>
                  </a:cubicBezTo>
                  <a:cubicBezTo>
                    <a:pt x="4" y="20"/>
                    <a:pt x="4" y="11"/>
                    <a:pt x="4" y="1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430"/>
            <p:cNvSpPr>
              <a:spLocks/>
            </p:cNvSpPr>
            <p:nvPr/>
          </p:nvSpPr>
          <p:spPr bwMode="auto">
            <a:xfrm>
              <a:off x="319088" y="2840038"/>
              <a:ext cx="258762" cy="293688"/>
            </a:xfrm>
            <a:custGeom>
              <a:avLst/>
              <a:gdLst>
                <a:gd name="T0" fmla="*/ 40 w 69"/>
                <a:gd name="T1" fmla="*/ 15 h 78"/>
                <a:gd name="T2" fmla="*/ 41 w 69"/>
                <a:gd name="T3" fmla="*/ 21 h 78"/>
                <a:gd name="T4" fmla="*/ 31 w 69"/>
                <a:gd name="T5" fmla="*/ 41 h 78"/>
                <a:gd name="T6" fmla="*/ 14 w 69"/>
                <a:gd name="T7" fmla="*/ 38 h 78"/>
                <a:gd name="T8" fmla="*/ 27 w 69"/>
                <a:gd name="T9" fmla="*/ 74 h 78"/>
                <a:gd name="T10" fmla="*/ 66 w 69"/>
                <a:gd name="T11" fmla="*/ 53 h 78"/>
                <a:gd name="T12" fmla="*/ 69 w 69"/>
                <a:gd name="T13" fmla="*/ 17 h 78"/>
                <a:gd name="T14" fmla="*/ 67 w 69"/>
                <a:gd name="T15" fmla="*/ 0 h 78"/>
                <a:gd name="T16" fmla="*/ 40 w 69"/>
                <a:gd name="T17" fmla="*/ 1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78">
                  <a:moveTo>
                    <a:pt x="40" y="15"/>
                  </a:moveTo>
                  <a:cubicBezTo>
                    <a:pt x="40" y="15"/>
                    <a:pt x="40" y="19"/>
                    <a:pt x="41" y="21"/>
                  </a:cubicBezTo>
                  <a:cubicBezTo>
                    <a:pt x="41" y="21"/>
                    <a:pt x="29" y="30"/>
                    <a:pt x="31" y="41"/>
                  </a:cubicBezTo>
                  <a:cubicBezTo>
                    <a:pt x="31" y="41"/>
                    <a:pt x="27" y="31"/>
                    <a:pt x="14" y="38"/>
                  </a:cubicBezTo>
                  <a:cubicBezTo>
                    <a:pt x="0" y="44"/>
                    <a:pt x="19" y="72"/>
                    <a:pt x="27" y="74"/>
                  </a:cubicBezTo>
                  <a:cubicBezTo>
                    <a:pt x="36" y="76"/>
                    <a:pt x="63" y="78"/>
                    <a:pt x="66" y="53"/>
                  </a:cubicBezTo>
                  <a:cubicBezTo>
                    <a:pt x="68" y="29"/>
                    <a:pt x="69" y="17"/>
                    <a:pt x="69" y="17"/>
                  </a:cubicBezTo>
                  <a:cubicBezTo>
                    <a:pt x="67" y="0"/>
                    <a:pt x="67" y="0"/>
                    <a:pt x="67" y="0"/>
                  </a:cubicBezTo>
                  <a:lnTo>
                    <a:pt x="40" y="15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431"/>
            <p:cNvSpPr>
              <a:spLocks/>
            </p:cNvSpPr>
            <p:nvPr/>
          </p:nvSpPr>
          <p:spPr bwMode="auto">
            <a:xfrm>
              <a:off x="431800" y="2952751"/>
              <a:ext cx="17462" cy="90488"/>
            </a:xfrm>
            <a:custGeom>
              <a:avLst/>
              <a:gdLst>
                <a:gd name="T0" fmla="*/ 1 w 5"/>
                <a:gd name="T1" fmla="*/ 11 h 24"/>
                <a:gd name="T2" fmla="*/ 3 w 5"/>
                <a:gd name="T3" fmla="*/ 0 h 24"/>
                <a:gd name="T4" fmla="*/ 3 w 5"/>
                <a:gd name="T5" fmla="*/ 24 h 24"/>
                <a:gd name="T6" fmla="*/ 1 w 5"/>
                <a:gd name="T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4">
                  <a:moveTo>
                    <a:pt x="1" y="11"/>
                  </a:moveTo>
                  <a:cubicBezTo>
                    <a:pt x="0" y="7"/>
                    <a:pt x="1" y="3"/>
                    <a:pt x="3" y="0"/>
                  </a:cubicBezTo>
                  <a:cubicBezTo>
                    <a:pt x="5" y="11"/>
                    <a:pt x="3" y="24"/>
                    <a:pt x="3" y="24"/>
                  </a:cubicBezTo>
                  <a:cubicBezTo>
                    <a:pt x="2" y="20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432"/>
            <p:cNvSpPr>
              <a:spLocks/>
            </p:cNvSpPr>
            <p:nvPr/>
          </p:nvSpPr>
          <p:spPr bwMode="auto">
            <a:xfrm>
              <a:off x="509588" y="2949576"/>
              <a:ext cx="974725" cy="1233488"/>
            </a:xfrm>
            <a:custGeom>
              <a:avLst/>
              <a:gdLst>
                <a:gd name="T0" fmla="*/ 614 w 614"/>
                <a:gd name="T1" fmla="*/ 777 h 777"/>
                <a:gd name="T2" fmla="*/ 431 w 614"/>
                <a:gd name="T3" fmla="*/ 777 h 777"/>
                <a:gd name="T4" fmla="*/ 294 w 614"/>
                <a:gd name="T5" fmla="*/ 275 h 777"/>
                <a:gd name="T6" fmla="*/ 183 w 614"/>
                <a:gd name="T7" fmla="*/ 777 h 777"/>
                <a:gd name="T8" fmla="*/ 0 w 614"/>
                <a:gd name="T9" fmla="*/ 777 h 777"/>
                <a:gd name="T10" fmla="*/ 38 w 614"/>
                <a:gd name="T11" fmla="*/ 0 h 777"/>
                <a:gd name="T12" fmla="*/ 533 w 614"/>
                <a:gd name="T13" fmla="*/ 0 h 777"/>
                <a:gd name="T14" fmla="*/ 614 w 614"/>
                <a:gd name="T15" fmla="*/ 777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77">
                  <a:moveTo>
                    <a:pt x="614" y="777"/>
                  </a:moveTo>
                  <a:lnTo>
                    <a:pt x="431" y="777"/>
                  </a:lnTo>
                  <a:lnTo>
                    <a:pt x="294" y="275"/>
                  </a:lnTo>
                  <a:lnTo>
                    <a:pt x="183" y="777"/>
                  </a:lnTo>
                  <a:lnTo>
                    <a:pt x="0" y="777"/>
                  </a:lnTo>
                  <a:lnTo>
                    <a:pt x="38" y="0"/>
                  </a:lnTo>
                  <a:lnTo>
                    <a:pt x="533" y="0"/>
                  </a:lnTo>
                  <a:lnTo>
                    <a:pt x="614" y="777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433"/>
            <p:cNvSpPr>
              <a:spLocks/>
            </p:cNvSpPr>
            <p:nvPr/>
          </p:nvSpPr>
          <p:spPr bwMode="auto">
            <a:xfrm>
              <a:off x="344488" y="4006851"/>
              <a:ext cx="492125" cy="280988"/>
            </a:xfrm>
            <a:custGeom>
              <a:avLst/>
              <a:gdLst>
                <a:gd name="T0" fmla="*/ 108 w 131"/>
                <a:gd name="T1" fmla="*/ 23 h 75"/>
                <a:gd name="T2" fmla="*/ 102 w 131"/>
                <a:gd name="T3" fmla="*/ 65 h 75"/>
                <a:gd name="T4" fmla="*/ 11 w 131"/>
                <a:gd name="T5" fmla="*/ 39 h 75"/>
                <a:gd name="T6" fmla="*/ 65 w 131"/>
                <a:gd name="T7" fmla="*/ 1 h 75"/>
                <a:gd name="T8" fmla="*/ 108 w 131"/>
                <a:gd name="T9" fmla="*/ 2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75">
                  <a:moveTo>
                    <a:pt x="108" y="23"/>
                  </a:moveTo>
                  <a:cubicBezTo>
                    <a:pt x="126" y="42"/>
                    <a:pt x="131" y="63"/>
                    <a:pt x="102" y="65"/>
                  </a:cubicBezTo>
                  <a:cubicBezTo>
                    <a:pt x="72" y="68"/>
                    <a:pt x="0" y="75"/>
                    <a:pt x="11" y="39"/>
                  </a:cubicBezTo>
                  <a:cubicBezTo>
                    <a:pt x="23" y="0"/>
                    <a:pt x="53" y="1"/>
                    <a:pt x="65" y="1"/>
                  </a:cubicBezTo>
                  <a:cubicBezTo>
                    <a:pt x="84" y="2"/>
                    <a:pt x="98" y="12"/>
                    <a:pt x="108" y="23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434"/>
            <p:cNvSpPr>
              <a:spLocks/>
            </p:cNvSpPr>
            <p:nvPr/>
          </p:nvSpPr>
          <p:spPr bwMode="auto">
            <a:xfrm>
              <a:off x="1157288" y="4006851"/>
              <a:ext cx="495300" cy="280988"/>
            </a:xfrm>
            <a:custGeom>
              <a:avLst/>
              <a:gdLst>
                <a:gd name="T0" fmla="*/ 24 w 132"/>
                <a:gd name="T1" fmla="*/ 23 h 75"/>
                <a:gd name="T2" fmla="*/ 30 w 132"/>
                <a:gd name="T3" fmla="*/ 65 h 75"/>
                <a:gd name="T4" fmla="*/ 120 w 132"/>
                <a:gd name="T5" fmla="*/ 39 h 75"/>
                <a:gd name="T6" fmla="*/ 66 w 132"/>
                <a:gd name="T7" fmla="*/ 1 h 75"/>
                <a:gd name="T8" fmla="*/ 24 w 132"/>
                <a:gd name="T9" fmla="*/ 2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75">
                  <a:moveTo>
                    <a:pt x="24" y="23"/>
                  </a:moveTo>
                  <a:cubicBezTo>
                    <a:pt x="5" y="42"/>
                    <a:pt x="0" y="63"/>
                    <a:pt x="30" y="65"/>
                  </a:cubicBezTo>
                  <a:cubicBezTo>
                    <a:pt x="59" y="68"/>
                    <a:pt x="132" y="75"/>
                    <a:pt x="120" y="39"/>
                  </a:cubicBezTo>
                  <a:cubicBezTo>
                    <a:pt x="109" y="0"/>
                    <a:pt x="79" y="1"/>
                    <a:pt x="66" y="1"/>
                  </a:cubicBezTo>
                  <a:cubicBezTo>
                    <a:pt x="47" y="2"/>
                    <a:pt x="34" y="12"/>
                    <a:pt x="24" y="23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435"/>
            <p:cNvSpPr>
              <a:spLocks/>
            </p:cNvSpPr>
            <p:nvPr/>
          </p:nvSpPr>
          <p:spPr bwMode="auto">
            <a:xfrm>
              <a:off x="566738" y="2949576"/>
              <a:ext cx="796925" cy="60325"/>
            </a:xfrm>
            <a:custGeom>
              <a:avLst/>
              <a:gdLst>
                <a:gd name="T0" fmla="*/ 502 w 502"/>
                <a:gd name="T1" fmla="*/ 38 h 38"/>
                <a:gd name="T2" fmla="*/ 497 w 502"/>
                <a:gd name="T3" fmla="*/ 0 h 38"/>
                <a:gd name="T4" fmla="*/ 2 w 502"/>
                <a:gd name="T5" fmla="*/ 0 h 38"/>
                <a:gd name="T6" fmla="*/ 0 w 502"/>
                <a:gd name="T7" fmla="*/ 38 h 38"/>
                <a:gd name="T8" fmla="*/ 502 w 502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2" h="38">
                  <a:moveTo>
                    <a:pt x="502" y="38"/>
                  </a:moveTo>
                  <a:lnTo>
                    <a:pt x="497" y="0"/>
                  </a:lnTo>
                  <a:lnTo>
                    <a:pt x="2" y="0"/>
                  </a:lnTo>
                  <a:lnTo>
                    <a:pt x="0" y="38"/>
                  </a:lnTo>
                  <a:lnTo>
                    <a:pt x="502" y="38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Rectangle 436"/>
            <p:cNvSpPr>
              <a:spLocks noChangeArrowheads="1"/>
            </p:cNvSpPr>
            <p:nvPr/>
          </p:nvSpPr>
          <p:spPr bwMode="auto">
            <a:xfrm>
              <a:off x="754063" y="1982788"/>
              <a:ext cx="422275" cy="436563"/>
            </a:xfrm>
            <a:prstGeom prst="rect">
              <a:avLst/>
            </a:prstGeom>
            <a:solidFill>
              <a:srgbClr val="61A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437"/>
            <p:cNvSpPr>
              <a:spLocks/>
            </p:cNvSpPr>
            <p:nvPr/>
          </p:nvSpPr>
          <p:spPr bwMode="auto">
            <a:xfrm>
              <a:off x="935038" y="2073276"/>
              <a:ext cx="30162" cy="307975"/>
            </a:xfrm>
            <a:custGeom>
              <a:avLst/>
              <a:gdLst>
                <a:gd name="T0" fmla="*/ 8 w 8"/>
                <a:gd name="T1" fmla="*/ 0 h 82"/>
                <a:gd name="T2" fmla="*/ 8 w 8"/>
                <a:gd name="T3" fmla="*/ 82 h 82"/>
                <a:gd name="T4" fmla="*/ 8 w 8"/>
                <a:gd name="T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2">
                  <a:moveTo>
                    <a:pt x="8" y="0"/>
                  </a:moveTo>
                  <a:cubicBezTo>
                    <a:pt x="8" y="82"/>
                    <a:pt x="8" y="82"/>
                    <a:pt x="8" y="82"/>
                  </a:cubicBezTo>
                  <a:cubicBezTo>
                    <a:pt x="8" y="82"/>
                    <a:pt x="0" y="38"/>
                    <a:pt x="8" y="0"/>
                  </a:cubicBezTo>
                  <a:close/>
                </a:path>
              </a:pathLst>
            </a:custGeom>
            <a:solidFill>
              <a:srgbClr val="4D99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Oval 438"/>
            <p:cNvSpPr>
              <a:spLocks noChangeArrowheads="1"/>
            </p:cNvSpPr>
            <p:nvPr/>
          </p:nvSpPr>
          <p:spPr bwMode="auto">
            <a:xfrm>
              <a:off x="979488" y="2136776"/>
              <a:ext cx="46037" cy="49213"/>
            </a:xfrm>
            <a:prstGeom prst="ellipse">
              <a:avLst/>
            </a:prstGeom>
            <a:solidFill>
              <a:srgbClr val="4D99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Oval 439"/>
            <p:cNvSpPr>
              <a:spLocks noChangeArrowheads="1"/>
            </p:cNvSpPr>
            <p:nvPr/>
          </p:nvSpPr>
          <p:spPr bwMode="auto">
            <a:xfrm>
              <a:off x="979488" y="2249488"/>
              <a:ext cx="46037" cy="46038"/>
            </a:xfrm>
            <a:prstGeom prst="ellipse">
              <a:avLst/>
            </a:prstGeom>
            <a:solidFill>
              <a:srgbClr val="4D99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440"/>
            <p:cNvSpPr>
              <a:spLocks/>
            </p:cNvSpPr>
            <p:nvPr/>
          </p:nvSpPr>
          <p:spPr bwMode="auto">
            <a:xfrm>
              <a:off x="777875" y="2024063"/>
              <a:ext cx="371475" cy="142875"/>
            </a:xfrm>
            <a:custGeom>
              <a:avLst/>
              <a:gdLst>
                <a:gd name="T0" fmla="*/ 118 w 234"/>
                <a:gd name="T1" fmla="*/ 31 h 90"/>
                <a:gd name="T2" fmla="*/ 66 w 234"/>
                <a:gd name="T3" fmla="*/ 90 h 90"/>
                <a:gd name="T4" fmla="*/ 0 w 234"/>
                <a:gd name="T5" fmla="*/ 0 h 90"/>
                <a:gd name="T6" fmla="*/ 234 w 234"/>
                <a:gd name="T7" fmla="*/ 0 h 90"/>
                <a:gd name="T8" fmla="*/ 172 w 234"/>
                <a:gd name="T9" fmla="*/ 90 h 90"/>
                <a:gd name="T10" fmla="*/ 118 w 234"/>
                <a:gd name="T11" fmla="*/ 3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90">
                  <a:moveTo>
                    <a:pt x="118" y="31"/>
                  </a:moveTo>
                  <a:lnTo>
                    <a:pt x="66" y="90"/>
                  </a:lnTo>
                  <a:lnTo>
                    <a:pt x="0" y="0"/>
                  </a:lnTo>
                  <a:lnTo>
                    <a:pt x="234" y="0"/>
                  </a:lnTo>
                  <a:lnTo>
                    <a:pt x="172" y="90"/>
                  </a:lnTo>
                  <a:lnTo>
                    <a:pt x="118" y="31"/>
                  </a:lnTo>
                  <a:close/>
                </a:path>
              </a:pathLst>
            </a:custGeom>
            <a:solidFill>
              <a:srgbClr val="74B7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441"/>
            <p:cNvSpPr>
              <a:spLocks/>
            </p:cNvSpPr>
            <p:nvPr/>
          </p:nvSpPr>
          <p:spPr bwMode="auto">
            <a:xfrm>
              <a:off x="319088" y="1982788"/>
              <a:ext cx="1289050" cy="966788"/>
            </a:xfrm>
            <a:custGeom>
              <a:avLst/>
              <a:gdLst>
                <a:gd name="T0" fmla="*/ 343 w 343"/>
                <a:gd name="T1" fmla="*/ 158 h 257"/>
                <a:gd name="T2" fmla="*/ 266 w 343"/>
                <a:gd name="T3" fmla="*/ 16 h 257"/>
                <a:gd name="T4" fmla="*/ 225 w 343"/>
                <a:gd name="T5" fmla="*/ 0 h 257"/>
                <a:gd name="T6" fmla="*/ 172 w 343"/>
                <a:gd name="T7" fmla="*/ 106 h 257"/>
                <a:gd name="T8" fmla="*/ 118 w 343"/>
                <a:gd name="T9" fmla="*/ 0 h 257"/>
                <a:gd name="T10" fmla="*/ 77 w 343"/>
                <a:gd name="T11" fmla="*/ 16 h 257"/>
                <a:gd name="T12" fmla="*/ 0 w 343"/>
                <a:gd name="T13" fmla="*/ 158 h 257"/>
                <a:gd name="T14" fmla="*/ 40 w 343"/>
                <a:gd name="T15" fmla="*/ 245 h 257"/>
                <a:gd name="T16" fmla="*/ 68 w 343"/>
                <a:gd name="T17" fmla="*/ 241 h 257"/>
                <a:gd name="T18" fmla="*/ 67 w 343"/>
                <a:gd name="T19" fmla="*/ 257 h 257"/>
                <a:gd name="T20" fmla="*/ 172 w 343"/>
                <a:gd name="T21" fmla="*/ 257 h 257"/>
                <a:gd name="T22" fmla="*/ 276 w 343"/>
                <a:gd name="T23" fmla="*/ 257 h 257"/>
                <a:gd name="T24" fmla="*/ 275 w 343"/>
                <a:gd name="T25" fmla="*/ 241 h 257"/>
                <a:gd name="T26" fmla="*/ 303 w 343"/>
                <a:gd name="T27" fmla="*/ 245 h 257"/>
                <a:gd name="T28" fmla="*/ 343 w 343"/>
                <a:gd name="T29" fmla="*/ 15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3" h="257">
                  <a:moveTo>
                    <a:pt x="343" y="158"/>
                  </a:moveTo>
                  <a:cubicBezTo>
                    <a:pt x="342" y="144"/>
                    <a:pt x="279" y="27"/>
                    <a:pt x="266" y="16"/>
                  </a:cubicBezTo>
                  <a:cubicBezTo>
                    <a:pt x="253" y="4"/>
                    <a:pt x="225" y="0"/>
                    <a:pt x="225" y="0"/>
                  </a:cubicBezTo>
                  <a:cubicBezTo>
                    <a:pt x="214" y="39"/>
                    <a:pt x="196" y="74"/>
                    <a:pt x="172" y="106"/>
                  </a:cubicBezTo>
                  <a:cubicBezTo>
                    <a:pt x="147" y="74"/>
                    <a:pt x="129" y="39"/>
                    <a:pt x="118" y="0"/>
                  </a:cubicBezTo>
                  <a:cubicBezTo>
                    <a:pt x="118" y="0"/>
                    <a:pt x="90" y="4"/>
                    <a:pt x="77" y="16"/>
                  </a:cubicBezTo>
                  <a:cubicBezTo>
                    <a:pt x="64" y="27"/>
                    <a:pt x="1" y="144"/>
                    <a:pt x="0" y="158"/>
                  </a:cubicBezTo>
                  <a:cubicBezTo>
                    <a:pt x="0" y="172"/>
                    <a:pt x="40" y="245"/>
                    <a:pt x="40" y="245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67" y="257"/>
                    <a:pt x="67" y="257"/>
                    <a:pt x="67" y="257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276" y="257"/>
                    <a:pt x="276" y="257"/>
                    <a:pt x="276" y="257"/>
                  </a:cubicBezTo>
                  <a:cubicBezTo>
                    <a:pt x="275" y="241"/>
                    <a:pt x="275" y="241"/>
                    <a:pt x="275" y="241"/>
                  </a:cubicBezTo>
                  <a:cubicBezTo>
                    <a:pt x="303" y="245"/>
                    <a:pt x="303" y="245"/>
                    <a:pt x="303" y="245"/>
                  </a:cubicBezTo>
                  <a:cubicBezTo>
                    <a:pt x="303" y="245"/>
                    <a:pt x="343" y="172"/>
                    <a:pt x="343" y="158"/>
                  </a:cubicBezTo>
                  <a:close/>
                </a:path>
              </a:pathLst>
            </a:custGeom>
            <a:solidFill>
              <a:srgbClr val="C6C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442"/>
            <p:cNvSpPr>
              <a:spLocks/>
            </p:cNvSpPr>
            <p:nvPr/>
          </p:nvSpPr>
          <p:spPr bwMode="auto">
            <a:xfrm>
              <a:off x="533400" y="2276476"/>
              <a:ext cx="82550" cy="620713"/>
            </a:xfrm>
            <a:custGeom>
              <a:avLst/>
              <a:gdLst>
                <a:gd name="T0" fmla="*/ 26 w 52"/>
                <a:gd name="T1" fmla="*/ 386 h 391"/>
                <a:gd name="T2" fmla="*/ 52 w 52"/>
                <a:gd name="T3" fmla="*/ 0 h 391"/>
                <a:gd name="T4" fmla="*/ 0 w 52"/>
                <a:gd name="T5" fmla="*/ 391 h 391"/>
                <a:gd name="T6" fmla="*/ 26 w 52"/>
                <a:gd name="T7" fmla="*/ 386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391">
                  <a:moveTo>
                    <a:pt x="26" y="386"/>
                  </a:moveTo>
                  <a:lnTo>
                    <a:pt x="52" y="0"/>
                  </a:lnTo>
                  <a:lnTo>
                    <a:pt x="0" y="391"/>
                  </a:lnTo>
                  <a:lnTo>
                    <a:pt x="26" y="386"/>
                  </a:lnTo>
                  <a:close/>
                </a:path>
              </a:pathLst>
            </a:custGeom>
            <a:solidFill>
              <a:srgbClr val="B5B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Rectangle 443"/>
            <p:cNvSpPr>
              <a:spLocks noChangeArrowheads="1"/>
            </p:cNvSpPr>
            <p:nvPr/>
          </p:nvSpPr>
          <p:spPr bwMode="auto">
            <a:xfrm>
              <a:off x="1092200" y="2351088"/>
              <a:ext cx="196850" cy="41275"/>
            </a:xfrm>
            <a:prstGeom prst="rect">
              <a:avLst/>
            </a:prstGeom>
            <a:solidFill>
              <a:srgbClr val="B5B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444"/>
            <p:cNvSpPr>
              <a:spLocks/>
            </p:cNvSpPr>
            <p:nvPr/>
          </p:nvSpPr>
          <p:spPr bwMode="auto">
            <a:xfrm>
              <a:off x="728663" y="2001838"/>
              <a:ext cx="236537" cy="379413"/>
            </a:xfrm>
            <a:custGeom>
              <a:avLst/>
              <a:gdLst>
                <a:gd name="T0" fmla="*/ 11 w 63"/>
                <a:gd name="T1" fmla="*/ 0 h 101"/>
                <a:gd name="T2" fmla="*/ 11 w 63"/>
                <a:gd name="T3" fmla="*/ 0 h 101"/>
                <a:gd name="T4" fmla="*/ 1 w 63"/>
                <a:gd name="T5" fmla="*/ 66 h 101"/>
                <a:gd name="T6" fmla="*/ 63 w 63"/>
                <a:gd name="T7" fmla="*/ 101 h 101"/>
                <a:gd name="T8" fmla="*/ 11 w 63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01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" y="49"/>
                    <a:pt x="1" y="66"/>
                  </a:cubicBezTo>
                  <a:cubicBezTo>
                    <a:pt x="0" y="83"/>
                    <a:pt x="63" y="101"/>
                    <a:pt x="63" y="101"/>
                  </a:cubicBezTo>
                  <a:cubicBezTo>
                    <a:pt x="39" y="70"/>
                    <a:pt x="21" y="37"/>
                    <a:pt x="11" y="0"/>
                  </a:cubicBezTo>
                  <a:close/>
                </a:path>
              </a:pathLst>
            </a:custGeom>
            <a:solidFill>
              <a:srgbClr val="D3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445"/>
            <p:cNvSpPr>
              <a:spLocks/>
            </p:cNvSpPr>
            <p:nvPr/>
          </p:nvSpPr>
          <p:spPr bwMode="auto">
            <a:xfrm>
              <a:off x="1311275" y="2276476"/>
              <a:ext cx="82550" cy="620713"/>
            </a:xfrm>
            <a:custGeom>
              <a:avLst/>
              <a:gdLst>
                <a:gd name="T0" fmla="*/ 26 w 52"/>
                <a:gd name="T1" fmla="*/ 386 h 391"/>
                <a:gd name="T2" fmla="*/ 0 w 52"/>
                <a:gd name="T3" fmla="*/ 0 h 391"/>
                <a:gd name="T4" fmla="*/ 52 w 52"/>
                <a:gd name="T5" fmla="*/ 391 h 391"/>
                <a:gd name="T6" fmla="*/ 26 w 52"/>
                <a:gd name="T7" fmla="*/ 386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391">
                  <a:moveTo>
                    <a:pt x="26" y="386"/>
                  </a:moveTo>
                  <a:lnTo>
                    <a:pt x="0" y="0"/>
                  </a:lnTo>
                  <a:lnTo>
                    <a:pt x="52" y="391"/>
                  </a:lnTo>
                  <a:lnTo>
                    <a:pt x="26" y="386"/>
                  </a:lnTo>
                  <a:close/>
                </a:path>
              </a:pathLst>
            </a:custGeom>
            <a:solidFill>
              <a:srgbClr val="B5B2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446"/>
            <p:cNvSpPr>
              <a:spLocks/>
            </p:cNvSpPr>
            <p:nvPr/>
          </p:nvSpPr>
          <p:spPr bwMode="auto">
            <a:xfrm>
              <a:off x="965200" y="2001838"/>
              <a:ext cx="233362" cy="379413"/>
            </a:xfrm>
            <a:custGeom>
              <a:avLst/>
              <a:gdLst>
                <a:gd name="T0" fmla="*/ 51 w 62"/>
                <a:gd name="T1" fmla="*/ 0 h 101"/>
                <a:gd name="T2" fmla="*/ 51 w 62"/>
                <a:gd name="T3" fmla="*/ 0 h 101"/>
                <a:gd name="T4" fmla="*/ 62 w 62"/>
                <a:gd name="T5" fmla="*/ 66 h 101"/>
                <a:gd name="T6" fmla="*/ 0 w 62"/>
                <a:gd name="T7" fmla="*/ 101 h 101"/>
                <a:gd name="T8" fmla="*/ 51 w 62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01"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61" y="49"/>
                    <a:pt x="62" y="66"/>
                  </a:cubicBezTo>
                  <a:cubicBezTo>
                    <a:pt x="62" y="83"/>
                    <a:pt x="0" y="101"/>
                    <a:pt x="0" y="101"/>
                  </a:cubicBezTo>
                  <a:cubicBezTo>
                    <a:pt x="23" y="70"/>
                    <a:pt x="41" y="37"/>
                    <a:pt x="51" y="0"/>
                  </a:cubicBezTo>
                  <a:close/>
                </a:path>
              </a:pathLst>
            </a:custGeom>
            <a:solidFill>
              <a:srgbClr val="D3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447"/>
            <p:cNvSpPr>
              <a:spLocks/>
            </p:cNvSpPr>
            <p:nvPr/>
          </p:nvSpPr>
          <p:spPr bwMode="auto">
            <a:xfrm>
              <a:off x="303213" y="354013"/>
              <a:ext cx="1447800" cy="1312863"/>
            </a:xfrm>
            <a:custGeom>
              <a:avLst/>
              <a:gdLst>
                <a:gd name="T0" fmla="*/ 36 w 385"/>
                <a:gd name="T1" fmla="*/ 307 h 349"/>
                <a:gd name="T2" fmla="*/ 84 w 385"/>
                <a:gd name="T3" fmla="*/ 55 h 349"/>
                <a:gd name="T4" fmla="*/ 84 w 385"/>
                <a:gd name="T5" fmla="*/ 89 h 349"/>
                <a:gd name="T6" fmla="*/ 206 w 385"/>
                <a:gd name="T7" fmla="*/ 0 h 349"/>
                <a:gd name="T8" fmla="*/ 195 w 385"/>
                <a:gd name="T9" fmla="*/ 44 h 349"/>
                <a:gd name="T10" fmla="*/ 306 w 385"/>
                <a:gd name="T11" fmla="*/ 20 h 349"/>
                <a:gd name="T12" fmla="*/ 295 w 385"/>
                <a:gd name="T13" fmla="*/ 70 h 349"/>
                <a:gd name="T14" fmla="*/ 385 w 385"/>
                <a:gd name="T15" fmla="*/ 68 h 349"/>
                <a:gd name="T16" fmla="*/ 310 w 385"/>
                <a:gd name="T17" fmla="*/ 307 h 349"/>
                <a:gd name="T18" fmla="*/ 36 w 385"/>
                <a:gd name="T19" fmla="*/ 307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5" h="349">
                  <a:moveTo>
                    <a:pt x="36" y="307"/>
                  </a:moveTo>
                  <a:cubicBezTo>
                    <a:pt x="36" y="307"/>
                    <a:pt x="0" y="90"/>
                    <a:pt x="84" y="55"/>
                  </a:cubicBezTo>
                  <a:cubicBezTo>
                    <a:pt x="84" y="55"/>
                    <a:pt x="81" y="81"/>
                    <a:pt x="84" y="89"/>
                  </a:cubicBezTo>
                  <a:cubicBezTo>
                    <a:pt x="84" y="89"/>
                    <a:pt x="128" y="10"/>
                    <a:pt x="206" y="0"/>
                  </a:cubicBezTo>
                  <a:cubicBezTo>
                    <a:pt x="206" y="0"/>
                    <a:pt x="193" y="30"/>
                    <a:pt x="195" y="44"/>
                  </a:cubicBezTo>
                  <a:cubicBezTo>
                    <a:pt x="195" y="44"/>
                    <a:pt x="237" y="16"/>
                    <a:pt x="306" y="20"/>
                  </a:cubicBezTo>
                  <a:cubicBezTo>
                    <a:pt x="306" y="20"/>
                    <a:pt x="288" y="52"/>
                    <a:pt x="295" y="70"/>
                  </a:cubicBezTo>
                  <a:cubicBezTo>
                    <a:pt x="295" y="70"/>
                    <a:pt x="358" y="62"/>
                    <a:pt x="385" y="68"/>
                  </a:cubicBezTo>
                  <a:cubicBezTo>
                    <a:pt x="385" y="68"/>
                    <a:pt x="322" y="148"/>
                    <a:pt x="310" y="307"/>
                  </a:cubicBezTo>
                  <a:cubicBezTo>
                    <a:pt x="310" y="307"/>
                    <a:pt x="115" y="349"/>
                    <a:pt x="36" y="307"/>
                  </a:cubicBez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448"/>
            <p:cNvSpPr>
              <a:spLocks/>
            </p:cNvSpPr>
            <p:nvPr/>
          </p:nvSpPr>
          <p:spPr bwMode="auto">
            <a:xfrm>
              <a:off x="393700" y="1433513"/>
              <a:ext cx="198437" cy="346075"/>
            </a:xfrm>
            <a:custGeom>
              <a:avLst/>
              <a:gdLst>
                <a:gd name="T0" fmla="*/ 44 w 53"/>
                <a:gd name="T1" fmla="*/ 22 h 92"/>
                <a:gd name="T2" fmla="*/ 12 w 53"/>
                <a:gd name="T3" fmla="*/ 15 h 92"/>
                <a:gd name="T4" fmla="*/ 53 w 53"/>
                <a:gd name="T5" fmla="*/ 92 h 92"/>
                <a:gd name="T6" fmla="*/ 44 w 53"/>
                <a:gd name="T7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2">
                  <a:moveTo>
                    <a:pt x="44" y="22"/>
                  </a:moveTo>
                  <a:cubicBezTo>
                    <a:pt x="44" y="22"/>
                    <a:pt x="23" y="0"/>
                    <a:pt x="12" y="15"/>
                  </a:cubicBezTo>
                  <a:cubicBezTo>
                    <a:pt x="0" y="30"/>
                    <a:pt x="11" y="83"/>
                    <a:pt x="53" y="92"/>
                  </a:cubicBezTo>
                  <a:lnTo>
                    <a:pt x="44" y="22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449"/>
            <p:cNvSpPr>
              <a:spLocks/>
            </p:cNvSpPr>
            <p:nvPr/>
          </p:nvSpPr>
          <p:spPr bwMode="auto">
            <a:xfrm>
              <a:off x="1336675" y="1433513"/>
              <a:ext cx="196850" cy="346075"/>
            </a:xfrm>
            <a:custGeom>
              <a:avLst/>
              <a:gdLst>
                <a:gd name="T0" fmla="*/ 9 w 52"/>
                <a:gd name="T1" fmla="*/ 22 h 92"/>
                <a:gd name="T2" fmla="*/ 41 w 52"/>
                <a:gd name="T3" fmla="*/ 15 h 92"/>
                <a:gd name="T4" fmla="*/ 0 w 52"/>
                <a:gd name="T5" fmla="*/ 92 h 92"/>
                <a:gd name="T6" fmla="*/ 9 w 52"/>
                <a:gd name="T7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92">
                  <a:moveTo>
                    <a:pt x="9" y="22"/>
                  </a:moveTo>
                  <a:cubicBezTo>
                    <a:pt x="9" y="22"/>
                    <a:pt x="30" y="0"/>
                    <a:pt x="41" y="15"/>
                  </a:cubicBezTo>
                  <a:cubicBezTo>
                    <a:pt x="52" y="30"/>
                    <a:pt x="42" y="83"/>
                    <a:pt x="0" y="92"/>
                  </a:cubicBezTo>
                  <a:lnTo>
                    <a:pt x="9" y="22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450"/>
            <p:cNvSpPr>
              <a:spLocks/>
            </p:cNvSpPr>
            <p:nvPr/>
          </p:nvSpPr>
          <p:spPr bwMode="auto">
            <a:xfrm>
              <a:off x="509588" y="1279526"/>
              <a:ext cx="906462" cy="801688"/>
            </a:xfrm>
            <a:custGeom>
              <a:avLst/>
              <a:gdLst>
                <a:gd name="T0" fmla="*/ 189 w 241"/>
                <a:gd name="T1" fmla="*/ 190 h 213"/>
                <a:gd name="T2" fmla="*/ 153 w 241"/>
                <a:gd name="T3" fmla="*/ 205 h 213"/>
                <a:gd name="T4" fmla="*/ 88 w 241"/>
                <a:gd name="T5" fmla="*/ 205 h 213"/>
                <a:gd name="T6" fmla="*/ 52 w 241"/>
                <a:gd name="T7" fmla="*/ 190 h 213"/>
                <a:gd name="T8" fmla="*/ 14 w 241"/>
                <a:gd name="T9" fmla="*/ 140 h 213"/>
                <a:gd name="T10" fmla="*/ 1 w 241"/>
                <a:gd name="T11" fmla="*/ 8 h 213"/>
                <a:gd name="T12" fmla="*/ 9 w 241"/>
                <a:gd name="T13" fmla="*/ 1 h 213"/>
                <a:gd name="T14" fmla="*/ 85 w 241"/>
                <a:gd name="T15" fmla="*/ 24 h 213"/>
                <a:gd name="T16" fmla="*/ 156 w 241"/>
                <a:gd name="T17" fmla="*/ 24 h 213"/>
                <a:gd name="T18" fmla="*/ 232 w 241"/>
                <a:gd name="T19" fmla="*/ 1 h 213"/>
                <a:gd name="T20" fmla="*/ 240 w 241"/>
                <a:gd name="T21" fmla="*/ 8 h 213"/>
                <a:gd name="T22" fmla="*/ 227 w 241"/>
                <a:gd name="T23" fmla="*/ 140 h 213"/>
                <a:gd name="T24" fmla="*/ 189 w 241"/>
                <a:gd name="T25" fmla="*/ 19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213">
                  <a:moveTo>
                    <a:pt x="189" y="190"/>
                  </a:moveTo>
                  <a:cubicBezTo>
                    <a:pt x="153" y="205"/>
                    <a:pt x="153" y="205"/>
                    <a:pt x="153" y="205"/>
                  </a:cubicBezTo>
                  <a:cubicBezTo>
                    <a:pt x="132" y="213"/>
                    <a:pt x="109" y="213"/>
                    <a:pt x="88" y="205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31" y="181"/>
                    <a:pt x="16" y="162"/>
                    <a:pt x="14" y="14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3"/>
                    <a:pt x="5" y="0"/>
                    <a:pt x="9" y="1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108" y="31"/>
                    <a:pt x="133" y="31"/>
                    <a:pt x="156" y="24"/>
                  </a:cubicBezTo>
                  <a:cubicBezTo>
                    <a:pt x="232" y="1"/>
                    <a:pt x="232" y="1"/>
                    <a:pt x="232" y="1"/>
                  </a:cubicBezTo>
                  <a:cubicBezTo>
                    <a:pt x="236" y="0"/>
                    <a:pt x="241" y="3"/>
                    <a:pt x="240" y="8"/>
                  </a:cubicBezTo>
                  <a:cubicBezTo>
                    <a:pt x="227" y="140"/>
                    <a:pt x="227" y="140"/>
                    <a:pt x="227" y="140"/>
                  </a:cubicBezTo>
                  <a:cubicBezTo>
                    <a:pt x="225" y="162"/>
                    <a:pt x="210" y="181"/>
                    <a:pt x="189" y="19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451"/>
            <p:cNvSpPr>
              <a:spLocks/>
            </p:cNvSpPr>
            <p:nvPr/>
          </p:nvSpPr>
          <p:spPr bwMode="auto">
            <a:xfrm>
              <a:off x="630238" y="1573213"/>
              <a:ext cx="134937" cy="82550"/>
            </a:xfrm>
            <a:custGeom>
              <a:avLst/>
              <a:gdLst>
                <a:gd name="T0" fmla="*/ 33 w 36"/>
                <a:gd name="T1" fmla="*/ 22 h 22"/>
                <a:gd name="T2" fmla="*/ 30 w 36"/>
                <a:gd name="T3" fmla="*/ 19 h 22"/>
                <a:gd name="T4" fmla="*/ 18 w 36"/>
                <a:gd name="T5" fmla="*/ 7 h 22"/>
                <a:gd name="T6" fmla="*/ 6 w 36"/>
                <a:gd name="T7" fmla="*/ 17 h 22"/>
                <a:gd name="T8" fmla="*/ 2 w 36"/>
                <a:gd name="T9" fmla="*/ 20 h 22"/>
                <a:gd name="T10" fmla="*/ 0 w 36"/>
                <a:gd name="T11" fmla="*/ 17 h 22"/>
                <a:gd name="T12" fmla="*/ 18 w 36"/>
                <a:gd name="T13" fmla="*/ 1 h 22"/>
                <a:gd name="T14" fmla="*/ 36 w 36"/>
                <a:gd name="T15" fmla="*/ 18 h 22"/>
                <a:gd name="T16" fmla="*/ 33 w 36"/>
                <a:gd name="T17" fmla="*/ 22 h 22"/>
                <a:gd name="T18" fmla="*/ 33 w 36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">
                  <a:moveTo>
                    <a:pt x="33" y="22"/>
                  </a:moveTo>
                  <a:cubicBezTo>
                    <a:pt x="32" y="22"/>
                    <a:pt x="30" y="20"/>
                    <a:pt x="30" y="19"/>
                  </a:cubicBezTo>
                  <a:cubicBezTo>
                    <a:pt x="30" y="18"/>
                    <a:pt x="29" y="7"/>
                    <a:pt x="18" y="7"/>
                  </a:cubicBezTo>
                  <a:cubicBezTo>
                    <a:pt x="7" y="6"/>
                    <a:pt x="6" y="17"/>
                    <a:pt x="6" y="17"/>
                  </a:cubicBezTo>
                  <a:cubicBezTo>
                    <a:pt x="6" y="19"/>
                    <a:pt x="4" y="20"/>
                    <a:pt x="2" y="20"/>
                  </a:cubicBezTo>
                  <a:cubicBezTo>
                    <a:pt x="1" y="20"/>
                    <a:pt x="0" y="19"/>
                    <a:pt x="0" y="17"/>
                  </a:cubicBezTo>
                  <a:cubicBezTo>
                    <a:pt x="0" y="11"/>
                    <a:pt x="5" y="0"/>
                    <a:pt x="18" y="1"/>
                  </a:cubicBezTo>
                  <a:cubicBezTo>
                    <a:pt x="31" y="1"/>
                    <a:pt x="36" y="13"/>
                    <a:pt x="36" y="18"/>
                  </a:cubicBezTo>
                  <a:cubicBezTo>
                    <a:pt x="36" y="20"/>
                    <a:pt x="35" y="21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452"/>
            <p:cNvSpPr>
              <a:spLocks/>
            </p:cNvSpPr>
            <p:nvPr/>
          </p:nvSpPr>
          <p:spPr bwMode="auto">
            <a:xfrm>
              <a:off x="604838" y="1414463"/>
              <a:ext cx="201612" cy="125413"/>
            </a:xfrm>
            <a:custGeom>
              <a:avLst/>
              <a:gdLst>
                <a:gd name="T0" fmla="*/ 52 w 54"/>
                <a:gd name="T1" fmla="*/ 32 h 33"/>
                <a:gd name="T2" fmla="*/ 3 w 54"/>
                <a:gd name="T3" fmla="*/ 13 h 33"/>
                <a:gd name="T4" fmla="*/ 0 w 54"/>
                <a:gd name="T5" fmla="*/ 8 h 33"/>
                <a:gd name="T6" fmla="*/ 2 w 54"/>
                <a:gd name="T7" fmla="*/ 4 h 33"/>
                <a:gd name="T8" fmla="*/ 8 w 54"/>
                <a:gd name="T9" fmla="*/ 2 h 33"/>
                <a:gd name="T10" fmla="*/ 53 w 54"/>
                <a:gd name="T11" fmla="*/ 30 h 33"/>
                <a:gd name="T12" fmla="*/ 52 w 54"/>
                <a:gd name="T13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3">
                  <a:moveTo>
                    <a:pt x="52" y="32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0"/>
                    <a:pt x="0" y="8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4" y="31"/>
                    <a:pt x="53" y="33"/>
                    <a:pt x="52" y="3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453"/>
            <p:cNvSpPr>
              <a:spLocks/>
            </p:cNvSpPr>
            <p:nvPr/>
          </p:nvSpPr>
          <p:spPr bwMode="auto">
            <a:xfrm>
              <a:off x="1116013" y="1573213"/>
              <a:ext cx="134937" cy="82550"/>
            </a:xfrm>
            <a:custGeom>
              <a:avLst/>
              <a:gdLst>
                <a:gd name="T0" fmla="*/ 3 w 36"/>
                <a:gd name="T1" fmla="*/ 22 h 22"/>
                <a:gd name="T2" fmla="*/ 2 w 36"/>
                <a:gd name="T3" fmla="*/ 22 h 22"/>
                <a:gd name="T4" fmla="*/ 0 w 36"/>
                <a:gd name="T5" fmla="*/ 18 h 22"/>
                <a:gd name="T6" fmla="*/ 18 w 36"/>
                <a:gd name="T7" fmla="*/ 1 h 22"/>
                <a:gd name="T8" fmla="*/ 36 w 36"/>
                <a:gd name="T9" fmla="*/ 17 h 22"/>
                <a:gd name="T10" fmla="*/ 33 w 36"/>
                <a:gd name="T11" fmla="*/ 20 h 22"/>
                <a:gd name="T12" fmla="*/ 30 w 36"/>
                <a:gd name="T13" fmla="*/ 17 h 22"/>
                <a:gd name="T14" fmla="*/ 18 w 36"/>
                <a:gd name="T15" fmla="*/ 7 h 22"/>
                <a:gd name="T16" fmla="*/ 6 w 36"/>
                <a:gd name="T17" fmla="*/ 19 h 22"/>
                <a:gd name="T18" fmla="*/ 3 w 36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2">
                  <a:moveTo>
                    <a:pt x="3" y="22"/>
                  </a:moveTo>
                  <a:cubicBezTo>
                    <a:pt x="3" y="22"/>
                    <a:pt x="2" y="22"/>
                    <a:pt x="2" y="22"/>
                  </a:cubicBezTo>
                  <a:cubicBezTo>
                    <a:pt x="1" y="21"/>
                    <a:pt x="0" y="20"/>
                    <a:pt x="0" y="18"/>
                  </a:cubicBezTo>
                  <a:cubicBezTo>
                    <a:pt x="0" y="13"/>
                    <a:pt x="5" y="1"/>
                    <a:pt x="18" y="1"/>
                  </a:cubicBezTo>
                  <a:cubicBezTo>
                    <a:pt x="31" y="0"/>
                    <a:pt x="36" y="11"/>
                    <a:pt x="36" y="17"/>
                  </a:cubicBezTo>
                  <a:cubicBezTo>
                    <a:pt x="36" y="19"/>
                    <a:pt x="35" y="20"/>
                    <a:pt x="33" y="20"/>
                  </a:cubicBezTo>
                  <a:cubicBezTo>
                    <a:pt x="32" y="20"/>
                    <a:pt x="30" y="19"/>
                    <a:pt x="30" y="17"/>
                  </a:cubicBezTo>
                  <a:cubicBezTo>
                    <a:pt x="30" y="16"/>
                    <a:pt x="29" y="6"/>
                    <a:pt x="18" y="7"/>
                  </a:cubicBezTo>
                  <a:cubicBezTo>
                    <a:pt x="7" y="7"/>
                    <a:pt x="6" y="18"/>
                    <a:pt x="6" y="19"/>
                  </a:cubicBezTo>
                  <a:cubicBezTo>
                    <a:pt x="6" y="20"/>
                    <a:pt x="4" y="22"/>
                    <a:pt x="3" y="2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454"/>
            <p:cNvSpPr>
              <a:spLocks/>
            </p:cNvSpPr>
            <p:nvPr/>
          </p:nvSpPr>
          <p:spPr bwMode="auto">
            <a:xfrm>
              <a:off x="1074738" y="1414463"/>
              <a:ext cx="201612" cy="125413"/>
            </a:xfrm>
            <a:custGeom>
              <a:avLst/>
              <a:gdLst>
                <a:gd name="T0" fmla="*/ 2 w 54"/>
                <a:gd name="T1" fmla="*/ 32 h 33"/>
                <a:gd name="T2" fmla="*/ 51 w 54"/>
                <a:gd name="T3" fmla="*/ 13 h 33"/>
                <a:gd name="T4" fmla="*/ 53 w 54"/>
                <a:gd name="T5" fmla="*/ 8 h 33"/>
                <a:gd name="T6" fmla="*/ 52 w 54"/>
                <a:gd name="T7" fmla="*/ 4 h 33"/>
                <a:gd name="T8" fmla="*/ 46 w 54"/>
                <a:gd name="T9" fmla="*/ 2 h 33"/>
                <a:gd name="T10" fmla="*/ 1 w 54"/>
                <a:gd name="T11" fmla="*/ 30 h 33"/>
                <a:gd name="T12" fmla="*/ 2 w 54"/>
                <a:gd name="T13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3">
                  <a:moveTo>
                    <a:pt x="2" y="32"/>
                  </a:moveTo>
                  <a:cubicBezTo>
                    <a:pt x="51" y="13"/>
                    <a:pt x="51" y="13"/>
                    <a:pt x="51" y="13"/>
                  </a:cubicBezTo>
                  <a:cubicBezTo>
                    <a:pt x="53" y="13"/>
                    <a:pt x="54" y="10"/>
                    <a:pt x="53" y="8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1" y="1"/>
                    <a:pt x="48" y="0"/>
                    <a:pt x="46" y="2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1" y="33"/>
                    <a:pt x="2" y="32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455"/>
            <p:cNvSpPr>
              <a:spLocks/>
            </p:cNvSpPr>
            <p:nvPr/>
          </p:nvSpPr>
          <p:spPr bwMode="auto">
            <a:xfrm>
              <a:off x="844550" y="1765301"/>
              <a:ext cx="180975" cy="96838"/>
            </a:xfrm>
            <a:custGeom>
              <a:avLst/>
              <a:gdLst>
                <a:gd name="T0" fmla="*/ 0 w 48"/>
                <a:gd name="T1" fmla="*/ 0 h 26"/>
                <a:gd name="T2" fmla="*/ 24 w 48"/>
                <a:gd name="T3" fmla="*/ 25 h 26"/>
                <a:gd name="T4" fmla="*/ 48 w 48"/>
                <a:gd name="T5" fmla="*/ 8 h 26"/>
                <a:gd name="T6" fmla="*/ 25 w 48"/>
                <a:gd name="T7" fmla="*/ 19 h 26"/>
                <a:gd name="T8" fmla="*/ 0 w 4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6">
                  <a:moveTo>
                    <a:pt x="0" y="0"/>
                  </a:moveTo>
                  <a:cubicBezTo>
                    <a:pt x="0" y="0"/>
                    <a:pt x="12" y="23"/>
                    <a:pt x="24" y="25"/>
                  </a:cubicBezTo>
                  <a:cubicBezTo>
                    <a:pt x="36" y="26"/>
                    <a:pt x="48" y="8"/>
                    <a:pt x="48" y="8"/>
                  </a:cubicBezTo>
                  <a:cubicBezTo>
                    <a:pt x="48" y="8"/>
                    <a:pt x="33" y="20"/>
                    <a:pt x="25" y="19"/>
                  </a:cubicBezTo>
                  <a:cubicBezTo>
                    <a:pt x="17" y="1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456"/>
            <p:cNvSpPr>
              <a:spLocks/>
            </p:cNvSpPr>
            <p:nvPr/>
          </p:nvSpPr>
          <p:spPr bwMode="auto">
            <a:xfrm>
              <a:off x="765175" y="1866901"/>
              <a:ext cx="381000" cy="77788"/>
            </a:xfrm>
            <a:custGeom>
              <a:avLst/>
              <a:gdLst>
                <a:gd name="T0" fmla="*/ 39 w 101"/>
                <a:gd name="T1" fmla="*/ 21 h 21"/>
                <a:gd name="T2" fmla="*/ 3 w 101"/>
                <a:gd name="T3" fmla="*/ 19 h 21"/>
                <a:gd name="T4" fmla="*/ 0 w 101"/>
                <a:gd name="T5" fmla="*/ 17 h 21"/>
                <a:gd name="T6" fmla="*/ 3 w 101"/>
                <a:gd name="T7" fmla="*/ 14 h 21"/>
                <a:gd name="T8" fmla="*/ 47 w 101"/>
                <a:gd name="T9" fmla="*/ 16 h 21"/>
                <a:gd name="T10" fmla="*/ 95 w 101"/>
                <a:gd name="T11" fmla="*/ 3 h 21"/>
                <a:gd name="T12" fmla="*/ 98 w 101"/>
                <a:gd name="T13" fmla="*/ 1 h 21"/>
                <a:gd name="T14" fmla="*/ 100 w 101"/>
                <a:gd name="T15" fmla="*/ 4 h 21"/>
                <a:gd name="T16" fmla="*/ 47 w 101"/>
                <a:gd name="T17" fmla="*/ 21 h 21"/>
                <a:gd name="T18" fmla="*/ 39 w 101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21">
                  <a:moveTo>
                    <a:pt x="39" y="21"/>
                  </a:moveTo>
                  <a:cubicBezTo>
                    <a:pt x="20" y="21"/>
                    <a:pt x="3" y="20"/>
                    <a:pt x="3" y="19"/>
                  </a:cubicBezTo>
                  <a:cubicBezTo>
                    <a:pt x="1" y="19"/>
                    <a:pt x="0" y="18"/>
                    <a:pt x="0" y="17"/>
                  </a:cubicBezTo>
                  <a:cubicBezTo>
                    <a:pt x="0" y="15"/>
                    <a:pt x="2" y="14"/>
                    <a:pt x="3" y="14"/>
                  </a:cubicBezTo>
                  <a:cubicBezTo>
                    <a:pt x="3" y="14"/>
                    <a:pt x="25" y="16"/>
                    <a:pt x="47" y="16"/>
                  </a:cubicBezTo>
                  <a:cubicBezTo>
                    <a:pt x="85" y="15"/>
                    <a:pt x="93" y="7"/>
                    <a:pt x="95" y="3"/>
                  </a:cubicBezTo>
                  <a:cubicBezTo>
                    <a:pt x="95" y="1"/>
                    <a:pt x="97" y="0"/>
                    <a:pt x="98" y="1"/>
                  </a:cubicBezTo>
                  <a:cubicBezTo>
                    <a:pt x="100" y="1"/>
                    <a:pt x="101" y="3"/>
                    <a:pt x="100" y="4"/>
                  </a:cubicBezTo>
                  <a:cubicBezTo>
                    <a:pt x="96" y="15"/>
                    <a:pt x="79" y="20"/>
                    <a:pt x="47" y="21"/>
                  </a:cubicBezTo>
                  <a:cubicBezTo>
                    <a:pt x="45" y="21"/>
                    <a:pt x="42" y="21"/>
                    <a:pt x="39" y="2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457"/>
            <p:cNvSpPr>
              <a:spLocks/>
            </p:cNvSpPr>
            <p:nvPr/>
          </p:nvSpPr>
          <p:spPr bwMode="auto">
            <a:xfrm>
              <a:off x="1127125" y="1812926"/>
              <a:ext cx="66675" cy="68263"/>
            </a:xfrm>
            <a:custGeom>
              <a:avLst/>
              <a:gdLst>
                <a:gd name="T0" fmla="*/ 15 w 18"/>
                <a:gd name="T1" fmla="*/ 18 h 18"/>
                <a:gd name="T2" fmla="*/ 15 w 18"/>
                <a:gd name="T3" fmla="*/ 18 h 18"/>
                <a:gd name="T4" fmla="*/ 12 w 18"/>
                <a:gd name="T5" fmla="*/ 15 h 18"/>
                <a:gd name="T6" fmla="*/ 10 w 18"/>
                <a:gd name="T7" fmla="*/ 8 h 18"/>
                <a:gd name="T8" fmla="*/ 4 w 18"/>
                <a:gd name="T9" fmla="*/ 7 h 18"/>
                <a:gd name="T10" fmla="*/ 0 w 18"/>
                <a:gd name="T11" fmla="*/ 5 h 18"/>
                <a:gd name="T12" fmla="*/ 2 w 18"/>
                <a:gd name="T13" fmla="*/ 2 h 18"/>
                <a:gd name="T14" fmla="*/ 14 w 18"/>
                <a:gd name="T15" fmla="*/ 3 h 18"/>
                <a:gd name="T16" fmla="*/ 18 w 18"/>
                <a:gd name="T17" fmla="*/ 16 h 18"/>
                <a:gd name="T18" fmla="*/ 15 w 1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15" y="18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3" y="18"/>
                    <a:pt x="12" y="17"/>
                    <a:pt x="12" y="15"/>
                  </a:cubicBezTo>
                  <a:cubicBezTo>
                    <a:pt x="12" y="13"/>
                    <a:pt x="12" y="9"/>
                    <a:pt x="10" y="8"/>
                  </a:cubicBezTo>
                  <a:cubicBezTo>
                    <a:pt x="8" y="6"/>
                    <a:pt x="4" y="7"/>
                    <a:pt x="4" y="7"/>
                  </a:cubicBezTo>
                  <a:cubicBezTo>
                    <a:pt x="2" y="7"/>
                    <a:pt x="1" y="7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2"/>
                    <a:pt x="9" y="0"/>
                    <a:pt x="14" y="3"/>
                  </a:cubicBezTo>
                  <a:cubicBezTo>
                    <a:pt x="17" y="6"/>
                    <a:pt x="18" y="10"/>
                    <a:pt x="18" y="16"/>
                  </a:cubicBezTo>
                  <a:cubicBezTo>
                    <a:pt x="17" y="17"/>
                    <a:pt x="16" y="18"/>
                    <a:pt x="15" y="18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5" name="组合 424"/>
          <p:cNvGrpSpPr/>
          <p:nvPr/>
        </p:nvGrpSpPr>
        <p:grpSpPr>
          <a:xfrm>
            <a:off x="9387793" y="2060504"/>
            <a:ext cx="1339497" cy="2522491"/>
            <a:chOff x="8874579" y="340547"/>
            <a:chExt cx="1339497" cy="2522491"/>
          </a:xfrm>
        </p:grpSpPr>
        <p:grpSp>
          <p:nvGrpSpPr>
            <p:cNvPr id="426" name="组合 425"/>
            <p:cNvGrpSpPr>
              <a:grpSpLocks noChangeAspect="1"/>
            </p:cNvGrpSpPr>
            <p:nvPr/>
          </p:nvGrpSpPr>
          <p:grpSpPr>
            <a:xfrm>
              <a:off x="8874579" y="340547"/>
              <a:ext cx="1339497" cy="2484000"/>
              <a:chOff x="9736138" y="161925"/>
              <a:chExt cx="2235201" cy="4144963"/>
            </a:xfrm>
          </p:grpSpPr>
          <p:sp>
            <p:nvSpPr>
              <p:cNvPr id="429" name="Freeform 102"/>
              <p:cNvSpPr>
                <a:spLocks/>
              </p:cNvSpPr>
              <p:nvPr/>
            </p:nvSpPr>
            <p:spPr bwMode="auto">
              <a:xfrm>
                <a:off x="9736138" y="161925"/>
                <a:ext cx="777875" cy="765175"/>
              </a:xfrm>
              <a:custGeom>
                <a:avLst/>
                <a:gdLst>
                  <a:gd name="T0" fmla="*/ 136 w 207"/>
                  <a:gd name="T1" fmla="*/ 182 h 204"/>
                  <a:gd name="T2" fmla="*/ 112 w 207"/>
                  <a:gd name="T3" fmla="*/ 200 h 204"/>
                  <a:gd name="T4" fmla="*/ 37 w 207"/>
                  <a:gd name="T5" fmla="*/ 181 h 204"/>
                  <a:gd name="T6" fmla="*/ 15 w 207"/>
                  <a:gd name="T7" fmla="*/ 63 h 204"/>
                  <a:gd name="T8" fmla="*/ 27 w 207"/>
                  <a:gd name="T9" fmla="*/ 81 h 204"/>
                  <a:gd name="T10" fmla="*/ 76 w 207"/>
                  <a:gd name="T11" fmla="*/ 21 h 204"/>
                  <a:gd name="T12" fmla="*/ 74 w 207"/>
                  <a:gd name="T13" fmla="*/ 42 h 204"/>
                  <a:gd name="T14" fmla="*/ 158 w 207"/>
                  <a:gd name="T15" fmla="*/ 9 h 204"/>
                  <a:gd name="T16" fmla="*/ 140 w 207"/>
                  <a:gd name="T17" fmla="*/ 45 h 204"/>
                  <a:gd name="T18" fmla="*/ 198 w 207"/>
                  <a:gd name="T19" fmla="*/ 57 h 204"/>
                  <a:gd name="T20" fmla="*/ 171 w 207"/>
                  <a:gd name="T21" fmla="*/ 85 h 204"/>
                  <a:gd name="T22" fmla="*/ 207 w 207"/>
                  <a:gd name="T23" fmla="*/ 115 h 204"/>
                  <a:gd name="T24" fmla="*/ 136 w 207"/>
                  <a:gd name="T25" fmla="*/ 18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7" h="204">
                    <a:moveTo>
                      <a:pt x="136" y="182"/>
                    </a:moveTo>
                    <a:cubicBezTo>
                      <a:pt x="136" y="182"/>
                      <a:pt x="130" y="197"/>
                      <a:pt x="112" y="200"/>
                    </a:cubicBezTo>
                    <a:cubicBezTo>
                      <a:pt x="92" y="204"/>
                      <a:pt x="63" y="201"/>
                      <a:pt x="37" y="181"/>
                    </a:cubicBezTo>
                    <a:cubicBezTo>
                      <a:pt x="9" y="158"/>
                      <a:pt x="0" y="100"/>
                      <a:pt x="15" y="63"/>
                    </a:cubicBezTo>
                    <a:cubicBezTo>
                      <a:pt x="15" y="63"/>
                      <a:pt x="17" y="79"/>
                      <a:pt x="27" y="81"/>
                    </a:cubicBezTo>
                    <a:cubicBezTo>
                      <a:pt x="27" y="81"/>
                      <a:pt x="36" y="28"/>
                      <a:pt x="76" y="21"/>
                    </a:cubicBezTo>
                    <a:cubicBezTo>
                      <a:pt x="76" y="21"/>
                      <a:pt x="72" y="35"/>
                      <a:pt x="74" y="42"/>
                    </a:cubicBezTo>
                    <a:cubicBezTo>
                      <a:pt x="74" y="42"/>
                      <a:pt x="98" y="0"/>
                      <a:pt x="158" y="9"/>
                    </a:cubicBezTo>
                    <a:cubicBezTo>
                      <a:pt x="158" y="9"/>
                      <a:pt x="132" y="28"/>
                      <a:pt x="140" y="45"/>
                    </a:cubicBezTo>
                    <a:cubicBezTo>
                      <a:pt x="140" y="45"/>
                      <a:pt x="183" y="37"/>
                      <a:pt x="198" y="57"/>
                    </a:cubicBezTo>
                    <a:cubicBezTo>
                      <a:pt x="198" y="57"/>
                      <a:pt x="173" y="61"/>
                      <a:pt x="171" y="85"/>
                    </a:cubicBezTo>
                    <a:cubicBezTo>
                      <a:pt x="171" y="85"/>
                      <a:pt x="206" y="89"/>
                      <a:pt x="207" y="115"/>
                    </a:cubicBezTo>
                    <a:lnTo>
                      <a:pt x="136" y="182"/>
                    </a:lnTo>
                    <a:close/>
                  </a:path>
                </a:pathLst>
              </a:custGeom>
              <a:solidFill>
                <a:srgbClr val="604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103"/>
              <p:cNvSpPr>
                <a:spLocks/>
              </p:cNvSpPr>
              <p:nvPr/>
            </p:nvSpPr>
            <p:spPr bwMode="auto">
              <a:xfrm>
                <a:off x="10183813" y="592138"/>
                <a:ext cx="269875" cy="290513"/>
              </a:xfrm>
              <a:custGeom>
                <a:avLst/>
                <a:gdLst>
                  <a:gd name="T0" fmla="*/ 12 w 72"/>
                  <a:gd name="T1" fmla="*/ 75 h 77"/>
                  <a:gd name="T2" fmla="*/ 17 w 72"/>
                  <a:gd name="T3" fmla="*/ 28 h 77"/>
                  <a:gd name="T4" fmla="*/ 72 w 72"/>
                  <a:gd name="T5" fmla="*/ 4 h 77"/>
                  <a:gd name="T6" fmla="*/ 30 w 72"/>
                  <a:gd name="T7" fmla="*/ 75 h 77"/>
                  <a:gd name="T8" fmla="*/ 12 w 72"/>
                  <a:gd name="T9" fmla="*/ 7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77">
                    <a:moveTo>
                      <a:pt x="12" y="75"/>
                    </a:moveTo>
                    <a:cubicBezTo>
                      <a:pt x="12" y="75"/>
                      <a:pt x="0" y="55"/>
                      <a:pt x="17" y="28"/>
                    </a:cubicBezTo>
                    <a:cubicBezTo>
                      <a:pt x="34" y="2"/>
                      <a:pt x="48" y="0"/>
                      <a:pt x="72" y="4"/>
                    </a:cubicBezTo>
                    <a:cubicBezTo>
                      <a:pt x="30" y="75"/>
                      <a:pt x="30" y="75"/>
                      <a:pt x="30" y="75"/>
                    </a:cubicBezTo>
                    <a:cubicBezTo>
                      <a:pt x="30" y="75"/>
                      <a:pt x="22" y="77"/>
                      <a:pt x="12" y="75"/>
                    </a:cubicBezTo>
                    <a:close/>
                  </a:path>
                </a:pathLst>
              </a:custGeom>
              <a:solidFill>
                <a:srgbClr val="F4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104"/>
              <p:cNvSpPr>
                <a:spLocks/>
              </p:cNvSpPr>
              <p:nvPr/>
            </p:nvSpPr>
            <p:spPr bwMode="auto">
              <a:xfrm>
                <a:off x="10029826" y="401638"/>
                <a:ext cx="1941513" cy="1651000"/>
              </a:xfrm>
              <a:custGeom>
                <a:avLst/>
                <a:gdLst>
                  <a:gd name="T0" fmla="*/ 258 w 517"/>
                  <a:gd name="T1" fmla="*/ 0 h 440"/>
                  <a:gd name="T2" fmla="*/ 74 w 517"/>
                  <a:gd name="T3" fmla="*/ 348 h 440"/>
                  <a:gd name="T4" fmla="*/ 258 w 517"/>
                  <a:gd name="T5" fmla="*/ 427 h 440"/>
                  <a:gd name="T6" fmla="*/ 443 w 517"/>
                  <a:gd name="T7" fmla="*/ 348 h 440"/>
                  <a:gd name="T8" fmla="*/ 258 w 517"/>
                  <a:gd name="T9" fmla="*/ 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7" h="440">
                    <a:moveTo>
                      <a:pt x="258" y="0"/>
                    </a:moveTo>
                    <a:cubicBezTo>
                      <a:pt x="45" y="0"/>
                      <a:pt x="0" y="229"/>
                      <a:pt x="74" y="348"/>
                    </a:cubicBezTo>
                    <a:cubicBezTo>
                      <a:pt x="131" y="440"/>
                      <a:pt x="258" y="427"/>
                      <a:pt x="258" y="427"/>
                    </a:cubicBezTo>
                    <a:cubicBezTo>
                      <a:pt x="258" y="427"/>
                      <a:pt x="386" y="440"/>
                      <a:pt x="443" y="348"/>
                    </a:cubicBezTo>
                    <a:cubicBezTo>
                      <a:pt x="517" y="229"/>
                      <a:pt x="472" y="0"/>
                      <a:pt x="258" y="0"/>
                    </a:cubicBezTo>
                    <a:close/>
                  </a:path>
                </a:pathLst>
              </a:custGeom>
              <a:solidFill>
                <a:srgbClr val="6D4C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105"/>
              <p:cNvSpPr>
                <a:spLocks/>
              </p:cNvSpPr>
              <p:nvPr/>
            </p:nvSpPr>
            <p:spPr bwMode="auto">
              <a:xfrm>
                <a:off x="11055351" y="3592513"/>
                <a:ext cx="284163" cy="714375"/>
              </a:xfrm>
              <a:custGeom>
                <a:avLst/>
                <a:gdLst>
                  <a:gd name="T0" fmla="*/ 0 w 76"/>
                  <a:gd name="T1" fmla="*/ 0 h 190"/>
                  <a:gd name="T2" fmla="*/ 76 w 76"/>
                  <a:gd name="T3" fmla="*/ 0 h 190"/>
                  <a:gd name="T4" fmla="*/ 38 w 76"/>
                  <a:gd name="T5" fmla="*/ 190 h 190"/>
                  <a:gd name="T6" fmla="*/ 0 w 76"/>
                  <a:gd name="T7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90">
                    <a:moveTo>
                      <a:pt x="0" y="0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3" y="190"/>
                      <a:pt x="38" y="190"/>
                    </a:cubicBezTo>
                    <a:cubicBezTo>
                      <a:pt x="2" y="19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9DA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" name="Freeform 107"/>
              <p:cNvSpPr>
                <a:spLocks/>
              </p:cNvSpPr>
              <p:nvPr/>
            </p:nvSpPr>
            <p:spPr bwMode="auto">
              <a:xfrm>
                <a:off x="10660063" y="3592513"/>
                <a:ext cx="285750" cy="714375"/>
              </a:xfrm>
              <a:custGeom>
                <a:avLst/>
                <a:gdLst>
                  <a:gd name="T0" fmla="*/ 0 w 76"/>
                  <a:gd name="T1" fmla="*/ 0 h 190"/>
                  <a:gd name="T2" fmla="*/ 76 w 76"/>
                  <a:gd name="T3" fmla="*/ 0 h 190"/>
                  <a:gd name="T4" fmla="*/ 38 w 76"/>
                  <a:gd name="T5" fmla="*/ 190 h 190"/>
                  <a:gd name="T6" fmla="*/ 0 w 76"/>
                  <a:gd name="T7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90">
                    <a:moveTo>
                      <a:pt x="0" y="0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3" y="190"/>
                      <a:pt x="38" y="190"/>
                    </a:cubicBezTo>
                    <a:cubicBezTo>
                      <a:pt x="3" y="19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9DA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109"/>
              <p:cNvSpPr>
                <a:spLocks/>
              </p:cNvSpPr>
              <p:nvPr/>
            </p:nvSpPr>
            <p:spPr bwMode="auto">
              <a:xfrm>
                <a:off x="11347451" y="2357438"/>
                <a:ext cx="368300" cy="901700"/>
              </a:xfrm>
              <a:custGeom>
                <a:avLst/>
                <a:gdLst>
                  <a:gd name="T0" fmla="*/ 71 w 98"/>
                  <a:gd name="T1" fmla="*/ 77 h 240"/>
                  <a:gd name="T2" fmla="*/ 34 w 98"/>
                  <a:gd name="T3" fmla="*/ 161 h 240"/>
                  <a:gd name="T4" fmla="*/ 49 w 98"/>
                  <a:gd name="T5" fmla="*/ 168 h 240"/>
                  <a:gd name="T6" fmla="*/ 56 w 98"/>
                  <a:gd name="T7" fmla="*/ 191 h 240"/>
                  <a:gd name="T8" fmla="*/ 80 w 98"/>
                  <a:gd name="T9" fmla="*/ 187 h 240"/>
                  <a:gd name="T10" fmla="*/ 62 w 98"/>
                  <a:gd name="T11" fmla="*/ 235 h 240"/>
                  <a:gd name="T12" fmla="*/ 11 w 98"/>
                  <a:gd name="T13" fmla="*/ 207 h 240"/>
                  <a:gd name="T14" fmla="*/ 3 w 98"/>
                  <a:gd name="T15" fmla="*/ 151 h 240"/>
                  <a:gd name="T16" fmla="*/ 35 w 98"/>
                  <a:gd name="T17" fmla="*/ 79 h 240"/>
                  <a:gd name="T18" fmla="*/ 0 w 98"/>
                  <a:gd name="T19" fmla="*/ 11 h 240"/>
                  <a:gd name="T20" fmla="*/ 34 w 98"/>
                  <a:gd name="T21" fmla="*/ 0 h 240"/>
                  <a:gd name="T22" fmla="*/ 71 w 98"/>
                  <a:gd name="T23" fmla="*/ 77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8" h="240">
                    <a:moveTo>
                      <a:pt x="71" y="77"/>
                    </a:moveTo>
                    <a:cubicBezTo>
                      <a:pt x="71" y="90"/>
                      <a:pt x="36" y="158"/>
                      <a:pt x="34" y="161"/>
                    </a:cubicBezTo>
                    <a:cubicBezTo>
                      <a:pt x="34" y="161"/>
                      <a:pt x="44" y="163"/>
                      <a:pt x="49" y="168"/>
                    </a:cubicBezTo>
                    <a:cubicBezTo>
                      <a:pt x="53" y="173"/>
                      <a:pt x="59" y="182"/>
                      <a:pt x="56" y="191"/>
                    </a:cubicBezTo>
                    <a:cubicBezTo>
                      <a:pt x="56" y="191"/>
                      <a:pt x="62" y="178"/>
                      <a:pt x="80" y="187"/>
                    </a:cubicBezTo>
                    <a:cubicBezTo>
                      <a:pt x="98" y="195"/>
                      <a:pt x="73" y="232"/>
                      <a:pt x="62" y="235"/>
                    </a:cubicBezTo>
                    <a:cubicBezTo>
                      <a:pt x="51" y="238"/>
                      <a:pt x="14" y="240"/>
                      <a:pt x="11" y="207"/>
                    </a:cubicBezTo>
                    <a:cubicBezTo>
                      <a:pt x="8" y="175"/>
                      <a:pt x="3" y="151"/>
                      <a:pt x="3" y="151"/>
                    </a:cubicBezTo>
                    <a:cubicBezTo>
                      <a:pt x="3" y="151"/>
                      <a:pt x="35" y="85"/>
                      <a:pt x="35" y="79"/>
                    </a:cubicBezTo>
                    <a:cubicBezTo>
                      <a:pt x="35" y="73"/>
                      <a:pt x="0" y="11"/>
                      <a:pt x="0" y="11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71" y="65"/>
                      <a:pt x="71" y="77"/>
                    </a:cubicBezTo>
                    <a:close/>
                  </a:path>
                </a:pathLst>
              </a:custGeom>
              <a:solidFill>
                <a:srgbClr val="F9DA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Freeform 110"/>
              <p:cNvSpPr>
                <a:spLocks/>
              </p:cNvSpPr>
              <p:nvPr/>
            </p:nvSpPr>
            <p:spPr bwMode="auto">
              <a:xfrm>
                <a:off x="11539538" y="3017838"/>
                <a:ext cx="25400" cy="120650"/>
              </a:xfrm>
              <a:custGeom>
                <a:avLst/>
                <a:gdLst>
                  <a:gd name="T0" fmla="*/ 5 w 7"/>
                  <a:gd name="T1" fmla="*/ 15 h 32"/>
                  <a:gd name="T2" fmla="*/ 3 w 7"/>
                  <a:gd name="T3" fmla="*/ 0 h 32"/>
                  <a:gd name="T4" fmla="*/ 3 w 7"/>
                  <a:gd name="T5" fmla="*/ 32 h 32"/>
                  <a:gd name="T6" fmla="*/ 5 w 7"/>
                  <a:gd name="T7" fmla="*/ 1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2">
                    <a:moveTo>
                      <a:pt x="5" y="15"/>
                    </a:moveTo>
                    <a:cubicBezTo>
                      <a:pt x="7" y="10"/>
                      <a:pt x="5" y="5"/>
                      <a:pt x="3" y="0"/>
                    </a:cubicBezTo>
                    <a:cubicBezTo>
                      <a:pt x="0" y="15"/>
                      <a:pt x="3" y="32"/>
                      <a:pt x="3" y="32"/>
                    </a:cubicBezTo>
                    <a:cubicBezTo>
                      <a:pt x="5" y="27"/>
                      <a:pt x="5" y="15"/>
                      <a:pt x="5" y="15"/>
                    </a:cubicBezTo>
                    <a:close/>
                  </a:path>
                </a:pathLst>
              </a:custGeom>
              <a:solidFill>
                <a:srgbClr val="EFC4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" name="Freeform 111"/>
              <p:cNvSpPr>
                <a:spLocks/>
              </p:cNvSpPr>
              <p:nvPr/>
            </p:nvSpPr>
            <p:spPr bwMode="auto">
              <a:xfrm>
                <a:off x="10183813" y="2368550"/>
                <a:ext cx="461963" cy="1020763"/>
              </a:xfrm>
              <a:custGeom>
                <a:avLst/>
                <a:gdLst>
                  <a:gd name="T0" fmla="*/ 95 w 123"/>
                  <a:gd name="T1" fmla="*/ 0 h 272"/>
                  <a:gd name="T2" fmla="*/ 59 w 123"/>
                  <a:gd name="T3" fmla="*/ 154 h 272"/>
                  <a:gd name="T4" fmla="*/ 4 w 123"/>
                  <a:gd name="T5" fmla="*/ 189 h 272"/>
                  <a:gd name="T6" fmla="*/ 55 w 123"/>
                  <a:gd name="T7" fmla="*/ 194 h 272"/>
                  <a:gd name="T8" fmla="*/ 33 w 123"/>
                  <a:gd name="T9" fmla="*/ 259 h 272"/>
                  <a:gd name="T10" fmla="*/ 64 w 123"/>
                  <a:gd name="T11" fmla="*/ 231 h 272"/>
                  <a:gd name="T12" fmla="*/ 61 w 123"/>
                  <a:gd name="T13" fmla="*/ 267 h 272"/>
                  <a:gd name="T14" fmla="*/ 85 w 123"/>
                  <a:gd name="T15" fmla="*/ 239 h 272"/>
                  <a:gd name="T16" fmla="*/ 87 w 123"/>
                  <a:gd name="T17" fmla="*/ 267 h 272"/>
                  <a:gd name="T18" fmla="*/ 116 w 123"/>
                  <a:gd name="T19" fmla="*/ 232 h 272"/>
                  <a:gd name="T20" fmla="*/ 123 w 123"/>
                  <a:gd name="T21" fmla="*/ 6 h 272"/>
                  <a:gd name="T22" fmla="*/ 95 w 123"/>
                  <a:gd name="T23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3" h="272">
                    <a:moveTo>
                      <a:pt x="95" y="0"/>
                    </a:moveTo>
                    <a:cubicBezTo>
                      <a:pt x="95" y="0"/>
                      <a:pt x="89" y="134"/>
                      <a:pt x="59" y="154"/>
                    </a:cubicBezTo>
                    <a:cubicBezTo>
                      <a:pt x="29" y="173"/>
                      <a:pt x="9" y="174"/>
                      <a:pt x="4" y="189"/>
                    </a:cubicBezTo>
                    <a:cubicBezTo>
                      <a:pt x="0" y="204"/>
                      <a:pt x="40" y="206"/>
                      <a:pt x="55" y="194"/>
                    </a:cubicBezTo>
                    <a:cubicBezTo>
                      <a:pt x="55" y="194"/>
                      <a:pt x="19" y="248"/>
                      <a:pt x="33" y="259"/>
                    </a:cubicBezTo>
                    <a:cubicBezTo>
                      <a:pt x="47" y="269"/>
                      <a:pt x="64" y="231"/>
                      <a:pt x="64" y="231"/>
                    </a:cubicBezTo>
                    <a:cubicBezTo>
                      <a:pt x="64" y="231"/>
                      <a:pt x="51" y="261"/>
                      <a:pt x="61" y="267"/>
                    </a:cubicBezTo>
                    <a:cubicBezTo>
                      <a:pt x="71" y="272"/>
                      <a:pt x="85" y="239"/>
                      <a:pt x="85" y="239"/>
                    </a:cubicBezTo>
                    <a:cubicBezTo>
                      <a:pt x="85" y="239"/>
                      <a:pt x="78" y="265"/>
                      <a:pt x="87" y="267"/>
                    </a:cubicBezTo>
                    <a:cubicBezTo>
                      <a:pt x="99" y="271"/>
                      <a:pt x="116" y="232"/>
                      <a:pt x="116" y="232"/>
                    </a:cubicBezTo>
                    <a:cubicBezTo>
                      <a:pt x="123" y="6"/>
                      <a:pt x="123" y="6"/>
                      <a:pt x="123" y="6"/>
                    </a:cubicBez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F9DA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" name="Freeform 112"/>
              <p:cNvSpPr>
                <a:spLocks/>
              </p:cNvSpPr>
              <p:nvPr/>
            </p:nvSpPr>
            <p:spPr bwMode="auto">
              <a:xfrm>
                <a:off x="10401301" y="3097213"/>
                <a:ext cx="165100" cy="112713"/>
              </a:xfrm>
              <a:custGeom>
                <a:avLst/>
                <a:gdLst>
                  <a:gd name="T0" fmla="*/ 0 w 44"/>
                  <a:gd name="T1" fmla="*/ 0 h 30"/>
                  <a:gd name="T2" fmla="*/ 44 w 44"/>
                  <a:gd name="T3" fmla="*/ 15 h 30"/>
                  <a:gd name="T4" fmla="*/ 0 w 44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0">
                    <a:moveTo>
                      <a:pt x="0" y="0"/>
                    </a:moveTo>
                    <a:cubicBezTo>
                      <a:pt x="0" y="0"/>
                      <a:pt x="14" y="19"/>
                      <a:pt x="44" y="15"/>
                    </a:cubicBezTo>
                    <a:cubicBezTo>
                      <a:pt x="44" y="15"/>
                      <a:pt x="12" y="30"/>
                      <a:pt x="0" y="0"/>
                    </a:cubicBezTo>
                    <a:close/>
                  </a:path>
                </a:pathLst>
              </a:custGeom>
              <a:solidFill>
                <a:srgbClr val="EFC4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Freeform 113"/>
              <p:cNvSpPr>
                <a:spLocks/>
              </p:cNvSpPr>
              <p:nvPr/>
            </p:nvSpPr>
            <p:spPr bwMode="auto">
              <a:xfrm>
                <a:off x="9988551" y="2651125"/>
                <a:ext cx="866775" cy="738188"/>
              </a:xfrm>
              <a:custGeom>
                <a:avLst/>
                <a:gdLst>
                  <a:gd name="T0" fmla="*/ 175 w 231"/>
                  <a:gd name="T1" fmla="*/ 196 h 197"/>
                  <a:gd name="T2" fmla="*/ 6 w 231"/>
                  <a:gd name="T3" fmla="*/ 130 h 197"/>
                  <a:gd name="T4" fmla="*/ 2 w 231"/>
                  <a:gd name="T5" fmla="*/ 121 h 197"/>
                  <a:gd name="T6" fmla="*/ 47 w 231"/>
                  <a:gd name="T7" fmla="*/ 5 h 197"/>
                  <a:gd name="T8" fmla="*/ 56 w 231"/>
                  <a:gd name="T9" fmla="*/ 1 h 197"/>
                  <a:gd name="T10" fmla="*/ 225 w 231"/>
                  <a:gd name="T11" fmla="*/ 66 h 197"/>
                  <a:gd name="T12" fmla="*/ 229 w 231"/>
                  <a:gd name="T13" fmla="*/ 76 h 197"/>
                  <a:gd name="T14" fmla="*/ 184 w 231"/>
                  <a:gd name="T15" fmla="*/ 191 h 197"/>
                  <a:gd name="T16" fmla="*/ 175 w 231"/>
                  <a:gd name="T17" fmla="*/ 19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197">
                    <a:moveTo>
                      <a:pt x="175" y="196"/>
                    </a:moveTo>
                    <a:cubicBezTo>
                      <a:pt x="6" y="130"/>
                      <a:pt x="6" y="130"/>
                      <a:pt x="6" y="130"/>
                    </a:cubicBezTo>
                    <a:cubicBezTo>
                      <a:pt x="2" y="129"/>
                      <a:pt x="0" y="125"/>
                      <a:pt x="2" y="121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8" y="2"/>
                      <a:pt x="52" y="0"/>
                      <a:pt x="56" y="1"/>
                    </a:cubicBezTo>
                    <a:cubicBezTo>
                      <a:pt x="225" y="66"/>
                      <a:pt x="225" y="66"/>
                      <a:pt x="225" y="66"/>
                    </a:cubicBezTo>
                    <a:cubicBezTo>
                      <a:pt x="229" y="68"/>
                      <a:pt x="231" y="72"/>
                      <a:pt x="229" y="76"/>
                    </a:cubicBezTo>
                    <a:cubicBezTo>
                      <a:pt x="184" y="191"/>
                      <a:pt x="184" y="191"/>
                      <a:pt x="184" y="191"/>
                    </a:cubicBezTo>
                    <a:cubicBezTo>
                      <a:pt x="183" y="195"/>
                      <a:pt x="179" y="197"/>
                      <a:pt x="175" y="196"/>
                    </a:cubicBezTo>
                    <a:close/>
                  </a:path>
                </a:pathLst>
              </a:custGeom>
              <a:solidFill>
                <a:srgbClr val="F4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" name="Rectangle 114"/>
              <p:cNvSpPr>
                <a:spLocks noChangeArrowheads="1"/>
              </p:cNvSpPr>
              <p:nvPr/>
            </p:nvSpPr>
            <p:spPr bwMode="auto">
              <a:xfrm>
                <a:off x="10709276" y="1955800"/>
                <a:ext cx="585788" cy="582613"/>
              </a:xfrm>
              <a:prstGeom prst="rect">
                <a:avLst/>
              </a:prstGeom>
              <a:solidFill>
                <a:srgbClr val="F4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0" name="Freeform 115"/>
              <p:cNvSpPr>
                <a:spLocks/>
              </p:cNvSpPr>
              <p:nvPr/>
            </p:nvSpPr>
            <p:spPr bwMode="auto">
              <a:xfrm>
                <a:off x="10415588" y="2005013"/>
                <a:ext cx="249238" cy="438150"/>
              </a:xfrm>
              <a:custGeom>
                <a:avLst/>
                <a:gdLst>
                  <a:gd name="T0" fmla="*/ 60 w 66"/>
                  <a:gd name="T1" fmla="*/ 0 h 117"/>
                  <a:gd name="T2" fmla="*/ 0 w 66"/>
                  <a:gd name="T3" fmla="*/ 99 h 117"/>
                  <a:gd name="T4" fmla="*/ 66 w 66"/>
                  <a:gd name="T5" fmla="*/ 117 h 117"/>
                  <a:gd name="T6" fmla="*/ 60 w 66"/>
                  <a:gd name="T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117">
                    <a:moveTo>
                      <a:pt x="60" y="0"/>
                    </a:moveTo>
                    <a:cubicBezTo>
                      <a:pt x="60" y="0"/>
                      <a:pt x="16" y="49"/>
                      <a:pt x="0" y="99"/>
                    </a:cubicBezTo>
                    <a:cubicBezTo>
                      <a:pt x="0" y="99"/>
                      <a:pt x="25" y="113"/>
                      <a:pt x="66" y="117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4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1" name="Freeform 116"/>
              <p:cNvSpPr>
                <a:spLocks/>
              </p:cNvSpPr>
              <p:nvPr/>
            </p:nvSpPr>
            <p:spPr bwMode="auto">
              <a:xfrm>
                <a:off x="11336338" y="2005013"/>
                <a:ext cx="247650" cy="438150"/>
              </a:xfrm>
              <a:custGeom>
                <a:avLst/>
                <a:gdLst>
                  <a:gd name="T0" fmla="*/ 6 w 66"/>
                  <a:gd name="T1" fmla="*/ 0 h 117"/>
                  <a:gd name="T2" fmla="*/ 66 w 66"/>
                  <a:gd name="T3" fmla="*/ 99 h 117"/>
                  <a:gd name="T4" fmla="*/ 0 w 66"/>
                  <a:gd name="T5" fmla="*/ 117 h 117"/>
                  <a:gd name="T6" fmla="*/ 6 w 66"/>
                  <a:gd name="T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117">
                    <a:moveTo>
                      <a:pt x="6" y="0"/>
                    </a:moveTo>
                    <a:cubicBezTo>
                      <a:pt x="6" y="0"/>
                      <a:pt x="50" y="49"/>
                      <a:pt x="66" y="99"/>
                    </a:cubicBezTo>
                    <a:cubicBezTo>
                      <a:pt x="66" y="99"/>
                      <a:pt x="41" y="113"/>
                      <a:pt x="0" y="117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4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2" name="Freeform 117"/>
              <p:cNvSpPr>
                <a:spLocks/>
              </p:cNvSpPr>
              <p:nvPr/>
            </p:nvSpPr>
            <p:spPr bwMode="auto">
              <a:xfrm>
                <a:off x="10577513" y="2932113"/>
                <a:ext cx="852488" cy="923925"/>
              </a:xfrm>
              <a:custGeom>
                <a:avLst/>
                <a:gdLst>
                  <a:gd name="T0" fmla="*/ 216 w 227"/>
                  <a:gd name="T1" fmla="*/ 0 h 246"/>
                  <a:gd name="T2" fmla="*/ 9 w 227"/>
                  <a:gd name="T3" fmla="*/ 0 h 246"/>
                  <a:gd name="T4" fmla="*/ 9 w 227"/>
                  <a:gd name="T5" fmla="*/ 246 h 246"/>
                  <a:gd name="T6" fmla="*/ 216 w 227"/>
                  <a:gd name="T7" fmla="*/ 246 h 246"/>
                  <a:gd name="T8" fmla="*/ 216 w 227"/>
                  <a:gd name="T9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246">
                    <a:moveTo>
                      <a:pt x="21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0" y="74"/>
                      <a:pt x="0" y="172"/>
                      <a:pt x="9" y="246"/>
                    </a:cubicBezTo>
                    <a:cubicBezTo>
                      <a:pt x="216" y="246"/>
                      <a:pt x="216" y="246"/>
                      <a:pt x="216" y="246"/>
                    </a:cubicBezTo>
                    <a:cubicBezTo>
                      <a:pt x="226" y="170"/>
                      <a:pt x="227" y="73"/>
                      <a:pt x="216" y="0"/>
                    </a:cubicBezTo>
                    <a:close/>
                  </a:path>
                </a:pathLst>
              </a:custGeom>
              <a:solidFill>
                <a:srgbClr val="D198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3" name="Freeform 118"/>
              <p:cNvSpPr>
                <a:spLocks/>
              </p:cNvSpPr>
              <p:nvPr/>
            </p:nvSpPr>
            <p:spPr bwMode="auto">
              <a:xfrm>
                <a:off x="10596563" y="1966913"/>
                <a:ext cx="808038" cy="965200"/>
              </a:xfrm>
              <a:custGeom>
                <a:avLst/>
                <a:gdLst>
                  <a:gd name="T0" fmla="*/ 202 w 215"/>
                  <a:gd name="T1" fmla="*/ 8 h 257"/>
                  <a:gd name="T2" fmla="*/ 184 w 215"/>
                  <a:gd name="T3" fmla="*/ 0 h 257"/>
                  <a:gd name="T4" fmla="*/ 108 w 215"/>
                  <a:gd name="T5" fmla="*/ 65 h 257"/>
                  <a:gd name="T6" fmla="*/ 31 w 215"/>
                  <a:gd name="T7" fmla="*/ 0 h 257"/>
                  <a:gd name="T8" fmla="*/ 13 w 215"/>
                  <a:gd name="T9" fmla="*/ 8 h 257"/>
                  <a:gd name="T10" fmla="*/ 4 w 215"/>
                  <a:gd name="T11" fmla="*/ 257 h 257"/>
                  <a:gd name="T12" fmla="*/ 107 w 215"/>
                  <a:gd name="T13" fmla="*/ 257 h 257"/>
                  <a:gd name="T14" fmla="*/ 211 w 215"/>
                  <a:gd name="T15" fmla="*/ 257 h 257"/>
                  <a:gd name="T16" fmla="*/ 202 w 215"/>
                  <a:gd name="T17" fmla="*/ 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5" h="257">
                    <a:moveTo>
                      <a:pt x="202" y="8"/>
                    </a:moveTo>
                    <a:cubicBezTo>
                      <a:pt x="200" y="4"/>
                      <a:pt x="193" y="2"/>
                      <a:pt x="184" y="0"/>
                    </a:cubicBezTo>
                    <a:cubicBezTo>
                      <a:pt x="108" y="65"/>
                      <a:pt x="108" y="65"/>
                      <a:pt x="108" y="65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2" y="2"/>
                      <a:pt x="15" y="4"/>
                      <a:pt x="13" y="8"/>
                    </a:cubicBezTo>
                    <a:cubicBezTo>
                      <a:pt x="0" y="33"/>
                      <a:pt x="4" y="257"/>
                      <a:pt x="4" y="257"/>
                    </a:cubicBezTo>
                    <a:cubicBezTo>
                      <a:pt x="107" y="257"/>
                      <a:pt x="107" y="257"/>
                      <a:pt x="107" y="257"/>
                    </a:cubicBezTo>
                    <a:cubicBezTo>
                      <a:pt x="211" y="257"/>
                      <a:pt x="211" y="257"/>
                      <a:pt x="211" y="257"/>
                    </a:cubicBezTo>
                    <a:cubicBezTo>
                      <a:pt x="211" y="257"/>
                      <a:pt x="215" y="33"/>
                      <a:pt x="202" y="8"/>
                    </a:cubicBezTo>
                    <a:close/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4" name="Freeform 119"/>
              <p:cNvSpPr>
                <a:spLocks/>
              </p:cNvSpPr>
              <p:nvPr/>
            </p:nvSpPr>
            <p:spPr bwMode="auto">
              <a:xfrm>
                <a:off x="10682288" y="1974850"/>
                <a:ext cx="319088" cy="311150"/>
              </a:xfrm>
              <a:custGeom>
                <a:avLst/>
                <a:gdLst>
                  <a:gd name="T0" fmla="*/ 10 w 85"/>
                  <a:gd name="T1" fmla="*/ 0 h 83"/>
                  <a:gd name="T2" fmla="*/ 0 w 85"/>
                  <a:gd name="T3" fmla="*/ 83 h 83"/>
                  <a:gd name="T4" fmla="*/ 85 w 85"/>
                  <a:gd name="T5" fmla="*/ 63 h 83"/>
                  <a:gd name="T6" fmla="*/ 10 w 85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83">
                    <a:moveTo>
                      <a:pt x="10" y="0"/>
                    </a:moveTo>
                    <a:cubicBezTo>
                      <a:pt x="0" y="83"/>
                      <a:pt x="0" y="83"/>
                      <a:pt x="0" y="83"/>
                    </a:cubicBezTo>
                    <a:cubicBezTo>
                      <a:pt x="25" y="67"/>
                      <a:pt x="53" y="61"/>
                      <a:pt x="85" y="63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5" name="Freeform 120"/>
              <p:cNvSpPr>
                <a:spLocks/>
              </p:cNvSpPr>
              <p:nvPr/>
            </p:nvSpPr>
            <p:spPr bwMode="auto">
              <a:xfrm>
                <a:off x="11001376" y="1974850"/>
                <a:ext cx="315913" cy="311150"/>
              </a:xfrm>
              <a:custGeom>
                <a:avLst/>
                <a:gdLst>
                  <a:gd name="T0" fmla="*/ 74 w 84"/>
                  <a:gd name="T1" fmla="*/ 0 h 83"/>
                  <a:gd name="T2" fmla="*/ 84 w 84"/>
                  <a:gd name="T3" fmla="*/ 83 h 83"/>
                  <a:gd name="T4" fmla="*/ 0 w 84"/>
                  <a:gd name="T5" fmla="*/ 63 h 83"/>
                  <a:gd name="T6" fmla="*/ 74 w 84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83">
                    <a:moveTo>
                      <a:pt x="74" y="0"/>
                    </a:moveTo>
                    <a:cubicBezTo>
                      <a:pt x="84" y="83"/>
                      <a:pt x="84" y="83"/>
                      <a:pt x="84" y="83"/>
                    </a:cubicBezTo>
                    <a:cubicBezTo>
                      <a:pt x="59" y="69"/>
                      <a:pt x="31" y="62"/>
                      <a:pt x="0" y="63"/>
                    </a:cubicBez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6" name="Freeform 121"/>
              <p:cNvSpPr>
                <a:spLocks/>
              </p:cNvSpPr>
              <p:nvPr/>
            </p:nvSpPr>
            <p:spPr bwMode="auto">
              <a:xfrm>
                <a:off x="11749088" y="1009650"/>
                <a:ext cx="38100" cy="247650"/>
              </a:xfrm>
              <a:custGeom>
                <a:avLst/>
                <a:gdLst>
                  <a:gd name="T0" fmla="*/ 0 w 10"/>
                  <a:gd name="T1" fmla="*/ 56 h 66"/>
                  <a:gd name="T2" fmla="*/ 0 w 10"/>
                  <a:gd name="T3" fmla="*/ 0 h 66"/>
                  <a:gd name="T4" fmla="*/ 10 w 10"/>
                  <a:gd name="T5" fmla="*/ 59 h 66"/>
                  <a:gd name="T6" fmla="*/ 0 w 10"/>
                  <a:gd name="T7" fmla="*/ 5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66">
                    <a:moveTo>
                      <a:pt x="0" y="56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8"/>
                      <a:pt x="10" y="37"/>
                      <a:pt x="10" y="59"/>
                    </a:cubicBezTo>
                    <a:cubicBezTo>
                      <a:pt x="10" y="59"/>
                      <a:pt x="5" y="66"/>
                      <a:pt x="0" y="56"/>
                    </a:cubicBezTo>
                    <a:close/>
                  </a:path>
                </a:pathLst>
              </a:custGeom>
              <a:solidFill>
                <a:srgbClr val="4C3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7" name="Freeform 122"/>
              <p:cNvSpPr>
                <a:spLocks/>
              </p:cNvSpPr>
              <p:nvPr/>
            </p:nvSpPr>
            <p:spPr bwMode="auto">
              <a:xfrm>
                <a:off x="10082213" y="1190625"/>
                <a:ext cx="412750" cy="473075"/>
              </a:xfrm>
              <a:custGeom>
                <a:avLst/>
                <a:gdLst>
                  <a:gd name="T0" fmla="*/ 83 w 110"/>
                  <a:gd name="T1" fmla="*/ 17 h 126"/>
                  <a:gd name="T2" fmla="*/ 28 w 110"/>
                  <a:gd name="T3" fmla="*/ 14 h 126"/>
                  <a:gd name="T4" fmla="*/ 110 w 110"/>
                  <a:gd name="T5" fmla="*/ 126 h 126"/>
                  <a:gd name="T6" fmla="*/ 83 w 110"/>
                  <a:gd name="T7" fmla="*/ 17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0" h="126">
                    <a:moveTo>
                      <a:pt x="83" y="17"/>
                    </a:moveTo>
                    <a:cubicBezTo>
                      <a:pt x="83" y="17"/>
                      <a:pt x="56" y="0"/>
                      <a:pt x="28" y="14"/>
                    </a:cubicBezTo>
                    <a:cubicBezTo>
                      <a:pt x="0" y="28"/>
                      <a:pt x="18" y="123"/>
                      <a:pt x="110" y="126"/>
                    </a:cubicBezTo>
                    <a:lnTo>
                      <a:pt x="83" y="17"/>
                    </a:lnTo>
                    <a:close/>
                  </a:path>
                </a:pathLst>
              </a:custGeom>
              <a:solidFill>
                <a:srgbClr val="F4D3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8" name="Freeform 123"/>
              <p:cNvSpPr>
                <a:spLocks/>
              </p:cNvSpPr>
              <p:nvPr/>
            </p:nvSpPr>
            <p:spPr bwMode="auto">
              <a:xfrm>
                <a:off x="11501438" y="1190625"/>
                <a:ext cx="417513" cy="473075"/>
              </a:xfrm>
              <a:custGeom>
                <a:avLst/>
                <a:gdLst>
                  <a:gd name="T0" fmla="*/ 28 w 111"/>
                  <a:gd name="T1" fmla="*/ 17 h 126"/>
                  <a:gd name="T2" fmla="*/ 82 w 111"/>
                  <a:gd name="T3" fmla="*/ 14 h 126"/>
                  <a:gd name="T4" fmla="*/ 0 w 111"/>
                  <a:gd name="T5" fmla="*/ 126 h 126"/>
                  <a:gd name="T6" fmla="*/ 28 w 111"/>
                  <a:gd name="T7" fmla="*/ 17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1" h="126">
                    <a:moveTo>
                      <a:pt x="28" y="17"/>
                    </a:moveTo>
                    <a:cubicBezTo>
                      <a:pt x="28" y="17"/>
                      <a:pt x="54" y="0"/>
                      <a:pt x="82" y="14"/>
                    </a:cubicBezTo>
                    <a:cubicBezTo>
                      <a:pt x="111" y="28"/>
                      <a:pt x="93" y="123"/>
                      <a:pt x="0" y="126"/>
                    </a:cubicBez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F4D3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9" name="Freeform 124"/>
              <p:cNvSpPr>
                <a:spLocks/>
              </p:cNvSpPr>
              <p:nvPr/>
            </p:nvSpPr>
            <p:spPr bwMode="auto">
              <a:xfrm>
                <a:off x="10160001" y="852488"/>
                <a:ext cx="1676400" cy="1177925"/>
              </a:xfrm>
              <a:custGeom>
                <a:avLst/>
                <a:gdLst>
                  <a:gd name="T0" fmla="*/ 391 w 446"/>
                  <a:gd name="T1" fmla="*/ 4 h 314"/>
                  <a:gd name="T2" fmla="*/ 223 w 446"/>
                  <a:gd name="T3" fmla="*/ 0 h 314"/>
                  <a:gd name="T4" fmla="*/ 55 w 446"/>
                  <a:gd name="T5" fmla="*/ 4 h 314"/>
                  <a:gd name="T6" fmla="*/ 223 w 446"/>
                  <a:gd name="T7" fmla="*/ 314 h 314"/>
                  <a:gd name="T8" fmla="*/ 391 w 446"/>
                  <a:gd name="T9" fmla="*/ 4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6" h="314">
                    <a:moveTo>
                      <a:pt x="391" y="4"/>
                    </a:moveTo>
                    <a:cubicBezTo>
                      <a:pt x="223" y="0"/>
                      <a:pt x="223" y="0"/>
                      <a:pt x="223" y="0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4"/>
                      <a:pt x="0" y="314"/>
                      <a:pt x="223" y="314"/>
                    </a:cubicBezTo>
                    <a:cubicBezTo>
                      <a:pt x="446" y="314"/>
                      <a:pt x="391" y="4"/>
                      <a:pt x="391" y="4"/>
                    </a:cubicBezTo>
                    <a:close/>
                  </a:path>
                </a:pathLst>
              </a:custGeom>
              <a:solidFill>
                <a:srgbClr val="F9DA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0" name="Freeform 125"/>
              <p:cNvSpPr>
                <a:spLocks/>
              </p:cNvSpPr>
              <p:nvPr/>
            </p:nvSpPr>
            <p:spPr bwMode="auto">
              <a:xfrm>
                <a:off x="10885488" y="1757363"/>
                <a:ext cx="241300" cy="115888"/>
              </a:xfrm>
              <a:custGeom>
                <a:avLst/>
                <a:gdLst>
                  <a:gd name="T0" fmla="*/ 0 w 64"/>
                  <a:gd name="T1" fmla="*/ 12 h 31"/>
                  <a:gd name="T2" fmla="*/ 18 w 64"/>
                  <a:gd name="T3" fmla="*/ 0 h 31"/>
                  <a:gd name="T4" fmla="*/ 32 w 64"/>
                  <a:gd name="T5" fmla="*/ 10 h 31"/>
                  <a:gd name="T6" fmla="*/ 50 w 64"/>
                  <a:gd name="T7" fmla="*/ 1 h 31"/>
                  <a:gd name="T8" fmla="*/ 64 w 64"/>
                  <a:gd name="T9" fmla="*/ 13 h 31"/>
                  <a:gd name="T10" fmla="*/ 31 w 64"/>
                  <a:gd name="T11" fmla="*/ 31 h 31"/>
                  <a:gd name="T12" fmla="*/ 0 w 64"/>
                  <a:gd name="T13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1">
                    <a:moveTo>
                      <a:pt x="0" y="12"/>
                    </a:moveTo>
                    <a:cubicBezTo>
                      <a:pt x="0" y="12"/>
                      <a:pt x="8" y="0"/>
                      <a:pt x="18" y="0"/>
                    </a:cubicBezTo>
                    <a:cubicBezTo>
                      <a:pt x="27" y="1"/>
                      <a:pt x="32" y="10"/>
                      <a:pt x="32" y="10"/>
                    </a:cubicBezTo>
                    <a:cubicBezTo>
                      <a:pt x="32" y="10"/>
                      <a:pt x="40" y="0"/>
                      <a:pt x="50" y="1"/>
                    </a:cubicBezTo>
                    <a:cubicBezTo>
                      <a:pt x="59" y="1"/>
                      <a:pt x="64" y="13"/>
                      <a:pt x="64" y="13"/>
                    </a:cubicBezTo>
                    <a:cubicBezTo>
                      <a:pt x="64" y="13"/>
                      <a:pt x="54" y="31"/>
                      <a:pt x="31" y="31"/>
                    </a:cubicBezTo>
                    <a:cubicBezTo>
                      <a:pt x="8" y="31"/>
                      <a:pt x="0" y="12"/>
                      <a:pt x="0" y="12"/>
                    </a:cubicBezTo>
                    <a:close/>
                  </a:path>
                </a:pathLst>
              </a:custGeom>
              <a:solidFill>
                <a:srgbClr val="C65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1" name="Freeform 126"/>
              <p:cNvSpPr>
                <a:spLocks/>
              </p:cNvSpPr>
              <p:nvPr/>
            </p:nvSpPr>
            <p:spPr bwMode="auto">
              <a:xfrm>
                <a:off x="10945813" y="1543050"/>
                <a:ext cx="120650" cy="55563"/>
              </a:xfrm>
              <a:custGeom>
                <a:avLst/>
                <a:gdLst>
                  <a:gd name="T0" fmla="*/ 0 w 32"/>
                  <a:gd name="T1" fmla="*/ 15 h 15"/>
                  <a:gd name="T2" fmla="*/ 15 w 32"/>
                  <a:gd name="T3" fmla="*/ 0 h 15"/>
                  <a:gd name="T4" fmla="*/ 32 w 32"/>
                  <a:gd name="T5" fmla="*/ 15 h 15"/>
                  <a:gd name="T6" fmla="*/ 16 w 32"/>
                  <a:gd name="T7" fmla="*/ 6 h 15"/>
                  <a:gd name="T8" fmla="*/ 0 w 32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5">
                    <a:moveTo>
                      <a:pt x="0" y="15"/>
                    </a:moveTo>
                    <a:cubicBezTo>
                      <a:pt x="0" y="15"/>
                      <a:pt x="2" y="0"/>
                      <a:pt x="15" y="0"/>
                    </a:cubicBezTo>
                    <a:cubicBezTo>
                      <a:pt x="29" y="0"/>
                      <a:pt x="32" y="15"/>
                      <a:pt x="32" y="15"/>
                    </a:cubicBezTo>
                    <a:cubicBezTo>
                      <a:pt x="32" y="15"/>
                      <a:pt x="24" y="6"/>
                      <a:pt x="16" y="6"/>
                    </a:cubicBezTo>
                    <a:cubicBezTo>
                      <a:pt x="7" y="6"/>
                      <a:pt x="0" y="15"/>
                      <a:pt x="0" y="15"/>
                    </a:cubicBezTo>
                    <a:close/>
                  </a:path>
                </a:pathLst>
              </a:custGeom>
              <a:solidFill>
                <a:srgbClr val="EFC4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2" name="Freeform 127"/>
              <p:cNvSpPr>
                <a:spLocks/>
              </p:cNvSpPr>
              <p:nvPr/>
            </p:nvSpPr>
            <p:spPr bwMode="auto">
              <a:xfrm>
                <a:off x="10517188" y="1474788"/>
                <a:ext cx="161925" cy="60325"/>
              </a:xfrm>
              <a:custGeom>
                <a:avLst/>
                <a:gdLst>
                  <a:gd name="T0" fmla="*/ 39 w 43"/>
                  <a:gd name="T1" fmla="*/ 16 h 16"/>
                  <a:gd name="T2" fmla="*/ 39 w 43"/>
                  <a:gd name="T3" fmla="*/ 16 h 16"/>
                  <a:gd name="T4" fmla="*/ 3 w 43"/>
                  <a:gd name="T5" fmla="*/ 7 h 16"/>
                  <a:gd name="T6" fmla="*/ 1 w 43"/>
                  <a:gd name="T7" fmla="*/ 2 h 16"/>
                  <a:gd name="T8" fmla="*/ 6 w 43"/>
                  <a:gd name="T9" fmla="*/ 1 h 16"/>
                  <a:gd name="T10" fmla="*/ 39 w 43"/>
                  <a:gd name="T11" fmla="*/ 9 h 16"/>
                  <a:gd name="T12" fmla="*/ 43 w 43"/>
                  <a:gd name="T13" fmla="*/ 13 h 16"/>
                  <a:gd name="T14" fmla="*/ 39 w 43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6">
                    <a:moveTo>
                      <a:pt x="39" y="16"/>
                    </a:move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6"/>
                      <a:pt x="13" y="13"/>
                      <a:pt x="3" y="7"/>
                    </a:cubicBezTo>
                    <a:cubicBezTo>
                      <a:pt x="1" y="6"/>
                      <a:pt x="0" y="4"/>
                      <a:pt x="1" y="2"/>
                    </a:cubicBezTo>
                    <a:cubicBezTo>
                      <a:pt x="2" y="0"/>
                      <a:pt x="5" y="0"/>
                      <a:pt x="6" y="1"/>
                    </a:cubicBezTo>
                    <a:cubicBezTo>
                      <a:pt x="15" y="7"/>
                      <a:pt x="39" y="9"/>
                      <a:pt x="39" y="9"/>
                    </a:cubicBezTo>
                    <a:cubicBezTo>
                      <a:pt x="41" y="9"/>
                      <a:pt x="43" y="11"/>
                      <a:pt x="43" y="13"/>
                    </a:cubicBezTo>
                    <a:cubicBezTo>
                      <a:pt x="42" y="14"/>
                      <a:pt x="41" y="16"/>
                      <a:pt x="39" y="16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128"/>
              <p:cNvSpPr>
                <a:spLocks/>
              </p:cNvSpPr>
              <p:nvPr/>
            </p:nvSpPr>
            <p:spPr bwMode="auto">
              <a:xfrm>
                <a:off x="10521951" y="1419225"/>
                <a:ext cx="142875" cy="85725"/>
              </a:xfrm>
              <a:custGeom>
                <a:avLst/>
                <a:gdLst>
                  <a:gd name="T0" fmla="*/ 34 w 38"/>
                  <a:gd name="T1" fmla="*/ 23 h 23"/>
                  <a:gd name="T2" fmla="*/ 1 w 38"/>
                  <a:gd name="T3" fmla="*/ 6 h 23"/>
                  <a:gd name="T4" fmla="*/ 2 w 38"/>
                  <a:gd name="T5" fmla="*/ 1 h 23"/>
                  <a:gd name="T6" fmla="*/ 6 w 38"/>
                  <a:gd name="T7" fmla="*/ 2 h 23"/>
                  <a:gd name="T8" fmla="*/ 34 w 38"/>
                  <a:gd name="T9" fmla="*/ 16 h 23"/>
                  <a:gd name="T10" fmla="*/ 35 w 38"/>
                  <a:gd name="T11" fmla="*/ 16 h 23"/>
                  <a:gd name="T12" fmla="*/ 38 w 38"/>
                  <a:gd name="T13" fmla="*/ 20 h 23"/>
                  <a:gd name="T14" fmla="*/ 35 w 38"/>
                  <a:gd name="T15" fmla="*/ 23 h 23"/>
                  <a:gd name="T16" fmla="*/ 34 w 38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23">
                    <a:moveTo>
                      <a:pt x="34" y="23"/>
                    </a:moveTo>
                    <a:cubicBezTo>
                      <a:pt x="13" y="23"/>
                      <a:pt x="1" y="7"/>
                      <a:pt x="1" y="6"/>
                    </a:cubicBezTo>
                    <a:cubicBezTo>
                      <a:pt x="0" y="4"/>
                      <a:pt x="0" y="2"/>
                      <a:pt x="2" y="1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7" y="2"/>
                      <a:pt x="17" y="16"/>
                      <a:pt x="34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7" y="16"/>
                      <a:pt x="38" y="18"/>
                      <a:pt x="38" y="20"/>
                    </a:cubicBezTo>
                    <a:cubicBezTo>
                      <a:pt x="38" y="22"/>
                      <a:pt x="37" y="23"/>
                      <a:pt x="35" y="23"/>
                    </a:cubicBezTo>
                    <a:cubicBezTo>
                      <a:pt x="35" y="23"/>
                      <a:pt x="35" y="23"/>
                      <a:pt x="34" y="23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129"/>
              <p:cNvSpPr>
                <a:spLocks/>
              </p:cNvSpPr>
              <p:nvPr/>
            </p:nvSpPr>
            <p:spPr bwMode="auto">
              <a:xfrm>
                <a:off x="10593388" y="1400175"/>
                <a:ext cx="141288" cy="142875"/>
              </a:xfrm>
              <a:custGeom>
                <a:avLst/>
                <a:gdLst>
                  <a:gd name="T0" fmla="*/ 36 w 38"/>
                  <a:gd name="T1" fmla="*/ 23 h 38"/>
                  <a:gd name="T2" fmla="*/ 15 w 38"/>
                  <a:gd name="T3" fmla="*/ 35 h 38"/>
                  <a:gd name="T4" fmla="*/ 2 w 38"/>
                  <a:gd name="T5" fmla="*/ 15 h 38"/>
                  <a:gd name="T6" fmla="*/ 23 w 38"/>
                  <a:gd name="T7" fmla="*/ 2 h 38"/>
                  <a:gd name="T8" fmla="*/ 36 w 38"/>
                  <a:gd name="T9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6" y="23"/>
                    </a:moveTo>
                    <a:cubicBezTo>
                      <a:pt x="33" y="32"/>
                      <a:pt x="24" y="38"/>
                      <a:pt x="15" y="35"/>
                    </a:cubicBezTo>
                    <a:cubicBezTo>
                      <a:pt x="6" y="33"/>
                      <a:pt x="0" y="24"/>
                      <a:pt x="2" y="15"/>
                    </a:cubicBezTo>
                    <a:cubicBezTo>
                      <a:pt x="5" y="5"/>
                      <a:pt x="14" y="0"/>
                      <a:pt x="23" y="2"/>
                    </a:cubicBezTo>
                    <a:cubicBezTo>
                      <a:pt x="32" y="4"/>
                      <a:pt x="38" y="14"/>
                      <a:pt x="36" y="23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130"/>
              <p:cNvSpPr>
                <a:spLocks/>
              </p:cNvSpPr>
              <p:nvPr/>
            </p:nvSpPr>
            <p:spPr bwMode="auto">
              <a:xfrm>
                <a:off x="10634663" y="1414463"/>
                <a:ext cx="58738" cy="34925"/>
              </a:xfrm>
              <a:custGeom>
                <a:avLst/>
                <a:gdLst>
                  <a:gd name="T0" fmla="*/ 16 w 16"/>
                  <a:gd name="T1" fmla="*/ 5 h 9"/>
                  <a:gd name="T2" fmla="*/ 8 w 16"/>
                  <a:gd name="T3" fmla="*/ 9 h 9"/>
                  <a:gd name="T4" fmla="*/ 0 w 16"/>
                  <a:gd name="T5" fmla="*/ 4 h 9"/>
                  <a:gd name="T6" fmla="*/ 8 w 16"/>
                  <a:gd name="T7" fmla="*/ 0 h 9"/>
                  <a:gd name="T8" fmla="*/ 16 w 16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9">
                    <a:moveTo>
                      <a:pt x="16" y="5"/>
                    </a:moveTo>
                    <a:cubicBezTo>
                      <a:pt x="16" y="8"/>
                      <a:pt x="12" y="9"/>
                      <a:pt x="8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2" y="0"/>
                      <a:pt x="16" y="3"/>
                      <a:pt x="16" y="5"/>
                    </a:cubicBezTo>
                    <a:close/>
                  </a:path>
                </a:pathLst>
              </a:custGeom>
              <a:solidFill>
                <a:srgbClr val="E8DF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131"/>
              <p:cNvSpPr>
                <a:spLocks/>
              </p:cNvSpPr>
              <p:nvPr/>
            </p:nvSpPr>
            <p:spPr bwMode="auto">
              <a:xfrm>
                <a:off x="10498138" y="1227138"/>
                <a:ext cx="304800" cy="87313"/>
              </a:xfrm>
              <a:custGeom>
                <a:avLst/>
                <a:gdLst>
                  <a:gd name="T0" fmla="*/ 81 w 81"/>
                  <a:gd name="T1" fmla="*/ 6 h 23"/>
                  <a:gd name="T2" fmla="*/ 81 w 81"/>
                  <a:gd name="T3" fmla="*/ 14 h 23"/>
                  <a:gd name="T4" fmla="*/ 79 w 81"/>
                  <a:gd name="T5" fmla="*/ 16 h 23"/>
                  <a:gd name="T6" fmla="*/ 1 w 81"/>
                  <a:gd name="T7" fmla="*/ 11 h 23"/>
                  <a:gd name="T8" fmla="*/ 0 w 81"/>
                  <a:gd name="T9" fmla="*/ 8 h 23"/>
                  <a:gd name="T10" fmla="*/ 4 w 81"/>
                  <a:gd name="T11" fmla="*/ 1 h 23"/>
                  <a:gd name="T12" fmla="*/ 7 w 81"/>
                  <a:gd name="T13" fmla="*/ 0 h 23"/>
                  <a:gd name="T14" fmla="*/ 79 w 81"/>
                  <a:gd name="T15" fmla="*/ 4 h 23"/>
                  <a:gd name="T16" fmla="*/ 81 w 81"/>
                  <a:gd name="T17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23">
                    <a:moveTo>
                      <a:pt x="81" y="6"/>
                    </a:move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15"/>
                      <a:pt x="80" y="16"/>
                      <a:pt x="79" y="16"/>
                    </a:cubicBezTo>
                    <a:cubicBezTo>
                      <a:pt x="70" y="17"/>
                      <a:pt x="24" y="23"/>
                      <a:pt x="1" y="11"/>
                    </a:cubicBezTo>
                    <a:cubicBezTo>
                      <a:pt x="0" y="10"/>
                      <a:pt x="0" y="9"/>
                      <a:pt x="0" y="8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13" y="2"/>
                      <a:pt x="41" y="10"/>
                      <a:pt x="79" y="4"/>
                    </a:cubicBezTo>
                    <a:cubicBezTo>
                      <a:pt x="80" y="4"/>
                      <a:pt x="81" y="5"/>
                      <a:pt x="81" y="6"/>
                    </a:cubicBezTo>
                    <a:close/>
                  </a:path>
                </a:pathLst>
              </a:custGeom>
              <a:solidFill>
                <a:srgbClr val="4C3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132"/>
              <p:cNvSpPr>
                <a:spLocks/>
              </p:cNvSpPr>
              <p:nvPr/>
            </p:nvSpPr>
            <p:spPr bwMode="auto">
              <a:xfrm>
                <a:off x="11350626" y="1474788"/>
                <a:ext cx="161925" cy="60325"/>
              </a:xfrm>
              <a:custGeom>
                <a:avLst/>
                <a:gdLst>
                  <a:gd name="T0" fmla="*/ 4 w 43"/>
                  <a:gd name="T1" fmla="*/ 16 h 16"/>
                  <a:gd name="T2" fmla="*/ 0 w 43"/>
                  <a:gd name="T3" fmla="*/ 13 h 16"/>
                  <a:gd name="T4" fmla="*/ 4 w 43"/>
                  <a:gd name="T5" fmla="*/ 9 h 16"/>
                  <a:gd name="T6" fmla="*/ 37 w 43"/>
                  <a:gd name="T7" fmla="*/ 1 h 16"/>
                  <a:gd name="T8" fmla="*/ 42 w 43"/>
                  <a:gd name="T9" fmla="*/ 2 h 16"/>
                  <a:gd name="T10" fmla="*/ 41 w 43"/>
                  <a:gd name="T11" fmla="*/ 7 h 16"/>
                  <a:gd name="T12" fmla="*/ 4 w 43"/>
                  <a:gd name="T13" fmla="*/ 16 h 16"/>
                  <a:gd name="T14" fmla="*/ 4 w 43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6">
                    <a:moveTo>
                      <a:pt x="4" y="16"/>
                    </a:moveTo>
                    <a:cubicBezTo>
                      <a:pt x="2" y="16"/>
                      <a:pt x="1" y="14"/>
                      <a:pt x="0" y="13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4" y="9"/>
                      <a:pt x="28" y="7"/>
                      <a:pt x="37" y="1"/>
                    </a:cubicBezTo>
                    <a:cubicBezTo>
                      <a:pt x="39" y="0"/>
                      <a:pt x="41" y="0"/>
                      <a:pt x="42" y="2"/>
                    </a:cubicBezTo>
                    <a:cubicBezTo>
                      <a:pt x="43" y="4"/>
                      <a:pt x="42" y="6"/>
                      <a:pt x="41" y="7"/>
                    </a:cubicBezTo>
                    <a:cubicBezTo>
                      <a:pt x="30" y="13"/>
                      <a:pt x="5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133"/>
              <p:cNvSpPr>
                <a:spLocks/>
              </p:cNvSpPr>
              <p:nvPr/>
            </p:nvSpPr>
            <p:spPr bwMode="auto">
              <a:xfrm>
                <a:off x="11366501" y="1419225"/>
                <a:ext cx="142875" cy="85725"/>
              </a:xfrm>
              <a:custGeom>
                <a:avLst/>
                <a:gdLst>
                  <a:gd name="T0" fmla="*/ 4 w 38"/>
                  <a:gd name="T1" fmla="*/ 23 h 23"/>
                  <a:gd name="T2" fmla="*/ 3 w 38"/>
                  <a:gd name="T3" fmla="*/ 23 h 23"/>
                  <a:gd name="T4" fmla="*/ 0 w 38"/>
                  <a:gd name="T5" fmla="*/ 20 h 23"/>
                  <a:gd name="T6" fmla="*/ 3 w 38"/>
                  <a:gd name="T7" fmla="*/ 16 h 23"/>
                  <a:gd name="T8" fmla="*/ 4 w 38"/>
                  <a:gd name="T9" fmla="*/ 16 h 23"/>
                  <a:gd name="T10" fmla="*/ 32 w 38"/>
                  <a:gd name="T11" fmla="*/ 2 h 23"/>
                  <a:gd name="T12" fmla="*/ 36 w 38"/>
                  <a:gd name="T13" fmla="*/ 1 h 23"/>
                  <a:gd name="T14" fmla="*/ 37 w 38"/>
                  <a:gd name="T15" fmla="*/ 6 h 23"/>
                  <a:gd name="T16" fmla="*/ 4 w 38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23">
                    <a:moveTo>
                      <a:pt x="4" y="23"/>
                    </a:moveTo>
                    <a:cubicBezTo>
                      <a:pt x="3" y="23"/>
                      <a:pt x="3" y="23"/>
                      <a:pt x="3" y="23"/>
                    </a:cubicBezTo>
                    <a:cubicBezTo>
                      <a:pt x="1" y="23"/>
                      <a:pt x="0" y="22"/>
                      <a:pt x="0" y="20"/>
                    </a:cubicBezTo>
                    <a:cubicBezTo>
                      <a:pt x="0" y="18"/>
                      <a:pt x="1" y="16"/>
                      <a:pt x="3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21" y="16"/>
                      <a:pt x="32" y="2"/>
                      <a:pt x="32" y="2"/>
                    </a:cubicBezTo>
                    <a:cubicBezTo>
                      <a:pt x="33" y="0"/>
                      <a:pt x="35" y="0"/>
                      <a:pt x="36" y="1"/>
                    </a:cubicBezTo>
                    <a:cubicBezTo>
                      <a:pt x="38" y="2"/>
                      <a:pt x="38" y="4"/>
                      <a:pt x="37" y="6"/>
                    </a:cubicBezTo>
                    <a:cubicBezTo>
                      <a:pt x="37" y="7"/>
                      <a:pt x="25" y="23"/>
                      <a:pt x="4" y="23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134"/>
              <p:cNvSpPr>
                <a:spLocks/>
              </p:cNvSpPr>
              <p:nvPr/>
            </p:nvSpPr>
            <p:spPr bwMode="auto">
              <a:xfrm>
                <a:off x="11295063" y="1400175"/>
                <a:ext cx="142875" cy="142875"/>
              </a:xfrm>
              <a:custGeom>
                <a:avLst/>
                <a:gdLst>
                  <a:gd name="T0" fmla="*/ 2 w 38"/>
                  <a:gd name="T1" fmla="*/ 23 h 38"/>
                  <a:gd name="T2" fmla="*/ 23 w 38"/>
                  <a:gd name="T3" fmla="*/ 35 h 38"/>
                  <a:gd name="T4" fmla="*/ 36 w 38"/>
                  <a:gd name="T5" fmla="*/ 15 h 38"/>
                  <a:gd name="T6" fmla="*/ 15 w 38"/>
                  <a:gd name="T7" fmla="*/ 2 h 38"/>
                  <a:gd name="T8" fmla="*/ 2 w 38"/>
                  <a:gd name="T9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2" y="23"/>
                    </a:moveTo>
                    <a:cubicBezTo>
                      <a:pt x="5" y="32"/>
                      <a:pt x="14" y="38"/>
                      <a:pt x="23" y="35"/>
                    </a:cubicBezTo>
                    <a:cubicBezTo>
                      <a:pt x="32" y="33"/>
                      <a:pt x="38" y="24"/>
                      <a:pt x="36" y="15"/>
                    </a:cubicBezTo>
                    <a:cubicBezTo>
                      <a:pt x="33" y="5"/>
                      <a:pt x="24" y="0"/>
                      <a:pt x="15" y="2"/>
                    </a:cubicBezTo>
                    <a:cubicBezTo>
                      <a:pt x="6" y="4"/>
                      <a:pt x="0" y="14"/>
                      <a:pt x="2" y="23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135"/>
              <p:cNvSpPr>
                <a:spLocks/>
              </p:cNvSpPr>
              <p:nvPr/>
            </p:nvSpPr>
            <p:spPr bwMode="auto">
              <a:xfrm>
                <a:off x="11336338" y="1414463"/>
                <a:ext cx="60325" cy="34925"/>
              </a:xfrm>
              <a:custGeom>
                <a:avLst/>
                <a:gdLst>
                  <a:gd name="T0" fmla="*/ 0 w 16"/>
                  <a:gd name="T1" fmla="*/ 5 h 9"/>
                  <a:gd name="T2" fmla="*/ 8 w 16"/>
                  <a:gd name="T3" fmla="*/ 9 h 9"/>
                  <a:gd name="T4" fmla="*/ 16 w 16"/>
                  <a:gd name="T5" fmla="*/ 4 h 9"/>
                  <a:gd name="T6" fmla="*/ 8 w 16"/>
                  <a:gd name="T7" fmla="*/ 0 h 9"/>
                  <a:gd name="T8" fmla="*/ 0 w 16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9">
                    <a:moveTo>
                      <a:pt x="0" y="5"/>
                    </a:moveTo>
                    <a:cubicBezTo>
                      <a:pt x="0" y="8"/>
                      <a:pt x="4" y="9"/>
                      <a:pt x="8" y="9"/>
                    </a:cubicBezTo>
                    <a:cubicBezTo>
                      <a:pt x="13" y="9"/>
                      <a:pt x="16" y="7"/>
                      <a:pt x="16" y="4"/>
                    </a:cubicBezTo>
                    <a:cubicBezTo>
                      <a:pt x="16" y="2"/>
                      <a:pt x="12" y="0"/>
                      <a:pt x="8" y="0"/>
                    </a:cubicBezTo>
                    <a:cubicBezTo>
                      <a:pt x="4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E8DF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136"/>
              <p:cNvSpPr>
                <a:spLocks/>
              </p:cNvSpPr>
              <p:nvPr/>
            </p:nvSpPr>
            <p:spPr bwMode="auto">
              <a:xfrm>
                <a:off x="11226801" y="1227138"/>
                <a:ext cx="304800" cy="87313"/>
              </a:xfrm>
              <a:custGeom>
                <a:avLst/>
                <a:gdLst>
                  <a:gd name="T0" fmla="*/ 0 w 81"/>
                  <a:gd name="T1" fmla="*/ 6 h 23"/>
                  <a:gd name="T2" fmla="*/ 0 w 81"/>
                  <a:gd name="T3" fmla="*/ 14 h 23"/>
                  <a:gd name="T4" fmla="*/ 2 w 81"/>
                  <a:gd name="T5" fmla="*/ 16 h 23"/>
                  <a:gd name="T6" fmla="*/ 80 w 81"/>
                  <a:gd name="T7" fmla="*/ 11 h 23"/>
                  <a:gd name="T8" fmla="*/ 81 w 81"/>
                  <a:gd name="T9" fmla="*/ 8 h 23"/>
                  <a:gd name="T10" fmla="*/ 77 w 81"/>
                  <a:gd name="T11" fmla="*/ 1 h 23"/>
                  <a:gd name="T12" fmla="*/ 74 w 81"/>
                  <a:gd name="T13" fmla="*/ 0 h 23"/>
                  <a:gd name="T14" fmla="*/ 2 w 81"/>
                  <a:gd name="T15" fmla="*/ 4 h 23"/>
                  <a:gd name="T16" fmla="*/ 0 w 81"/>
                  <a:gd name="T17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23">
                    <a:moveTo>
                      <a:pt x="0" y="6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11" y="17"/>
                      <a:pt x="58" y="23"/>
                      <a:pt x="80" y="11"/>
                    </a:cubicBezTo>
                    <a:cubicBezTo>
                      <a:pt x="81" y="10"/>
                      <a:pt x="81" y="9"/>
                      <a:pt x="81" y="8"/>
                    </a:cubicBezTo>
                    <a:cubicBezTo>
                      <a:pt x="77" y="1"/>
                      <a:pt x="77" y="1"/>
                      <a:pt x="77" y="1"/>
                    </a:cubicBezTo>
                    <a:cubicBezTo>
                      <a:pt x="76" y="0"/>
                      <a:pt x="75" y="0"/>
                      <a:pt x="74" y="0"/>
                    </a:cubicBezTo>
                    <a:cubicBezTo>
                      <a:pt x="68" y="2"/>
                      <a:pt x="40" y="10"/>
                      <a:pt x="2" y="4"/>
                    </a:cubicBezTo>
                    <a:cubicBezTo>
                      <a:pt x="1" y="4"/>
                      <a:pt x="0" y="5"/>
                      <a:pt x="0" y="6"/>
                    </a:cubicBezTo>
                    <a:close/>
                  </a:path>
                </a:pathLst>
              </a:custGeom>
              <a:solidFill>
                <a:srgbClr val="4C3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137"/>
              <p:cNvSpPr>
                <a:spLocks/>
              </p:cNvSpPr>
              <p:nvPr/>
            </p:nvSpPr>
            <p:spPr bwMode="auto">
              <a:xfrm>
                <a:off x="10266363" y="803275"/>
                <a:ext cx="1550988" cy="844550"/>
              </a:xfrm>
              <a:custGeom>
                <a:avLst/>
                <a:gdLst>
                  <a:gd name="T0" fmla="*/ 393 w 413"/>
                  <a:gd name="T1" fmla="*/ 38 h 225"/>
                  <a:gd name="T2" fmla="*/ 357 w 413"/>
                  <a:gd name="T3" fmla="*/ 199 h 225"/>
                  <a:gd name="T4" fmla="*/ 288 w 413"/>
                  <a:gd name="T5" fmla="*/ 55 h 225"/>
                  <a:gd name="T6" fmla="*/ 128 w 413"/>
                  <a:gd name="T7" fmla="*/ 110 h 225"/>
                  <a:gd name="T8" fmla="*/ 70 w 413"/>
                  <a:gd name="T9" fmla="*/ 212 h 225"/>
                  <a:gd name="T10" fmla="*/ 61 w 413"/>
                  <a:gd name="T11" fmla="*/ 221 h 225"/>
                  <a:gd name="T12" fmla="*/ 9 w 413"/>
                  <a:gd name="T13" fmla="*/ 100 h 225"/>
                  <a:gd name="T14" fmla="*/ 19 w 413"/>
                  <a:gd name="T15" fmla="*/ 5 h 225"/>
                  <a:gd name="T16" fmla="*/ 376 w 413"/>
                  <a:gd name="T17" fmla="*/ 0 h 225"/>
                  <a:gd name="T18" fmla="*/ 393 w 413"/>
                  <a:gd name="T19" fmla="*/ 38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3" h="225">
                    <a:moveTo>
                      <a:pt x="393" y="38"/>
                    </a:moveTo>
                    <a:cubicBezTo>
                      <a:pt x="393" y="38"/>
                      <a:pt x="413" y="146"/>
                      <a:pt x="357" y="199"/>
                    </a:cubicBezTo>
                    <a:cubicBezTo>
                      <a:pt x="357" y="199"/>
                      <a:pt x="372" y="89"/>
                      <a:pt x="288" y="55"/>
                    </a:cubicBezTo>
                    <a:cubicBezTo>
                      <a:pt x="288" y="55"/>
                      <a:pt x="221" y="102"/>
                      <a:pt x="128" y="110"/>
                    </a:cubicBezTo>
                    <a:cubicBezTo>
                      <a:pt x="34" y="118"/>
                      <a:pt x="31" y="189"/>
                      <a:pt x="70" y="212"/>
                    </a:cubicBezTo>
                    <a:cubicBezTo>
                      <a:pt x="70" y="212"/>
                      <a:pt x="68" y="220"/>
                      <a:pt x="61" y="221"/>
                    </a:cubicBezTo>
                    <a:cubicBezTo>
                      <a:pt x="40" y="225"/>
                      <a:pt x="0" y="213"/>
                      <a:pt x="9" y="10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376" y="0"/>
                      <a:pt x="376" y="0"/>
                      <a:pt x="376" y="0"/>
                    </a:cubicBezTo>
                    <a:lnTo>
                      <a:pt x="393" y="38"/>
                    </a:lnTo>
                    <a:close/>
                  </a:path>
                </a:pathLst>
              </a:custGeom>
              <a:solidFill>
                <a:srgbClr val="6D4C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138"/>
              <p:cNvSpPr>
                <a:spLocks/>
              </p:cNvSpPr>
              <p:nvPr/>
            </p:nvSpPr>
            <p:spPr bwMode="auto">
              <a:xfrm>
                <a:off x="11347451" y="792163"/>
                <a:ext cx="173038" cy="244475"/>
              </a:xfrm>
              <a:custGeom>
                <a:avLst/>
                <a:gdLst>
                  <a:gd name="T0" fmla="*/ 14 w 46"/>
                  <a:gd name="T1" fmla="*/ 65 h 65"/>
                  <a:gd name="T2" fmla="*/ 34 w 46"/>
                  <a:gd name="T3" fmla="*/ 0 h 65"/>
                  <a:gd name="T4" fmla="*/ 0 w 46"/>
                  <a:gd name="T5" fmla="*/ 58 h 65"/>
                  <a:gd name="T6" fmla="*/ 14 w 46"/>
                  <a:gd name="T7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65">
                    <a:moveTo>
                      <a:pt x="14" y="65"/>
                    </a:moveTo>
                    <a:cubicBezTo>
                      <a:pt x="46" y="35"/>
                      <a:pt x="34" y="0"/>
                      <a:pt x="34" y="0"/>
                    </a:cubicBezTo>
                    <a:cubicBezTo>
                      <a:pt x="35" y="31"/>
                      <a:pt x="0" y="58"/>
                      <a:pt x="0" y="58"/>
                    </a:cubicBezTo>
                    <a:cubicBezTo>
                      <a:pt x="5" y="60"/>
                      <a:pt x="10" y="62"/>
                      <a:pt x="14" y="65"/>
                    </a:cubicBezTo>
                    <a:close/>
                  </a:path>
                </a:pathLst>
              </a:custGeom>
              <a:solidFill>
                <a:srgbClr val="4C3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27" name="Freeform 106"/>
            <p:cNvSpPr>
              <a:spLocks/>
            </p:cNvSpPr>
            <p:nvPr/>
          </p:nvSpPr>
          <p:spPr bwMode="auto">
            <a:xfrm>
              <a:off x="9709141" y="2790500"/>
              <a:ext cx="86036" cy="72538"/>
            </a:xfrm>
            <a:custGeom>
              <a:avLst/>
              <a:gdLst>
                <a:gd name="T0" fmla="*/ 22 w 43"/>
                <a:gd name="T1" fmla="*/ 0 h 36"/>
                <a:gd name="T2" fmla="*/ 0 w 43"/>
                <a:gd name="T3" fmla="*/ 5 h 36"/>
                <a:gd name="T4" fmla="*/ 22 w 43"/>
                <a:gd name="T5" fmla="*/ 36 h 36"/>
                <a:gd name="T6" fmla="*/ 22 w 43"/>
                <a:gd name="T7" fmla="*/ 36 h 36"/>
                <a:gd name="T8" fmla="*/ 43 w 43"/>
                <a:gd name="T9" fmla="*/ 5 h 36"/>
                <a:gd name="T10" fmla="*/ 22 w 43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6">
                  <a:moveTo>
                    <a:pt x="22" y="0"/>
                  </a:moveTo>
                  <a:cubicBezTo>
                    <a:pt x="10" y="0"/>
                    <a:pt x="4" y="3"/>
                    <a:pt x="0" y="5"/>
                  </a:cubicBezTo>
                  <a:cubicBezTo>
                    <a:pt x="6" y="23"/>
                    <a:pt x="13" y="36"/>
                    <a:pt x="22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31" y="36"/>
                    <a:pt x="37" y="23"/>
                    <a:pt x="43" y="5"/>
                  </a:cubicBezTo>
                  <a:cubicBezTo>
                    <a:pt x="39" y="3"/>
                    <a:pt x="33" y="0"/>
                    <a:pt x="22" y="0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108"/>
            <p:cNvSpPr>
              <a:spLocks/>
            </p:cNvSpPr>
            <p:nvPr/>
          </p:nvSpPr>
          <p:spPr bwMode="auto">
            <a:xfrm>
              <a:off x="9473233" y="2789743"/>
              <a:ext cx="84349" cy="72538"/>
            </a:xfrm>
            <a:custGeom>
              <a:avLst/>
              <a:gdLst>
                <a:gd name="T0" fmla="*/ 21 w 42"/>
                <a:gd name="T1" fmla="*/ 0 h 36"/>
                <a:gd name="T2" fmla="*/ 0 w 42"/>
                <a:gd name="T3" fmla="*/ 5 h 36"/>
                <a:gd name="T4" fmla="*/ 21 w 42"/>
                <a:gd name="T5" fmla="*/ 36 h 36"/>
                <a:gd name="T6" fmla="*/ 21 w 42"/>
                <a:gd name="T7" fmla="*/ 36 h 36"/>
                <a:gd name="T8" fmla="*/ 42 w 42"/>
                <a:gd name="T9" fmla="*/ 5 h 36"/>
                <a:gd name="T10" fmla="*/ 21 w 42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6">
                  <a:moveTo>
                    <a:pt x="21" y="0"/>
                  </a:moveTo>
                  <a:cubicBezTo>
                    <a:pt x="10" y="0"/>
                    <a:pt x="4" y="3"/>
                    <a:pt x="0" y="5"/>
                  </a:cubicBezTo>
                  <a:cubicBezTo>
                    <a:pt x="5" y="23"/>
                    <a:pt x="12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30" y="36"/>
                    <a:pt x="37" y="23"/>
                    <a:pt x="42" y="5"/>
                  </a:cubicBezTo>
                  <a:cubicBezTo>
                    <a:pt x="39" y="3"/>
                    <a:pt x="33" y="0"/>
                    <a:pt x="21" y="0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464" name="图片 4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7217" y="5511069"/>
            <a:ext cx="1075798" cy="2408400"/>
          </a:xfrm>
          <a:prstGeom prst="rect">
            <a:avLst/>
          </a:prstGeom>
        </p:spPr>
      </p:pic>
      <p:pic>
        <p:nvPicPr>
          <p:cNvPr id="465" name="图片 4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1603" y="5511069"/>
            <a:ext cx="892769" cy="24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组合 515"/>
          <p:cNvGrpSpPr/>
          <p:nvPr/>
        </p:nvGrpSpPr>
        <p:grpSpPr>
          <a:xfrm>
            <a:off x="10954271" y="1908597"/>
            <a:ext cx="1503363" cy="2517776"/>
            <a:chOff x="10954271" y="1908597"/>
            <a:chExt cx="1503363" cy="2517776"/>
          </a:xfrm>
        </p:grpSpPr>
        <p:sp>
          <p:nvSpPr>
            <p:cNvPr id="56" name="Freeform 5"/>
            <p:cNvSpPr>
              <a:spLocks/>
            </p:cNvSpPr>
            <p:nvPr/>
          </p:nvSpPr>
          <p:spPr bwMode="auto">
            <a:xfrm>
              <a:off x="11109846" y="3599285"/>
              <a:ext cx="782638" cy="762000"/>
            </a:xfrm>
            <a:custGeom>
              <a:avLst/>
              <a:gdLst>
                <a:gd name="T0" fmla="*/ 318 w 339"/>
                <a:gd name="T1" fmla="*/ 8 h 329"/>
                <a:gd name="T2" fmla="*/ 176 w 339"/>
                <a:gd name="T3" fmla="*/ 0 h 329"/>
                <a:gd name="T4" fmla="*/ 176 w 339"/>
                <a:gd name="T5" fmla="*/ 3 h 329"/>
                <a:gd name="T6" fmla="*/ 163 w 339"/>
                <a:gd name="T7" fmla="*/ 3 h 329"/>
                <a:gd name="T8" fmla="*/ 163 w 339"/>
                <a:gd name="T9" fmla="*/ 0 h 329"/>
                <a:gd name="T10" fmla="*/ 21 w 339"/>
                <a:gd name="T11" fmla="*/ 8 h 329"/>
                <a:gd name="T12" fmla="*/ 49 w 339"/>
                <a:gd name="T13" fmla="*/ 329 h 329"/>
                <a:gd name="T14" fmla="*/ 133 w 339"/>
                <a:gd name="T15" fmla="*/ 329 h 329"/>
                <a:gd name="T16" fmla="*/ 163 w 339"/>
                <a:gd name="T17" fmla="*/ 114 h 329"/>
                <a:gd name="T18" fmla="*/ 176 w 339"/>
                <a:gd name="T19" fmla="*/ 114 h 329"/>
                <a:gd name="T20" fmla="*/ 206 w 339"/>
                <a:gd name="T21" fmla="*/ 329 h 329"/>
                <a:gd name="T22" fmla="*/ 290 w 339"/>
                <a:gd name="T23" fmla="*/ 329 h 329"/>
                <a:gd name="T24" fmla="*/ 318 w 339"/>
                <a:gd name="T25" fmla="*/ 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9" h="329">
                  <a:moveTo>
                    <a:pt x="318" y="8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63" y="3"/>
                    <a:pt x="163" y="3"/>
                    <a:pt x="163" y="3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0" y="185"/>
                    <a:pt x="49" y="329"/>
                  </a:cubicBezTo>
                  <a:cubicBezTo>
                    <a:pt x="133" y="329"/>
                    <a:pt x="133" y="329"/>
                    <a:pt x="133" y="329"/>
                  </a:cubicBezTo>
                  <a:cubicBezTo>
                    <a:pt x="133" y="329"/>
                    <a:pt x="158" y="278"/>
                    <a:pt x="163" y="114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81" y="278"/>
                    <a:pt x="206" y="329"/>
                    <a:pt x="206" y="329"/>
                  </a:cubicBezTo>
                  <a:cubicBezTo>
                    <a:pt x="290" y="329"/>
                    <a:pt x="290" y="329"/>
                    <a:pt x="290" y="329"/>
                  </a:cubicBezTo>
                  <a:cubicBezTo>
                    <a:pt x="339" y="185"/>
                    <a:pt x="318" y="8"/>
                    <a:pt x="318" y="8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6"/>
            <p:cNvSpPr>
              <a:spLocks/>
            </p:cNvSpPr>
            <p:nvPr/>
          </p:nvSpPr>
          <p:spPr bwMode="auto">
            <a:xfrm>
              <a:off x="11190808" y="4272385"/>
              <a:ext cx="257175" cy="153988"/>
            </a:xfrm>
            <a:custGeom>
              <a:avLst/>
              <a:gdLst>
                <a:gd name="T0" fmla="*/ 95 w 112"/>
                <a:gd name="T1" fmla="*/ 66 h 66"/>
                <a:gd name="T2" fmla="*/ 18 w 112"/>
                <a:gd name="T3" fmla="*/ 66 h 66"/>
                <a:gd name="T4" fmla="*/ 0 w 112"/>
                <a:gd name="T5" fmla="*/ 48 h 66"/>
                <a:gd name="T6" fmla="*/ 0 w 112"/>
                <a:gd name="T7" fmla="*/ 47 h 66"/>
                <a:gd name="T8" fmla="*/ 56 w 112"/>
                <a:gd name="T9" fmla="*/ 0 h 66"/>
                <a:gd name="T10" fmla="*/ 57 w 112"/>
                <a:gd name="T11" fmla="*/ 0 h 66"/>
                <a:gd name="T12" fmla="*/ 112 w 112"/>
                <a:gd name="T13" fmla="*/ 47 h 66"/>
                <a:gd name="T14" fmla="*/ 112 w 112"/>
                <a:gd name="T15" fmla="*/ 48 h 66"/>
                <a:gd name="T16" fmla="*/ 95 w 112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66">
                  <a:moveTo>
                    <a:pt x="95" y="66"/>
                  </a:moveTo>
                  <a:cubicBezTo>
                    <a:pt x="18" y="66"/>
                    <a:pt x="18" y="66"/>
                    <a:pt x="18" y="66"/>
                  </a:cubicBezTo>
                  <a:cubicBezTo>
                    <a:pt x="8" y="66"/>
                    <a:pt x="0" y="58"/>
                    <a:pt x="0" y="4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16"/>
                    <a:pt x="25" y="0"/>
                    <a:pt x="5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87" y="0"/>
                    <a:pt x="112" y="16"/>
                    <a:pt x="112" y="47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58"/>
                    <a:pt x="104" y="66"/>
                    <a:pt x="95" y="66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7"/>
            <p:cNvSpPr>
              <a:spLocks/>
            </p:cNvSpPr>
            <p:nvPr/>
          </p:nvSpPr>
          <p:spPr bwMode="auto">
            <a:xfrm>
              <a:off x="11552758" y="4272385"/>
              <a:ext cx="258763" cy="153988"/>
            </a:xfrm>
            <a:custGeom>
              <a:avLst/>
              <a:gdLst>
                <a:gd name="T0" fmla="*/ 18 w 112"/>
                <a:gd name="T1" fmla="*/ 66 h 66"/>
                <a:gd name="T2" fmla="*/ 94 w 112"/>
                <a:gd name="T3" fmla="*/ 66 h 66"/>
                <a:gd name="T4" fmla="*/ 112 w 112"/>
                <a:gd name="T5" fmla="*/ 48 h 66"/>
                <a:gd name="T6" fmla="*/ 112 w 112"/>
                <a:gd name="T7" fmla="*/ 47 h 66"/>
                <a:gd name="T8" fmla="*/ 57 w 112"/>
                <a:gd name="T9" fmla="*/ 0 h 66"/>
                <a:gd name="T10" fmla="*/ 55 w 112"/>
                <a:gd name="T11" fmla="*/ 0 h 66"/>
                <a:gd name="T12" fmla="*/ 0 w 112"/>
                <a:gd name="T13" fmla="*/ 47 h 66"/>
                <a:gd name="T14" fmla="*/ 0 w 112"/>
                <a:gd name="T15" fmla="*/ 48 h 66"/>
                <a:gd name="T16" fmla="*/ 18 w 112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66">
                  <a:moveTo>
                    <a:pt x="18" y="66"/>
                  </a:moveTo>
                  <a:cubicBezTo>
                    <a:pt x="94" y="66"/>
                    <a:pt x="94" y="66"/>
                    <a:pt x="94" y="66"/>
                  </a:cubicBezTo>
                  <a:cubicBezTo>
                    <a:pt x="104" y="66"/>
                    <a:pt x="112" y="58"/>
                    <a:pt x="112" y="48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2" y="16"/>
                    <a:pt x="87" y="0"/>
                    <a:pt x="5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5" y="0"/>
                    <a:pt x="0" y="16"/>
                    <a:pt x="0" y="4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8"/>
                    <a:pt x="8" y="66"/>
                    <a:pt x="18" y="66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8"/>
            <p:cNvSpPr>
              <a:spLocks noChangeArrowheads="1"/>
            </p:cNvSpPr>
            <p:nvPr/>
          </p:nvSpPr>
          <p:spPr bwMode="auto">
            <a:xfrm>
              <a:off x="11274946" y="2938885"/>
              <a:ext cx="419100" cy="679450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Oval 9"/>
            <p:cNvSpPr>
              <a:spLocks noChangeArrowheads="1"/>
            </p:cNvSpPr>
            <p:nvPr/>
          </p:nvSpPr>
          <p:spPr bwMode="auto">
            <a:xfrm>
              <a:off x="11498783" y="3118272"/>
              <a:ext cx="50800" cy="50800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0"/>
            <p:cNvSpPr>
              <a:spLocks/>
            </p:cNvSpPr>
            <p:nvPr/>
          </p:nvSpPr>
          <p:spPr bwMode="auto">
            <a:xfrm>
              <a:off x="11338446" y="2981747"/>
              <a:ext cx="147638" cy="100013"/>
            </a:xfrm>
            <a:custGeom>
              <a:avLst/>
              <a:gdLst>
                <a:gd name="T0" fmla="*/ 64 w 64"/>
                <a:gd name="T1" fmla="*/ 18 h 43"/>
                <a:gd name="T2" fmla="*/ 64 w 64"/>
                <a:gd name="T3" fmla="*/ 27 h 43"/>
                <a:gd name="T4" fmla="*/ 12 w 64"/>
                <a:gd name="T5" fmla="*/ 41 h 43"/>
                <a:gd name="T6" fmla="*/ 0 w 64"/>
                <a:gd name="T7" fmla="*/ 32 h 43"/>
                <a:gd name="T8" fmla="*/ 0 w 64"/>
                <a:gd name="T9" fmla="*/ 11 h 43"/>
                <a:gd name="T10" fmla="*/ 12 w 64"/>
                <a:gd name="T11" fmla="*/ 2 h 43"/>
                <a:gd name="T12" fmla="*/ 64 w 64"/>
                <a:gd name="T13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3">
                  <a:moveTo>
                    <a:pt x="64" y="18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6" y="43"/>
                    <a:pt x="0" y="38"/>
                    <a:pt x="0" y="3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4"/>
                    <a:pt x="6" y="0"/>
                    <a:pt x="12" y="2"/>
                  </a:cubicBezTo>
                  <a:lnTo>
                    <a:pt x="64" y="18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1"/>
            <p:cNvSpPr>
              <a:spLocks/>
            </p:cNvSpPr>
            <p:nvPr/>
          </p:nvSpPr>
          <p:spPr bwMode="auto">
            <a:xfrm>
              <a:off x="11486083" y="2981747"/>
              <a:ext cx="149225" cy="100013"/>
            </a:xfrm>
            <a:custGeom>
              <a:avLst/>
              <a:gdLst>
                <a:gd name="T0" fmla="*/ 0 w 65"/>
                <a:gd name="T1" fmla="*/ 18 h 43"/>
                <a:gd name="T2" fmla="*/ 0 w 65"/>
                <a:gd name="T3" fmla="*/ 27 h 43"/>
                <a:gd name="T4" fmla="*/ 53 w 65"/>
                <a:gd name="T5" fmla="*/ 41 h 43"/>
                <a:gd name="T6" fmla="*/ 65 w 65"/>
                <a:gd name="T7" fmla="*/ 32 h 43"/>
                <a:gd name="T8" fmla="*/ 65 w 65"/>
                <a:gd name="T9" fmla="*/ 11 h 43"/>
                <a:gd name="T10" fmla="*/ 53 w 65"/>
                <a:gd name="T11" fmla="*/ 2 h 43"/>
                <a:gd name="T12" fmla="*/ 0 w 65"/>
                <a:gd name="T13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43">
                  <a:moveTo>
                    <a:pt x="0" y="18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9" y="43"/>
                    <a:pt x="65" y="38"/>
                    <a:pt x="65" y="3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"/>
                    <a:pt x="59" y="0"/>
                    <a:pt x="53" y="2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2"/>
            <p:cNvSpPr>
              <a:spLocks/>
            </p:cNvSpPr>
            <p:nvPr/>
          </p:nvSpPr>
          <p:spPr bwMode="auto">
            <a:xfrm>
              <a:off x="11447983" y="3000797"/>
              <a:ext cx="76200" cy="69850"/>
            </a:xfrm>
            <a:custGeom>
              <a:avLst/>
              <a:gdLst>
                <a:gd name="T0" fmla="*/ 23 w 33"/>
                <a:gd name="T1" fmla="*/ 30 h 30"/>
                <a:gd name="T2" fmla="*/ 10 w 33"/>
                <a:gd name="T3" fmla="*/ 30 h 30"/>
                <a:gd name="T4" fmla="*/ 0 w 33"/>
                <a:gd name="T5" fmla="*/ 19 h 30"/>
                <a:gd name="T6" fmla="*/ 0 w 33"/>
                <a:gd name="T7" fmla="*/ 10 h 30"/>
                <a:gd name="T8" fmla="*/ 10 w 33"/>
                <a:gd name="T9" fmla="*/ 0 h 30"/>
                <a:gd name="T10" fmla="*/ 23 w 33"/>
                <a:gd name="T11" fmla="*/ 0 h 30"/>
                <a:gd name="T12" fmla="*/ 33 w 33"/>
                <a:gd name="T13" fmla="*/ 10 h 30"/>
                <a:gd name="T14" fmla="*/ 33 w 33"/>
                <a:gd name="T15" fmla="*/ 19 h 30"/>
                <a:gd name="T16" fmla="*/ 23 w 33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23" y="30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4" y="30"/>
                    <a:pt x="0" y="25"/>
                    <a:pt x="0" y="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0"/>
                    <a:pt x="33" y="4"/>
                    <a:pt x="33" y="1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5"/>
                    <a:pt x="28" y="30"/>
                    <a:pt x="23" y="30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3"/>
            <p:cNvSpPr>
              <a:spLocks/>
            </p:cNvSpPr>
            <p:nvPr/>
          </p:nvSpPr>
          <p:spPr bwMode="auto">
            <a:xfrm>
              <a:off x="11436871" y="3070647"/>
              <a:ext cx="49213" cy="542925"/>
            </a:xfrm>
            <a:custGeom>
              <a:avLst/>
              <a:gdLst>
                <a:gd name="T0" fmla="*/ 21 w 21"/>
                <a:gd name="T1" fmla="*/ 0 h 235"/>
                <a:gd name="T2" fmla="*/ 21 w 21"/>
                <a:gd name="T3" fmla="*/ 235 h 235"/>
                <a:gd name="T4" fmla="*/ 21 w 21"/>
                <a:gd name="T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235">
                  <a:moveTo>
                    <a:pt x="21" y="0"/>
                  </a:moveTo>
                  <a:cubicBezTo>
                    <a:pt x="21" y="235"/>
                    <a:pt x="21" y="235"/>
                    <a:pt x="21" y="235"/>
                  </a:cubicBezTo>
                  <a:cubicBezTo>
                    <a:pt x="21" y="235"/>
                    <a:pt x="0" y="92"/>
                    <a:pt x="21" y="0"/>
                  </a:cubicBez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Oval 14"/>
            <p:cNvSpPr>
              <a:spLocks noChangeArrowheads="1"/>
            </p:cNvSpPr>
            <p:nvPr/>
          </p:nvSpPr>
          <p:spPr bwMode="auto">
            <a:xfrm>
              <a:off x="11498783" y="3278610"/>
              <a:ext cx="50800" cy="50800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15"/>
            <p:cNvSpPr>
              <a:spLocks noChangeArrowheads="1"/>
            </p:cNvSpPr>
            <p:nvPr/>
          </p:nvSpPr>
          <p:spPr bwMode="auto">
            <a:xfrm>
              <a:off x="11498783" y="3437360"/>
              <a:ext cx="50800" cy="50800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6"/>
            <p:cNvSpPr>
              <a:spLocks/>
            </p:cNvSpPr>
            <p:nvPr/>
          </p:nvSpPr>
          <p:spPr bwMode="auto">
            <a:xfrm>
              <a:off x="11998846" y="2832522"/>
              <a:ext cx="458788" cy="531813"/>
            </a:xfrm>
            <a:custGeom>
              <a:avLst/>
              <a:gdLst>
                <a:gd name="T0" fmla="*/ 194 w 199"/>
                <a:gd name="T1" fmla="*/ 176 h 230"/>
                <a:gd name="T2" fmla="*/ 99 w 199"/>
                <a:gd name="T3" fmla="*/ 228 h 230"/>
                <a:gd name="T4" fmla="*/ 91 w 199"/>
                <a:gd name="T5" fmla="*/ 226 h 230"/>
                <a:gd name="T6" fmla="*/ 1 w 199"/>
                <a:gd name="T7" fmla="*/ 63 h 230"/>
                <a:gd name="T8" fmla="*/ 4 w 199"/>
                <a:gd name="T9" fmla="*/ 54 h 230"/>
                <a:gd name="T10" fmla="*/ 99 w 199"/>
                <a:gd name="T11" fmla="*/ 2 h 230"/>
                <a:gd name="T12" fmla="*/ 107 w 199"/>
                <a:gd name="T13" fmla="*/ 4 h 230"/>
                <a:gd name="T14" fmla="*/ 197 w 199"/>
                <a:gd name="T15" fmla="*/ 167 h 230"/>
                <a:gd name="T16" fmla="*/ 194 w 199"/>
                <a:gd name="T17" fmla="*/ 17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230">
                  <a:moveTo>
                    <a:pt x="194" y="176"/>
                  </a:moveTo>
                  <a:cubicBezTo>
                    <a:pt x="99" y="228"/>
                    <a:pt x="99" y="228"/>
                    <a:pt x="99" y="228"/>
                  </a:cubicBezTo>
                  <a:cubicBezTo>
                    <a:pt x="96" y="230"/>
                    <a:pt x="92" y="229"/>
                    <a:pt x="91" y="226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0"/>
                    <a:pt x="1" y="56"/>
                    <a:pt x="4" y="54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102" y="0"/>
                    <a:pt x="106" y="1"/>
                    <a:pt x="107" y="4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9" y="170"/>
                    <a:pt x="197" y="174"/>
                    <a:pt x="194" y="176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7"/>
            <p:cNvSpPr>
              <a:spLocks/>
            </p:cNvSpPr>
            <p:nvPr/>
          </p:nvSpPr>
          <p:spPr bwMode="auto">
            <a:xfrm>
              <a:off x="12040121" y="2878560"/>
              <a:ext cx="371475" cy="430213"/>
            </a:xfrm>
            <a:custGeom>
              <a:avLst/>
              <a:gdLst>
                <a:gd name="T0" fmla="*/ 156 w 161"/>
                <a:gd name="T1" fmla="*/ 144 h 186"/>
                <a:gd name="T2" fmla="*/ 82 w 161"/>
                <a:gd name="T3" fmla="*/ 185 h 186"/>
                <a:gd name="T4" fmla="*/ 73 w 161"/>
                <a:gd name="T5" fmla="*/ 182 h 186"/>
                <a:gd name="T6" fmla="*/ 1 w 161"/>
                <a:gd name="T7" fmla="*/ 51 h 186"/>
                <a:gd name="T8" fmla="*/ 4 w 161"/>
                <a:gd name="T9" fmla="*/ 43 h 186"/>
                <a:gd name="T10" fmla="*/ 78 w 161"/>
                <a:gd name="T11" fmla="*/ 2 h 186"/>
                <a:gd name="T12" fmla="*/ 87 w 161"/>
                <a:gd name="T13" fmla="*/ 4 h 186"/>
                <a:gd name="T14" fmla="*/ 159 w 161"/>
                <a:gd name="T15" fmla="*/ 135 h 186"/>
                <a:gd name="T16" fmla="*/ 156 w 161"/>
                <a:gd name="T17" fmla="*/ 14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86">
                  <a:moveTo>
                    <a:pt x="156" y="144"/>
                  </a:moveTo>
                  <a:cubicBezTo>
                    <a:pt x="82" y="185"/>
                    <a:pt x="82" y="185"/>
                    <a:pt x="82" y="185"/>
                  </a:cubicBezTo>
                  <a:cubicBezTo>
                    <a:pt x="79" y="186"/>
                    <a:pt x="75" y="185"/>
                    <a:pt x="73" y="182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48"/>
                    <a:pt x="1" y="44"/>
                    <a:pt x="4" y="43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81" y="0"/>
                    <a:pt x="85" y="1"/>
                    <a:pt x="87" y="4"/>
                  </a:cubicBezTo>
                  <a:cubicBezTo>
                    <a:pt x="159" y="135"/>
                    <a:pt x="159" y="135"/>
                    <a:pt x="159" y="135"/>
                  </a:cubicBezTo>
                  <a:cubicBezTo>
                    <a:pt x="161" y="138"/>
                    <a:pt x="159" y="142"/>
                    <a:pt x="156" y="144"/>
                  </a:cubicBez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8"/>
            <p:cNvSpPr>
              <a:spLocks/>
            </p:cNvSpPr>
            <p:nvPr/>
          </p:nvSpPr>
          <p:spPr bwMode="auto">
            <a:xfrm>
              <a:off x="12294121" y="3253210"/>
              <a:ext cx="61913" cy="50800"/>
            </a:xfrm>
            <a:custGeom>
              <a:avLst/>
              <a:gdLst>
                <a:gd name="T0" fmla="*/ 23 w 27"/>
                <a:gd name="T1" fmla="*/ 13 h 22"/>
                <a:gd name="T2" fmla="*/ 11 w 27"/>
                <a:gd name="T3" fmla="*/ 20 h 22"/>
                <a:gd name="T4" fmla="*/ 2 w 27"/>
                <a:gd name="T5" fmla="*/ 17 h 22"/>
                <a:gd name="T6" fmla="*/ 2 w 27"/>
                <a:gd name="T7" fmla="*/ 17 h 22"/>
                <a:gd name="T8" fmla="*/ 5 w 27"/>
                <a:gd name="T9" fmla="*/ 8 h 22"/>
                <a:gd name="T10" fmla="*/ 17 w 27"/>
                <a:gd name="T11" fmla="*/ 2 h 22"/>
                <a:gd name="T12" fmla="*/ 25 w 27"/>
                <a:gd name="T13" fmla="*/ 5 h 22"/>
                <a:gd name="T14" fmla="*/ 25 w 27"/>
                <a:gd name="T15" fmla="*/ 5 h 22"/>
                <a:gd name="T16" fmla="*/ 23 w 27"/>
                <a:gd name="T17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2">
                  <a:moveTo>
                    <a:pt x="23" y="13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8" y="22"/>
                    <a:pt x="4" y="20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0" y="14"/>
                    <a:pt x="2" y="10"/>
                    <a:pt x="5" y="8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0" y="0"/>
                    <a:pt x="24" y="1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7" y="8"/>
                    <a:pt x="26" y="12"/>
                    <a:pt x="23" y="13"/>
                  </a:cubicBez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9"/>
            <p:cNvSpPr>
              <a:spLocks/>
            </p:cNvSpPr>
            <p:nvPr/>
          </p:nvSpPr>
          <p:spPr bwMode="auto">
            <a:xfrm>
              <a:off x="12006783" y="2984922"/>
              <a:ext cx="211138" cy="379413"/>
            </a:xfrm>
            <a:custGeom>
              <a:avLst/>
              <a:gdLst>
                <a:gd name="T0" fmla="*/ 4 w 91"/>
                <a:gd name="T1" fmla="*/ 81 h 164"/>
                <a:gd name="T2" fmla="*/ 9 w 91"/>
                <a:gd name="T3" fmla="*/ 54 h 164"/>
                <a:gd name="T4" fmla="*/ 65 w 91"/>
                <a:gd name="T5" fmla="*/ 16 h 164"/>
                <a:gd name="T6" fmla="*/ 41 w 91"/>
                <a:gd name="T7" fmla="*/ 76 h 164"/>
                <a:gd name="T8" fmla="*/ 81 w 91"/>
                <a:gd name="T9" fmla="*/ 149 h 164"/>
                <a:gd name="T10" fmla="*/ 41 w 91"/>
                <a:gd name="T11" fmla="*/ 164 h 164"/>
                <a:gd name="T12" fmla="*/ 0 w 91"/>
                <a:gd name="T13" fmla="*/ 91 h 164"/>
                <a:gd name="T14" fmla="*/ 4 w 91"/>
                <a:gd name="T15" fmla="*/ 8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164">
                  <a:moveTo>
                    <a:pt x="4" y="81"/>
                  </a:moveTo>
                  <a:cubicBezTo>
                    <a:pt x="4" y="81"/>
                    <a:pt x="4" y="68"/>
                    <a:pt x="9" y="54"/>
                  </a:cubicBezTo>
                  <a:cubicBezTo>
                    <a:pt x="18" y="29"/>
                    <a:pt x="41" y="0"/>
                    <a:pt x="65" y="16"/>
                  </a:cubicBezTo>
                  <a:cubicBezTo>
                    <a:pt x="91" y="35"/>
                    <a:pt x="41" y="76"/>
                    <a:pt x="41" y="76"/>
                  </a:cubicBezTo>
                  <a:cubicBezTo>
                    <a:pt x="81" y="149"/>
                    <a:pt x="81" y="149"/>
                    <a:pt x="81" y="149"/>
                  </a:cubicBezTo>
                  <a:cubicBezTo>
                    <a:pt x="81" y="149"/>
                    <a:pt x="62" y="160"/>
                    <a:pt x="41" y="164"/>
                  </a:cubicBezTo>
                  <a:cubicBezTo>
                    <a:pt x="0" y="91"/>
                    <a:pt x="0" y="91"/>
                    <a:pt x="0" y="91"/>
                  </a:cubicBezTo>
                  <a:lnTo>
                    <a:pt x="4" y="81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0"/>
            <p:cNvSpPr>
              <a:spLocks/>
            </p:cNvSpPr>
            <p:nvPr/>
          </p:nvSpPr>
          <p:spPr bwMode="auto">
            <a:xfrm>
              <a:off x="12259196" y="3032547"/>
              <a:ext cx="187325" cy="146050"/>
            </a:xfrm>
            <a:custGeom>
              <a:avLst/>
              <a:gdLst>
                <a:gd name="T0" fmla="*/ 44 w 81"/>
                <a:gd name="T1" fmla="*/ 0 h 63"/>
                <a:gd name="T2" fmla="*/ 50 w 81"/>
                <a:gd name="T3" fmla="*/ 43 h 63"/>
                <a:gd name="T4" fmla="*/ 7 w 81"/>
                <a:gd name="T5" fmla="*/ 48 h 63"/>
                <a:gd name="T6" fmla="*/ 12 w 81"/>
                <a:gd name="T7" fmla="*/ 24 h 63"/>
                <a:gd name="T8" fmla="*/ 44 w 81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63">
                  <a:moveTo>
                    <a:pt x="44" y="0"/>
                  </a:moveTo>
                  <a:cubicBezTo>
                    <a:pt x="48" y="2"/>
                    <a:pt x="81" y="19"/>
                    <a:pt x="50" y="43"/>
                  </a:cubicBezTo>
                  <a:cubicBezTo>
                    <a:pt x="27" y="63"/>
                    <a:pt x="11" y="57"/>
                    <a:pt x="7" y="48"/>
                  </a:cubicBezTo>
                  <a:cubicBezTo>
                    <a:pt x="0" y="33"/>
                    <a:pt x="12" y="24"/>
                    <a:pt x="12" y="24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1"/>
            <p:cNvSpPr>
              <a:spLocks/>
            </p:cNvSpPr>
            <p:nvPr/>
          </p:nvSpPr>
          <p:spPr bwMode="auto">
            <a:xfrm>
              <a:off x="12270308" y="3037310"/>
              <a:ext cx="107950" cy="106363"/>
            </a:xfrm>
            <a:custGeom>
              <a:avLst/>
              <a:gdLst>
                <a:gd name="T0" fmla="*/ 0 w 47"/>
                <a:gd name="T1" fmla="*/ 29 h 46"/>
                <a:gd name="T2" fmla="*/ 0 w 47"/>
                <a:gd name="T3" fmla="*/ 34 h 46"/>
                <a:gd name="T4" fmla="*/ 47 w 47"/>
                <a:gd name="T5" fmla="*/ 5 h 46"/>
                <a:gd name="T6" fmla="*/ 47 w 47"/>
                <a:gd name="T7" fmla="*/ 4 h 46"/>
                <a:gd name="T8" fmla="*/ 42 w 47"/>
                <a:gd name="T9" fmla="*/ 0 h 46"/>
                <a:gd name="T10" fmla="*/ 0 w 47"/>
                <a:gd name="T11" fmla="*/ 2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6">
                  <a:moveTo>
                    <a:pt x="0" y="29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23" y="46"/>
                    <a:pt x="47" y="5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3"/>
                    <a:pt x="44" y="1"/>
                    <a:pt x="4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2"/>
            <p:cNvSpPr>
              <a:spLocks/>
            </p:cNvSpPr>
            <p:nvPr/>
          </p:nvSpPr>
          <p:spPr bwMode="auto">
            <a:xfrm>
              <a:off x="12224271" y="2969047"/>
              <a:ext cx="174625" cy="163513"/>
            </a:xfrm>
            <a:custGeom>
              <a:avLst/>
              <a:gdLst>
                <a:gd name="T0" fmla="*/ 45 w 76"/>
                <a:gd name="T1" fmla="*/ 0 h 71"/>
                <a:gd name="T2" fmla="*/ 56 w 76"/>
                <a:gd name="T3" fmla="*/ 42 h 71"/>
                <a:gd name="T4" fmla="*/ 9 w 76"/>
                <a:gd name="T5" fmla="*/ 58 h 71"/>
                <a:gd name="T6" fmla="*/ 15 w 76"/>
                <a:gd name="T7" fmla="*/ 28 h 71"/>
                <a:gd name="T8" fmla="*/ 45 w 76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1">
                  <a:moveTo>
                    <a:pt x="45" y="0"/>
                  </a:moveTo>
                  <a:cubicBezTo>
                    <a:pt x="45" y="0"/>
                    <a:pt x="76" y="14"/>
                    <a:pt x="56" y="42"/>
                  </a:cubicBezTo>
                  <a:cubicBezTo>
                    <a:pt x="37" y="71"/>
                    <a:pt x="14" y="66"/>
                    <a:pt x="9" y="58"/>
                  </a:cubicBezTo>
                  <a:cubicBezTo>
                    <a:pt x="0" y="43"/>
                    <a:pt x="15" y="28"/>
                    <a:pt x="15" y="28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3"/>
            <p:cNvSpPr>
              <a:spLocks/>
            </p:cNvSpPr>
            <p:nvPr/>
          </p:nvSpPr>
          <p:spPr bwMode="auto">
            <a:xfrm>
              <a:off x="12248083" y="2972222"/>
              <a:ext cx="98425" cy="95250"/>
            </a:xfrm>
            <a:custGeom>
              <a:avLst/>
              <a:gdLst>
                <a:gd name="T0" fmla="*/ 0 w 43"/>
                <a:gd name="T1" fmla="*/ 33 h 41"/>
                <a:gd name="T2" fmla="*/ 0 w 43"/>
                <a:gd name="T3" fmla="*/ 33 h 41"/>
                <a:gd name="T4" fmla="*/ 43 w 43"/>
                <a:gd name="T5" fmla="*/ 3 h 41"/>
                <a:gd name="T6" fmla="*/ 43 w 43"/>
                <a:gd name="T7" fmla="*/ 3 h 41"/>
                <a:gd name="T8" fmla="*/ 38 w 43"/>
                <a:gd name="T9" fmla="*/ 0 h 41"/>
                <a:gd name="T10" fmla="*/ 0 w 43"/>
                <a:gd name="T11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1"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3" y="41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2"/>
                    <a:pt x="40" y="1"/>
                    <a:pt x="38" y="0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4"/>
            <p:cNvSpPr>
              <a:spLocks/>
            </p:cNvSpPr>
            <p:nvPr/>
          </p:nvSpPr>
          <p:spPr bwMode="auto">
            <a:xfrm>
              <a:off x="12182996" y="2896022"/>
              <a:ext cx="174625" cy="171450"/>
            </a:xfrm>
            <a:custGeom>
              <a:avLst/>
              <a:gdLst>
                <a:gd name="T0" fmla="*/ 24 w 76"/>
                <a:gd name="T1" fmla="*/ 20 h 74"/>
                <a:gd name="T2" fmla="*/ 12 w 76"/>
                <a:gd name="T3" fmla="*/ 60 h 74"/>
                <a:gd name="T4" fmla="*/ 52 w 76"/>
                <a:gd name="T5" fmla="*/ 53 h 74"/>
                <a:gd name="T6" fmla="*/ 63 w 76"/>
                <a:gd name="T7" fmla="*/ 12 h 74"/>
                <a:gd name="T8" fmla="*/ 24 w 76"/>
                <a:gd name="T9" fmla="*/ 2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4">
                  <a:moveTo>
                    <a:pt x="24" y="20"/>
                  </a:moveTo>
                  <a:cubicBezTo>
                    <a:pt x="18" y="25"/>
                    <a:pt x="0" y="46"/>
                    <a:pt x="12" y="60"/>
                  </a:cubicBezTo>
                  <a:cubicBezTo>
                    <a:pt x="24" y="74"/>
                    <a:pt x="42" y="63"/>
                    <a:pt x="52" y="53"/>
                  </a:cubicBezTo>
                  <a:cubicBezTo>
                    <a:pt x="62" y="43"/>
                    <a:pt x="76" y="24"/>
                    <a:pt x="63" y="12"/>
                  </a:cubicBezTo>
                  <a:cubicBezTo>
                    <a:pt x="49" y="0"/>
                    <a:pt x="29" y="14"/>
                    <a:pt x="24" y="2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5"/>
            <p:cNvSpPr>
              <a:spLocks/>
            </p:cNvSpPr>
            <p:nvPr/>
          </p:nvSpPr>
          <p:spPr bwMode="auto">
            <a:xfrm>
              <a:off x="10992371" y="3675485"/>
              <a:ext cx="220663" cy="307975"/>
            </a:xfrm>
            <a:custGeom>
              <a:avLst/>
              <a:gdLst>
                <a:gd name="T0" fmla="*/ 8 w 96"/>
                <a:gd name="T1" fmla="*/ 0 h 133"/>
                <a:gd name="T2" fmla="*/ 20 w 96"/>
                <a:gd name="T3" fmla="*/ 82 h 133"/>
                <a:gd name="T4" fmla="*/ 78 w 96"/>
                <a:gd name="T5" fmla="*/ 124 h 133"/>
                <a:gd name="T6" fmla="*/ 59 w 96"/>
                <a:gd name="T7" fmla="*/ 80 h 133"/>
                <a:gd name="T8" fmla="*/ 71 w 96"/>
                <a:gd name="T9" fmla="*/ 74 h 133"/>
                <a:gd name="T10" fmla="*/ 64 w 96"/>
                <a:gd name="T11" fmla="*/ 6 h 133"/>
                <a:gd name="T12" fmla="*/ 8 w 96"/>
                <a:gd name="T13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33">
                  <a:moveTo>
                    <a:pt x="8" y="0"/>
                  </a:moveTo>
                  <a:cubicBezTo>
                    <a:pt x="8" y="0"/>
                    <a:pt x="0" y="49"/>
                    <a:pt x="20" y="82"/>
                  </a:cubicBezTo>
                  <a:cubicBezTo>
                    <a:pt x="41" y="115"/>
                    <a:pt x="60" y="133"/>
                    <a:pt x="78" y="124"/>
                  </a:cubicBezTo>
                  <a:cubicBezTo>
                    <a:pt x="96" y="115"/>
                    <a:pt x="61" y="82"/>
                    <a:pt x="59" y="80"/>
                  </a:cubicBezTo>
                  <a:cubicBezTo>
                    <a:pt x="59" y="80"/>
                    <a:pt x="69" y="80"/>
                    <a:pt x="71" y="74"/>
                  </a:cubicBezTo>
                  <a:cubicBezTo>
                    <a:pt x="73" y="67"/>
                    <a:pt x="76" y="33"/>
                    <a:pt x="64" y="6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6"/>
            <p:cNvSpPr>
              <a:spLocks/>
            </p:cNvSpPr>
            <p:nvPr/>
          </p:nvSpPr>
          <p:spPr bwMode="auto">
            <a:xfrm>
              <a:off x="11086033" y="3816772"/>
              <a:ext cx="60325" cy="63500"/>
            </a:xfrm>
            <a:custGeom>
              <a:avLst/>
              <a:gdLst>
                <a:gd name="T0" fmla="*/ 26 w 26"/>
                <a:gd name="T1" fmla="*/ 27 h 27"/>
                <a:gd name="T2" fmla="*/ 18 w 26"/>
                <a:gd name="T3" fmla="*/ 19 h 27"/>
                <a:gd name="T4" fmla="*/ 2 w 26"/>
                <a:gd name="T5" fmla="*/ 0 h 27"/>
                <a:gd name="T6" fmla="*/ 26 w 26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7">
                  <a:moveTo>
                    <a:pt x="26" y="27"/>
                  </a:moveTo>
                  <a:cubicBezTo>
                    <a:pt x="22" y="23"/>
                    <a:pt x="18" y="19"/>
                    <a:pt x="18" y="19"/>
                  </a:cubicBezTo>
                  <a:cubicBezTo>
                    <a:pt x="18" y="19"/>
                    <a:pt x="8" y="17"/>
                    <a:pt x="2" y="0"/>
                  </a:cubicBezTo>
                  <a:cubicBezTo>
                    <a:pt x="2" y="0"/>
                    <a:pt x="0" y="27"/>
                    <a:pt x="26" y="27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7"/>
            <p:cNvSpPr>
              <a:spLocks/>
            </p:cNvSpPr>
            <p:nvPr/>
          </p:nvSpPr>
          <p:spPr bwMode="auto">
            <a:xfrm>
              <a:off x="10987608" y="2945235"/>
              <a:ext cx="295275" cy="784225"/>
            </a:xfrm>
            <a:custGeom>
              <a:avLst/>
              <a:gdLst>
                <a:gd name="T0" fmla="*/ 128 w 128"/>
                <a:gd name="T1" fmla="*/ 0 h 339"/>
                <a:gd name="T2" fmla="*/ 0 w 128"/>
                <a:gd name="T3" fmla="*/ 322 h 339"/>
                <a:gd name="T4" fmla="*/ 73 w 128"/>
                <a:gd name="T5" fmla="*/ 322 h 339"/>
                <a:gd name="T6" fmla="*/ 74 w 128"/>
                <a:gd name="T7" fmla="*/ 291 h 339"/>
                <a:gd name="T8" fmla="*/ 128 w 128"/>
                <a:gd name="T9" fmla="*/ 291 h 339"/>
                <a:gd name="T10" fmla="*/ 128 w 128"/>
                <a:gd name="T1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339">
                  <a:moveTo>
                    <a:pt x="128" y="0"/>
                  </a:moveTo>
                  <a:cubicBezTo>
                    <a:pt x="97" y="10"/>
                    <a:pt x="5" y="59"/>
                    <a:pt x="0" y="322"/>
                  </a:cubicBezTo>
                  <a:cubicBezTo>
                    <a:pt x="0" y="322"/>
                    <a:pt x="39" y="339"/>
                    <a:pt x="73" y="322"/>
                  </a:cubicBezTo>
                  <a:cubicBezTo>
                    <a:pt x="74" y="291"/>
                    <a:pt x="74" y="291"/>
                    <a:pt x="74" y="291"/>
                  </a:cubicBezTo>
                  <a:cubicBezTo>
                    <a:pt x="128" y="291"/>
                    <a:pt x="128" y="291"/>
                    <a:pt x="128" y="291"/>
                  </a:cubicBezTo>
                  <a:lnTo>
                    <a:pt x="128" y="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8"/>
            <p:cNvSpPr>
              <a:spLocks/>
            </p:cNvSpPr>
            <p:nvPr/>
          </p:nvSpPr>
          <p:spPr bwMode="auto">
            <a:xfrm>
              <a:off x="11689283" y="2945235"/>
              <a:ext cx="431800" cy="793750"/>
            </a:xfrm>
            <a:custGeom>
              <a:avLst/>
              <a:gdLst>
                <a:gd name="T0" fmla="*/ 142 w 187"/>
                <a:gd name="T1" fmla="*/ 98 h 343"/>
                <a:gd name="T2" fmla="*/ 99 w 187"/>
                <a:gd name="T3" fmla="*/ 143 h 343"/>
                <a:gd name="T4" fmla="*/ 0 w 187"/>
                <a:gd name="T5" fmla="*/ 0 h 343"/>
                <a:gd name="T6" fmla="*/ 0 w 187"/>
                <a:gd name="T7" fmla="*/ 291 h 343"/>
                <a:gd name="T8" fmla="*/ 67 w 187"/>
                <a:gd name="T9" fmla="*/ 291 h 343"/>
                <a:gd name="T10" fmla="*/ 187 w 187"/>
                <a:gd name="T11" fmla="*/ 184 h 343"/>
                <a:gd name="T12" fmla="*/ 142 w 187"/>
                <a:gd name="T13" fmla="*/ 9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343">
                  <a:moveTo>
                    <a:pt x="142" y="98"/>
                  </a:moveTo>
                  <a:cubicBezTo>
                    <a:pt x="142" y="98"/>
                    <a:pt x="113" y="118"/>
                    <a:pt x="99" y="143"/>
                  </a:cubicBezTo>
                  <a:cubicBezTo>
                    <a:pt x="99" y="143"/>
                    <a:pt x="76" y="26"/>
                    <a:pt x="0" y="0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67" y="291"/>
                    <a:pt x="67" y="291"/>
                    <a:pt x="67" y="291"/>
                  </a:cubicBezTo>
                  <a:cubicBezTo>
                    <a:pt x="67" y="291"/>
                    <a:pt x="80" y="343"/>
                    <a:pt x="187" y="184"/>
                  </a:cubicBezTo>
                  <a:lnTo>
                    <a:pt x="142" y="98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9"/>
            <p:cNvSpPr>
              <a:spLocks/>
            </p:cNvSpPr>
            <p:nvPr/>
          </p:nvSpPr>
          <p:spPr bwMode="auto">
            <a:xfrm>
              <a:off x="11119371" y="3126210"/>
              <a:ext cx="38100" cy="492125"/>
            </a:xfrm>
            <a:custGeom>
              <a:avLst/>
              <a:gdLst>
                <a:gd name="T0" fmla="*/ 17 w 17"/>
                <a:gd name="T1" fmla="*/ 213 h 213"/>
                <a:gd name="T2" fmla="*/ 17 w 17"/>
                <a:gd name="T3" fmla="*/ 0 h 213"/>
                <a:gd name="T4" fmla="*/ 17 w 17"/>
                <a:gd name="T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13">
                  <a:moveTo>
                    <a:pt x="17" y="213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0" y="167"/>
                    <a:pt x="17" y="213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0"/>
            <p:cNvSpPr>
              <a:spLocks/>
            </p:cNvSpPr>
            <p:nvPr/>
          </p:nvSpPr>
          <p:spPr bwMode="auto">
            <a:xfrm>
              <a:off x="11816283" y="3164310"/>
              <a:ext cx="58738" cy="454025"/>
            </a:xfrm>
            <a:custGeom>
              <a:avLst/>
              <a:gdLst>
                <a:gd name="T0" fmla="*/ 12 w 26"/>
                <a:gd name="T1" fmla="*/ 196 h 196"/>
                <a:gd name="T2" fmla="*/ 0 w 26"/>
                <a:gd name="T3" fmla="*/ 0 h 196"/>
                <a:gd name="T4" fmla="*/ 12 w 26"/>
                <a:gd name="T5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96">
                  <a:moveTo>
                    <a:pt x="12" y="19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6" y="123"/>
                    <a:pt x="12" y="196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1"/>
            <p:cNvSpPr>
              <a:spLocks/>
            </p:cNvSpPr>
            <p:nvPr/>
          </p:nvSpPr>
          <p:spPr bwMode="auto">
            <a:xfrm>
              <a:off x="10954271" y="1908597"/>
              <a:ext cx="1112838" cy="900113"/>
            </a:xfrm>
            <a:custGeom>
              <a:avLst/>
              <a:gdLst>
                <a:gd name="T0" fmla="*/ 33 w 482"/>
                <a:gd name="T1" fmla="*/ 333 h 389"/>
                <a:gd name="T2" fmla="*/ 33 w 482"/>
                <a:gd name="T3" fmla="*/ 158 h 389"/>
                <a:gd name="T4" fmla="*/ 302 w 482"/>
                <a:gd name="T5" fmla="*/ 85 h 389"/>
                <a:gd name="T6" fmla="*/ 429 w 482"/>
                <a:gd name="T7" fmla="*/ 333 h 389"/>
                <a:gd name="T8" fmla="*/ 225 w 482"/>
                <a:gd name="T9" fmla="*/ 389 h 389"/>
                <a:gd name="T10" fmla="*/ 33 w 482"/>
                <a:gd name="T11" fmla="*/ 333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2" h="389">
                  <a:moveTo>
                    <a:pt x="33" y="333"/>
                  </a:moveTo>
                  <a:cubicBezTo>
                    <a:pt x="33" y="333"/>
                    <a:pt x="0" y="237"/>
                    <a:pt x="33" y="158"/>
                  </a:cubicBezTo>
                  <a:cubicBezTo>
                    <a:pt x="68" y="74"/>
                    <a:pt x="194" y="0"/>
                    <a:pt x="302" y="85"/>
                  </a:cubicBezTo>
                  <a:cubicBezTo>
                    <a:pt x="302" y="85"/>
                    <a:pt x="482" y="54"/>
                    <a:pt x="429" y="333"/>
                  </a:cubicBezTo>
                  <a:cubicBezTo>
                    <a:pt x="225" y="389"/>
                    <a:pt x="225" y="389"/>
                    <a:pt x="225" y="389"/>
                  </a:cubicBezTo>
                  <a:lnTo>
                    <a:pt x="33" y="333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2"/>
            <p:cNvSpPr>
              <a:spLocks/>
            </p:cNvSpPr>
            <p:nvPr/>
          </p:nvSpPr>
          <p:spPr bwMode="auto">
            <a:xfrm>
              <a:off x="11622608" y="2038772"/>
              <a:ext cx="109538" cy="87313"/>
            </a:xfrm>
            <a:custGeom>
              <a:avLst/>
              <a:gdLst>
                <a:gd name="T0" fmla="*/ 0 w 48"/>
                <a:gd name="T1" fmla="*/ 35 h 38"/>
                <a:gd name="T2" fmla="*/ 0 w 48"/>
                <a:gd name="T3" fmla="*/ 0 h 38"/>
                <a:gd name="T4" fmla="*/ 19 w 48"/>
                <a:gd name="T5" fmla="*/ 14 h 38"/>
                <a:gd name="T6" fmla="*/ 48 w 48"/>
                <a:gd name="T7" fmla="*/ 15 h 38"/>
                <a:gd name="T8" fmla="*/ 12 w 48"/>
                <a:gd name="T9" fmla="*/ 38 h 38"/>
                <a:gd name="T10" fmla="*/ 0 w 48"/>
                <a:gd name="T11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38">
                  <a:moveTo>
                    <a:pt x="0" y="35"/>
                  </a:moveTo>
                  <a:cubicBezTo>
                    <a:pt x="0" y="35"/>
                    <a:pt x="10" y="7"/>
                    <a:pt x="0" y="0"/>
                  </a:cubicBezTo>
                  <a:cubicBezTo>
                    <a:pt x="0" y="0"/>
                    <a:pt x="16" y="3"/>
                    <a:pt x="19" y="14"/>
                  </a:cubicBezTo>
                  <a:cubicBezTo>
                    <a:pt x="19" y="14"/>
                    <a:pt x="36" y="4"/>
                    <a:pt x="48" y="15"/>
                  </a:cubicBezTo>
                  <a:cubicBezTo>
                    <a:pt x="48" y="15"/>
                    <a:pt x="16" y="17"/>
                    <a:pt x="12" y="38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3"/>
            <p:cNvSpPr>
              <a:spLocks/>
            </p:cNvSpPr>
            <p:nvPr/>
          </p:nvSpPr>
          <p:spPr bwMode="auto">
            <a:xfrm>
              <a:off x="10959033" y="2618210"/>
              <a:ext cx="214313" cy="230188"/>
            </a:xfrm>
            <a:custGeom>
              <a:avLst/>
              <a:gdLst>
                <a:gd name="T0" fmla="*/ 85 w 93"/>
                <a:gd name="T1" fmla="*/ 27 h 99"/>
                <a:gd name="T2" fmla="*/ 28 w 93"/>
                <a:gd name="T3" fmla="*/ 21 h 99"/>
                <a:gd name="T4" fmla="*/ 93 w 93"/>
                <a:gd name="T5" fmla="*/ 99 h 99"/>
                <a:gd name="T6" fmla="*/ 85 w 93"/>
                <a:gd name="T7" fmla="*/ 2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99">
                  <a:moveTo>
                    <a:pt x="85" y="27"/>
                  </a:moveTo>
                  <a:cubicBezTo>
                    <a:pt x="85" y="27"/>
                    <a:pt x="53" y="0"/>
                    <a:pt x="28" y="21"/>
                  </a:cubicBezTo>
                  <a:cubicBezTo>
                    <a:pt x="0" y="43"/>
                    <a:pt x="36" y="99"/>
                    <a:pt x="93" y="99"/>
                  </a:cubicBezTo>
                  <a:lnTo>
                    <a:pt x="85" y="27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4"/>
            <p:cNvSpPr>
              <a:spLocks/>
            </p:cNvSpPr>
            <p:nvPr/>
          </p:nvSpPr>
          <p:spPr bwMode="auto">
            <a:xfrm>
              <a:off x="11798821" y="2618210"/>
              <a:ext cx="215900" cy="230188"/>
            </a:xfrm>
            <a:custGeom>
              <a:avLst/>
              <a:gdLst>
                <a:gd name="T0" fmla="*/ 9 w 93"/>
                <a:gd name="T1" fmla="*/ 27 h 99"/>
                <a:gd name="T2" fmla="*/ 65 w 93"/>
                <a:gd name="T3" fmla="*/ 21 h 99"/>
                <a:gd name="T4" fmla="*/ 0 w 93"/>
                <a:gd name="T5" fmla="*/ 99 h 99"/>
                <a:gd name="T6" fmla="*/ 9 w 93"/>
                <a:gd name="T7" fmla="*/ 2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99">
                  <a:moveTo>
                    <a:pt x="9" y="27"/>
                  </a:moveTo>
                  <a:cubicBezTo>
                    <a:pt x="9" y="27"/>
                    <a:pt x="40" y="0"/>
                    <a:pt x="65" y="21"/>
                  </a:cubicBezTo>
                  <a:cubicBezTo>
                    <a:pt x="93" y="43"/>
                    <a:pt x="57" y="99"/>
                    <a:pt x="0" y="99"/>
                  </a:cubicBezTo>
                  <a:lnTo>
                    <a:pt x="9" y="27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5"/>
            <p:cNvSpPr>
              <a:spLocks/>
            </p:cNvSpPr>
            <p:nvPr/>
          </p:nvSpPr>
          <p:spPr bwMode="auto">
            <a:xfrm>
              <a:off x="11119371" y="2322935"/>
              <a:ext cx="733425" cy="649288"/>
            </a:xfrm>
            <a:custGeom>
              <a:avLst/>
              <a:gdLst>
                <a:gd name="T0" fmla="*/ 204 w 318"/>
                <a:gd name="T1" fmla="*/ 281 h 281"/>
                <a:gd name="T2" fmla="*/ 114 w 318"/>
                <a:gd name="T3" fmla="*/ 281 h 281"/>
                <a:gd name="T4" fmla="*/ 0 w 318"/>
                <a:gd name="T5" fmla="*/ 168 h 281"/>
                <a:gd name="T6" fmla="*/ 0 w 318"/>
                <a:gd name="T7" fmla="*/ 110 h 281"/>
                <a:gd name="T8" fmla="*/ 227 w 318"/>
                <a:gd name="T9" fmla="*/ 0 h 281"/>
                <a:gd name="T10" fmla="*/ 318 w 318"/>
                <a:gd name="T11" fmla="*/ 79 h 281"/>
                <a:gd name="T12" fmla="*/ 318 w 318"/>
                <a:gd name="T13" fmla="*/ 168 h 281"/>
                <a:gd name="T14" fmla="*/ 204 w 318"/>
                <a:gd name="T1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8" h="281">
                  <a:moveTo>
                    <a:pt x="204" y="281"/>
                  </a:moveTo>
                  <a:cubicBezTo>
                    <a:pt x="114" y="281"/>
                    <a:pt x="114" y="281"/>
                    <a:pt x="114" y="281"/>
                  </a:cubicBezTo>
                  <a:cubicBezTo>
                    <a:pt x="51" y="281"/>
                    <a:pt x="0" y="230"/>
                    <a:pt x="0" y="168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1" y="97"/>
                    <a:pt x="178" y="74"/>
                    <a:pt x="227" y="0"/>
                  </a:cubicBezTo>
                  <a:cubicBezTo>
                    <a:pt x="255" y="47"/>
                    <a:pt x="272" y="63"/>
                    <a:pt x="318" y="79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230"/>
                    <a:pt x="267" y="281"/>
                    <a:pt x="204" y="281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Oval 36"/>
            <p:cNvSpPr>
              <a:spLocks noChangeArrowheads="1"/>
            </p:cNvSpPr>
            <p:nvPr/>
          </p:nvSpPr>
          <p:spPr bwMode="auto">
            <a:xfrm>
              <a:off x="11233671" y="2686472"/>
              <a:ext cx="100013" cy="98425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7"/>
            <p:cNvSpPr>
              <a:spLocks/>
            </p:cNvSpPr>
            <p:nvPr/>
          </p:nvSpPr>
          <p:spPr bwMode="auto">
            <a:xfrm>
              <a:off x="11252721" y="2691235"/>
              <a:ext cx="46038" cy="31750"/>
            </a:xfrm>
            <a:custGeom>
              <a:avLst/>
              <a:gdLst>
                <a:gd name="T0" fmla="*/ 20 w 20"/>
                <a:gd name="T1" fmla="*/ 5 h 14"/>
                <a:gd name="T2" fmla="*/ 11 w 20"/>
                <a:gd name="T3" fmla="*/ 13 h 14"/>
                <a:gd name="T4" fmla="*/ 0 w 20"/>
                <a:gd name="T5" fmla="*/ 9 h 14"/>
                <a:gd name="T6" fmla="*/ 9 w 20"/>
                <a:gd name="T7" fmla="*/ 2 h 14"/>
                <a:gd name="T8" fmla="*/ 20 w 20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4">
                  <a:moveTo>
                    <a:pt x="20" y="5"/>
                  </a:moveTo>
                  <a:cubicBezTo>
                    <a:pt x="20" y="8"/>
                    <a:pt x="17" y="12"/>
                    <a:pt x="11" y="13"/>
                  </a:cubicBezTo>
                  <a:cubicBezTo>
                    <a:pt x="6" y="14"/>
                    <a:pt x="1" y="12"/>
                    <a:pt x="0" y="9"/>
                  </a:cubicBezTo>
                  <a:cubicBezTo>
                    <a:pt x="0" y="6"/>
                    <a:pt x="4" y="3"/>
                    <a:pt x="9" y="2"/>
                  </a:cubicBezTo>
                  <a:cubicBezTo>
                    <a:pt x="14" y="0"/>
                    <a:pt x="19" y="2"/>
                    <a:pt x="2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8"/>
            <p:cNvSpPr>
              <a:spLocks/>
            </p:cNvSpPr>
            <p:nvPr/>
          </p:nvSpPr>
          <p:spPr bwMode="auto">
            <a:xfrm>
              <a:off x="11173346" y="2565822"/>
              <a:ext cx="195263" cy="69850"/>
            </a:xfrm>
            <a:custGeom>
              <a:avLst/>
              <a:gdLst>
                <a:gd name="T0" fmla="*/ 0 w 123"/>
                <a:gd name="T1" fmla="*/ 26 h 44"/>
                <a:gd name="T2" fmla="*/ 120 w 123"/>
                <a:gd name="T3" fmla="*/ 0 h 44"/>
                <a:gd name="T4" fmla="*/ 123 w 123"/>
                <a:gd name="T5" fmla="*/ 23 h 44"/>
                <a:gd name="T6" fmla="*/ 6 w 123"/>
                <a:gd name="T7" fmla="*/ 44 h 44"/>
                <a:gd name="T8" fmla="*/ 0 w 123"/>
                <a:gd name="T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44">
                  <a:moveTo>
                    <a:pt x="0" y="26"/>
                  </a:moveTo>
                  <a:lnTo>
                    <a:pt x="120" y="0"/>
                  </a:lnTo>
                  <a:lnTo>
                    <a:pt x="123" y="23"/>
                  </a:lnTo>
                  <a:lnTo>
                    <a:pt x="6" y="44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39"/>
            <p:cNvSpPr>
              <a:spLocks noChangeArrowheads="1"/>
            </p:cNvSpPr>
            <p:nvPr/>
          </p:nvSpPr>
          <p:spPr bwMode="auto">
            <a:xfrm>
              <a:off x="11638483" y="2686472"/>
              <a:ext cx="101600" cy="98425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40"/>
            <p:cNvSpPr>
              <a:spLocks/>
            </p:cNvSpPr>
            <p:nvPr/>
          </p:nvSpPr>
          <p:spPr bwMode="auto">
            <a:xfrm>
              <a:off x="11659121" y="2691235"/>
              <a:ext cx="46038" cy="31750"/>
            </a:xfrm>
            <a:custGeom>
              <a:avLst/>
              <a:gdLst>
                <a:gd name="T0" fmla="*/ 20 w 20"/>
                <a:gd name="T1" fmla="*/ 5 h 14"/>
                <a:gd name="T2" fmla="*/ 11 w 20"/>
                <a:gd name="T3" fmla="*/ 13 h 14"/>
                <a:gd name="T4" fmla="*/ 0 w 20"/>
                <a:gd name="T5" fmla="*/ 9 h 14"/>
                <a:gd name="T6" fmla="*/ 9 w 20"/>
                <a:gd name="T7" fmla="*/ 2 h 14"/>
                <a:gd name="T8" fmla="*/ 20 w 20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4">
                  <a:moveTo>
                    <a:pt x="20" y="5"/>
                  </a:moveTo>
                  <a:cubicBezTo>
                    <a:pt x="20" y="8"/>
                    <a:pt x="16" y="12"/>
                    <a:pt x="11" y="13"/>
                  </a:cubicBezTo>
                  <a:cubicBezTo>
                    <a:pt x="6" y="14"/>
                    <a:pt x="1" y="12"/>
                    <a:pt x="0" y="9"/>
                  </a:cubicBezTo>
                  <a:cubicBezTo>
                    <a:pt x="0" y="6"/>
                    <a:pt x="4" y="3"/>
                    <a:pt x="9" y="2"/>
                  </a:cubicBezTo>
                  <a:cubicBezTo>
                    <a:pt x="14" y="0"/>
                    <a:pt x="19" y="2"/>
                    <a:pt x="2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41"/>
            <p:cNvSpPr>
              <a:spLocks/>
            </p:cNvSpPr>
            <p:nvPr/>
          </p:nvSpPr>
          <p:spPr bwMode="auto">
            <a:xfrm>
              <a:off x="11603558" y="2565822"/>
              <a:ext cx="193675" cy="69850"/>
            </a:xfrm>
            <a:custGeom>
              <a:avLst/>
              <a:gdLst>
                <a:gd name="T0" fmla="*/ 122 w 122"/>
                <a:gd name="T1" fmla="*/ 26 h 44"/>
                <a:gd name="T2" fmla="*/ 3 w 122"/>
                <a:gd name="T3" fmla="*/ 0 h 44"/>
                <a:gd name="T4" fmla="*/ 0 w 122"/>
                <a:gd name="T5" fmla="*/ 23 h 44"/>
                <a:gd name="T6" fmla="*/ 118 w 122"/>
                <a:gd name="T7" fmla="*/ 44 h 44"/>
                <a:gd name="T8" fmla="*/ 122 w 122"/>
                <a:gd name="T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44">
                  <a:moveTo>
                    <a:pt x="122" y="26"/>
                  </a:moveTo>
                  <a:lnTo>
                    <a:pt x="3" y="0"/>
                  </a:lnTo>
                  <a:lnTo>
                    <a:pt x="0" y="23"/>
                  </a:lnTo>
                  <a:lnTo>
                    <a:pt x="118" y="44"/>
                  </a:lnTo>
                  <a:lnTo>
                    <a:pt x="122" y="26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2"/>
            <p:cNvSpPr>
              <a:spLocks/>
            </p:cNvSpPr>
            <p:nvPr/>
          </p:nvSpPr>
          <p:spPr bwMode="auto">
            <a:xfrm>
              <a:off x="11427346" y="2767435"/>
              <a:ext cx="122238" cy="87313"/>
            </a:xfrm>
            <a:custGeom>
              <a:avLst/>
              <a:gdLst>
                <a:gd name="T0" fmla="*/ 0 w 53"/>
                <a:gd name="T1" fmla="*/ 9 h 38"/>
                <a:gd name="T2" fmla="*/ 53 w 53"/>
                <a:gd name="T3" fmla="*/ 0 h 38"/>
                <a:gd name="T4" fmla="*/ 0 w 53"/>
                <a:gd name="T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38">
                  <a:moveTo>
                    <a:pt x="0" y="9"/>
                  </a:moveTo>
                  <a:cubicBezTo>
                    <a:pt x="0" y="9"/>
                    <a:pt x="42" y="25"/>
                    <a:pt x="53" y="0"/>
                  </a:cubicBezTo>
                  <a:cubicBezTo>
                    <a:pt x="53" y="0"/>
                    <a:pt x="43" y="38"/>
                    <a:pt x="0" y="9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3"/>
            <p:cNvSpPr>
              <a:spLocks/>
            </p:cNvSpPr>
            <p:nvPr/>
          </p:nvSpPr>
          <p:spPr bwMode="auto">
            <a:xfrm>
              <a:off x="11335271" y="2834110"/>
              <a:ext cx="387350" cy="61913"/>
            </a:xfrm>
            <a:custGeom>
              <a:avLst/>
              <a:gdLst>
                <a:gd name="T0" fmla="*/ 47 w 168"/>
                <a:gd name="T1" fmla="*/ 27 h 27"/>
                <a:gd name="T2" fmla="*/ 3 w 168"/>
                <a:gd name="T3" fmla="*/ 25 h 27"/>
                <a:gd name="T4" fmla="*/ 1 w 168"/>
                <a:gd name="T5" fmla="*/ 22 h 27"/>
                <a:gd name="T6" fmla="*/ 4 w 168"/>
                <a:gd name="T7" fmla="*/ 19 h 27"/>
                <a:gd name="T8" fmla="*/ 163 w 168"/>
                <a:gd name="T9" fmla="*/ 1 h 27"/>
                <a:gd name="T10" fmla="*/ 167 w 168"/>
                <a:gd name="T11" fmla="*/ 2 h 27"/>
                <a:gd name="T12" fmla="*/ 166 w 168"/>
                <a:gd name="T13" fmla="*/ 7 h 27"/>
                <a:gd name="T14" fmla="*/ 47 w 168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27">
                  <a:moveTo>
                    <a:pt x="47" y="27"/>
                  </a:moveTo>
                  <a:cubicBezTo>
                    <a:pt x="23" y="27"/>
                    <a:pt x="5" y="25"/>
                    <a:pt x="3" y="25"/>
                  </a:cubicBezTo>
                  <a:cubicBezTo>
                    <a:pt x="2" y="25"/>
                    <a:pt x="0" y="23"/>
                    <a:pt x="1" y="22"/>
                  </a:cubicBezTo>
                  <a:cubicBezTo>
                    <a:pt x="1" y="20"/>
                    <a:pt x="2" y="19"/>
                    <a:pt x="4" y="19"/>
                  </a:cubicBezTo>
                  <a:cubicBezTo>
                    <a:pt x="5" y="19"/>
                    <a:pt x="117" y="27"/>
                    <a:pt x="163" y="1"/>
                  </a:cubicBezTo>
                  <a:cubicBezTo>
                    <a:pt x="165" y="0"/>
                    <a:pt x="166" y="1"/>
                    <a:pt x="167" y="2"/>
                  </a:cubicBezTo>
                  <a:cubicBezTo>
                    <a:pt x="168" y="4"/>
                    <a:pt x="168" y="6"/>
                    <a:pt x="166" y="7"/>
                  </a:cubicBezTo>
                  <a:cubicBezTo>
                    <a:pt x="137" y="23"/>
                    <a:pt x="84" y="27"/>
                    <a:pt x="47" y="27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5" name="组合 514"/>
          <p:cNvGrpSpPr/>
          <p:nvPr/>
        </p:nvGrpSpPr>
        <p:grpSpPr>
          <a:xfrm>
            <a:off x="9457258" y="2018135"/>
            <a:ext cx="1298575" cy="2438400"/>
            <a:chOff x="9457258" y="2018135"/>
            <a:chExt cx="1298575" cy="2438400"/>
          </a:xfrm>
        </p:grpSpPr>
        <p:sp>
          <p:nvSpPr>
            <p:cNvPr id="95" name="Freeform 44"/>
            <p:cNvSpPr>
              <a:spLocks/>
            </p:cNvSpPr>
            <p:nvPr/>
          </p:nvSpPr>
          <p:spPr bwMode="auto">
            <a:xfrm>
              <a:off x="9752533" y="2938885"/>
              <a:ext cx="136525" cy="639763"/>
            </a:xfrm>
            <a:custGeom>
              <a:avLst/>
              <a:gdLst>
                <a:gd name="T0" fmla="*/ 48 w 59"/>
                <a:gd name="T1" fmla="*/ 0 h 277"/>
                <a:gd name="T2" fmla="*/ 0 w 59"/>
                <a:gd name="T3" fmla="*/ 263 h 277"/>
                <a:gd name="T4" fmla="*/ 56 w 59"/>
                <a:gd name="T5" fmla="*/ 276 h 277"/>
                <a:gd name="T6" fmla="*/ 48 w 59"/>
                <a:gd name="T7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277">
                  <a:moveTo>
                    <a:pt x="48" y="0"/>
                  </a:moveTo>
                  <a:cubicBezTo>
                    <a:pt x="48" y="0"/>
                    <a:pt x="8" y="99"/>
                    <a:pt x="0" y="263"/>
                  </a:cubicBezTo>
                  <a:cubicBezTo>
                    <a:pt x="0" y="263"/>
                    <a:pt x="39" y="277"/>
                    <a:pt x="56" y="276"/>
                  </a:cubicBezTo>
                  <a:cubicBezTo>
                    <a:pt x="59" y="193"/>
                    <a:pt x="48" y="73"/>
                    <a:pt x="48" y="0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45"/>
            <p:cNvSpPr>
              <a:spLocks/>
            </p:cNvSpPr>
            <p:nvPr/>
          </p:nvSpPr>
          <p:spPr bwMode="auto">
            <a:xfrm>
              <a:off x="9812858" y="2938885"/>
              <a:ext cx="50800" cy="603250"/>
            </a:xfrm>
            <a:custGeom>
              <a:avLst/>
              <a:gdLst>
                <a:gd name="T0" fmla="*/ 22 w 22"/>
                <a:gd name="T1" fmla="*/ 0 h 261"/>
                <a:gd name="T2" fmla="*/ 22 w 22"/>
                <a:gd name="T3" fmla="*/ 261 h 261"/>
                <a:gd name="T4" fmla="*/ 22 w 22"/>
                <a:gd name="T5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1">
                  <a:moveTo>
                    <a:pt x="22" y="0"/>
                  </a:moveTo>
                  <a:cubicBezTo>
                    <a:pt x="22" y="261"/>
                    <a:pt x="22" y="261"/>
                    <a:pt x="22" y="261"/>
                  </a:cubicBezTo>
                  <a:cubicBezTo>
                    <a:pt x="22" y="261"/>
                    <a:pt x="0" y="172"/>
                    <a:pt x="22" y="0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46"/>
            <p:cNvSpPr>
              <a:spLocks/>
            </p:cNvSpPr>
            <p:nvPr/>
          </p:nvSpPr>
          <p:spPr bwMode="auto">
            <a:xfrm>
              <a:off x="10306571" y="3437360"/>
              <a:ext cx="152400" cy="287338"/>
            </a:xfrm>
            <a:custGeom>
              <a:avLst/>
              <a:gdLst>
                <a:gd name="T0" fmla="*/ 64 w 66"/>
                <a:gd name="T1" fmla="*/ 45 h 124"/>
                <a:gd name="T2" fmla="*/ 54 w 66"/>
                <a:gd name="T3" fmla="*/ 97 h 124"/>
                <a:gd name="T4" fmla="*/ 25 w 66"/>
                <a:gd name="T5" fmla="*/ 124 h 124"/>
                <a:gd name="T6" fmla="*/ 0 w 66"/>
                <a:gd name="T7" fmla="*/ 50 h 124"/>
                <a:gd name="T8" fmla="*/ 28 w 66"/>
                <a:gd name="T9" fmla="*/ 0 h 124"/>
                <a:gd name="T10" fmla="*/ 59 w 66"/>
                <a:gd name="T11" fmla="*/ 26 h 124"/>
                <a:gd name="T12" fmla="*/ 64 w 66"/>
                <a:gd name="T13" fmla="*/ 4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24">
                  <a:moveTo>
                    <a:pt x="64" y="45"/>
                  </a:moveTo>
                  <a:cubicBezTo>
                    <a:pt x="64" y="45"/>
                    <a:pt x="66" y="78"/>
                    <a:pt x="54" y="97"/>
                  </a:cubicBezTo>
                  <a:cubicBezTo>
                    <a:pt x="42" y="116"/>
                    <a:pt x="25" y="124"/>
                    <a:pt x="25" y="12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59" y="26"/>
                    <a:pt x="59" y="26"/>
                    <a:pt x="59" y="2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47"/>
            <p:cNvSpPr>
              <a:spLocks/>
            </p:cNvSpPr>
            <p:nvPr/>
          </p:nvSpPr>
          <p:spPr bwMode="auto">
            <a:xfrm>
              <a:off x="10336733" y="2938885"/>
              <a:ext cx="231775" cy="608013"/>
            </a:xfrm>
            <a:custGeom>
              <a:avLst/>
              <a:gdLst>
                <a:gd name="T0" fmla="*/ 5 w 101"/>
                <a:gd name="T1" fmla="*/ 0 h 263"/>
                <a:gd name="T2" fmla="*/ 95 w 101"/>
                <a:gd name="T3" fmla="*/ 125 h 263"/>
                <a:gd name="T4" fmla="*/ 53 w 101"/>
                <a:gd name="T5" fmla="*/ 263 h 263"/>
                <a:gd name="T6" fmla="*/ 2 w 101"/>
                <a:gd name="T7" fmla="*/ 222 h 263"/>
                <a:gd name="T8" fmla="*/ 23 w 101"/>
                <a:gd name="T9" fmla="*/ 148 h 263"/>
                <a:gd name="T10" fmla="*/ 0 w 101"/>
                <a:gd name="T11" fmla="*/ 119 h 263"/>
                <a:gd name="T12" fmla="*/ 5 w 101"/>
                <a:gd name="T13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263">
                  <a:moveTo>
                    <a:pt x="5" y="0"/>
                  </a:moveTo>
                  <a:cubicBezTo>
                    <a:pt x="5" y="0"/>
                    <a:pt x="89" y="98"/>
                    <a:pt x="95" y="125"/>
                  </a:cubicBezTo>
                  <a:cubicBezTo>
                    <a:pt x="101" y="151"/>
                    <a:pt x="53" y="263"/>
                    <a:pt x="53" y="263"/>
                  </a:cubicBezTo>
                  <a:cubicBezTo>
                    <a:pt x="53" y="263"/>
                    <a:pt x="21" y="236"/>
                    <a:pt x="2" y="222"/>
                  </a:cubicBezTo>
                  <a:cubicBezTo>
                    <a:pt x="2" y="222"/>
                    <a:pt x="23" y="151"/>
                    <a:pt x="23" y="148"/>
                  </a:cubicBezTo>
                  <a:cubicBezTo>
                    <a:pt x="24" y="142"/>
                    <a:pt x="0" y="119"/>
                    <a:pt x="0" y="119"/>
                  </a:cubicBezTo>
                  <a:cubicBezTo>
                    <a:pt x="1" y="86"/>
                    <a:pt x="5" y="33"/>
                    <a:pt x="5" y="0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48"/>
            <p:cNvSpPr>
              <a:spLocks/>
            </p:cNvSpPr>
            <p:nvPr/>
          </p:nvSpPr>
          <p:spPr bwMode="auto">
            <a:xfrm>
              <a:off x="10347846" y="3356397"/>
              <a:ext cx="20638" cy="111125"/>
            </a:xfrm>
            <a:custGeom>
              <a:avLst/>
              <a:gdLst>
                <a:gd name="T0" fmla="*/ 0 w 9"/>
                <a:gd name="T1" fmla="*/ 44 h 48"/>
                <a:gd name="T2" fmla="*/ 6 w 9"/>
                <a:gd name="T3" fmla="*/ 48 h 48"/>
                <a:gd name="T4" fmla="*/ 9 w 9"/>
                <a:gd name="T5" fmla="*/ 0 h 48"/>
                <a:gd name="T6" fmla="*/ 0 w 9"/>
                <a:gd name="T7" fmla="*/ 31 h 48"/>
                <a:gd name="T8" fmla="*/ 0 w 9"/>
                <a:gd name="T9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8">
                  <a:moveTo>
                    <a:pt x="0" y="44"/>
                  </a:moveTo>
                  <a:cubicBezTo>
                    <a:pt x="2" y="45"/>
                    <a:pt x="4" y="46"/>
                    <a:pt x="6" y="48"/>
                  </a:cubicBezTo>
                  <a:cubicBezTo>
                    <a:pt x="7" y="35"/>
                    <a:pt x="9" y="19"/>
                    <a:pt x="9" y="0"/>
                  </a:cubicBezTo>
                  <a:cubicBezTo>
                    <a:pt x="6" y="11"/>
                    <a:pt x="3" y="23"/>
                    <a:pt x="0" y="31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49"/>
            <p:cNvSpPr>
              <a:spLocks/>
            </p:cNvSpPr>
            <p:nvPr/>
          </p:nvSpPr>
          <p:spPr bwMode="auto">
            <a:xfrm>
              <a:off x="10347846" y="2938885"/>
              <a:ext cx="22225" cy="311150"/>
            </a:xfrm>
            <a:custGeom>
              <a:avLst/>
              <a:gdLst>
                <a:gd name="T0" fmla="*/ 0 w 10"/>
                <a:gd name="T1" fmla="*/ 4 h 135"/>
                <a:gd name="T2" fmla="*/ 0 w 10"/>
                <a:gd name="T3" fmla="*/ 124 h 135"/>
                <a:gd name="T4" fmla="*/ 10 w 10"/>
                <a:gd name="T5" fmla="*/ 135 h 135"/>
                <a:gd name="T6" fmla="*/ 0 w 10"/>
                <a:gd name="T7" fmla="*/ 0 h 135"/>
                <a:gd name="T8" fmla="*/ 0 w 10"/>
                <a:gd name="T9" fmla="*/ 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5">
                  <a:moveTo>
                    <a:pt x="0" y="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3" y="127"/>
                    <a:pt x="7" y="131"/>
                    <a:pt x="10" y="135"/>
                  </a:cubicBezTo>
                  <a:cubicBezTo>
                    <a:pt x="10" y="98"/>
                    <a:pt x="7" y="53"/>
                    <a:pt x="0" y="0"/>
                  </a:cubicBezTo>
                  <a:cubicBezTo>
                    <a:pt x="0" y="1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50"/>
            <p:cNvSpPr>
              <a:spLocks/>
            </p:cNvSpPr>
            <p:nvPr/>
          </p:nvSpPr>
          <p:spPr bwMode="auto">
            <a:xfrm>
              <a:off x="9635058" y="3326235"/>
              <a:ext cx="433388" cy="412750"/>
            </a:xfrm>
            <a:custGeom>
              <a:avLst/>
              <a:gdLst>
                <a:gd name="T0" fmla="*/ 10 w 273"/>
                <a:gd name="T1" fmla="*/ 0 h 260"/>
                <a:gd name="T2" fmla="*/ 0 w 273"/>
                <a:gd name="T3" fmla="*/ 220 h 260"/>
                <a:gd name="T4" fmla="*/ 273 w 273"/>
                <a:gd name="T5" fmla="*/ 260 h 260"/>
                <a:gd name="T6" fmla="*/ 240 w 273"/>
                <a:gd name="T7" fmla="*/ 53 h 260"/>
                <a:gd name="T8" fmla="*/ 10 w 273"/>
                <a:gd name="T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260">
                  <a:moveTo>
                    <a:pt x="10" y="0"/>
                  </a:moveTo>
                  <a:lnTo>
                    <a:pt x="0" y="220"/>
                  </a:lnTo>
                  <a:lnTo>
                    <a:pt x="273" y="260"/>
                  </a:lnTo>
                  <a:lnTo>
                    <a:pt x="240" y="5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51"/>
            <p:cNvSpPr>
              <a:spLocks/>
            </p:cNvSpPr>
            <p:nvPr/>
          </p:nvSpPr>
          <p:spPr bwMode="auto">
            <a:xfrm>
              <a:off x="9804921" y="3516735"/>
              <a:ext cx="630238" cy="854075"/>
            </a:xfrm>
            <a:custGeom>
              <a:avLst/>
              <a:gdLst>
                <a:gd name="T0" fmla="*/ 397 w 397"/>
                <a:gd name="T1" fmla="*/ 538 h 538"/>
                <a:gd name="T2" fmla="*/ 279 w 397"/>
                <a:gd name="T3" fmla="*/ 538 h 538"/>
                <a:gd name="T4" fmla="*/ 191 w 397"/>
                <a:gd name="T5" fmla="*/ 211 h 538"/>
                <a:gd name="T6" fmla="*/ 119 w 397"/>
                <a:gd name="T7" fmla="*/ 538 h 538"/>
                <a:gd name="T8" fmla="*/ 0 w 397"/>
                <a:gd name="T9" fmla="*/ 538 h 538"/>
                <a:gd name="T10" fmla="*/ 39 w 397"/>
                <a:gd name="T11" fmla="*/ 0 h 538"/>
                <a:gd name="T12" fmla="*/ 338 w 397"/>
                <a:gd name="T13" fmla="*/ 0 h 538"/>
                <a:gd name="T14" fmla="*/ 397 w 397"/>
                <a:gd name="T1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7" h="538">
                  <a:moveTo>
                    <a:pt x="397" y="538"/>
                  </a:moveTo>
                  <a:lnTo>
                    <a:pt x="279" y="538"/>
                  </a:lnTo>
                  <a:lnTo>
                    <a:pt x="191" y="211"/>
                  </a:lnTo>
                  <a:lnTo>
                    <a:pt x="119" y="538"/>
                  </a:lnTo>
                  <a:lnTo>
                    <a:pt x="0" y="538"/>
                  </a:lnTo>
                  <a:lnTo>
                    <a:pt x="39" y="0"/>
                  </a:lnTo>
                  <a:lnTo>
                    <a:pt x="338" y="0"/>
                  </a:lnTo>
                  <a:lnTo>
                    <a:pt x="397" y="538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2"/>
            <p:cNvSpPr>
              <a:spLocks/>
            </p:cNvSpPr>
            <p:nvPr/>
          </p:nvSpPr>
          <p:spPr bwMode="auto">
            <a:xfrm>
              <a:off x="9676333" y="4259685"/>
              <a:ext cx="346075" cy="196850"/>
            </a:xfrm>
            <a:custGeom>
              <a:avLst/>
              <a:gdLst>
                <a:gd name="T0" fmla="*/ 119 w 150"/>
                <a:gd name="T1" fmla="*/ 18 h 85"/>
                <a:gd name="T2" fmla="*/ 116 w 150"/>
                <a:gd name="T3" fmla="*/ 65 h 85"/>
                <a:gd name="T4" fmla="*/ 21 w 150"/>
                <a:gd name="T5" fmla="*/ 43 h 85"/>
                <a:gd name="T6" fmla="*/ 79 w 150"/>
                <a:gd name="T7" fmla="*/ 0 h 85"/>
                <a:gd name="T8" fmla="*/ 119 w 150"/>
                <a:gd name="T9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85">
                  <a:moveTo>
                    <a:pt x="119" y="18"/>
                  </a:moveTo>
                  <a:cubicBezTo>
                    <a:pt x="139" y="39"/>
                    <a:pt x="150" y="61"/>
                    <a:pt x="116" y="65"/>
                  </a:cubicBezTo>
                  <a:cubicBezTo>
                    <a:pt x="85" y="69"/>
                    <a:pt x="0" y="85"/>
                    <a:pt x="21" y="43"/>
                  </a:cubicBezTo>
                  <a:cubicBezTo>
                    <a:pt x="42" y="3"/>
                    <a:pt x="65" y="0"/>
                    <a:pt x="79" y="0"/>
                  </a:cubicBezTo>
                  <a:cubicBezTo>
                    <a:pt x="92" y="0"/>
                    <a:pt x="109" y="7"/>
                    <a:pt x="119" y="18"/>
                  </a:cubicBez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53"/>
            <p:cNvSpPr>
              <a:spLocks/>
            </p:cNvSpPr>
            <p:nvPr/>
          </p:nvSpPr>
          <p:spPr bwMode="auto">
            <a:xfrm>
              <a:off x="10220846" y="4259685"/>
              <a:ext cx="346075" cy="196850"/>
            </a:xfrm>
            <a:custGeom>
              <a:avLst/>
              <a:gdLst>
                <a:gd name="T0" fmla="*/ 31 w 150"/>
                <a:gd name="T1" fmla="*/ 18 h 85"/>
                <a:gd name="T2" fmla="*/ 34 w 150"/>
                <a:gd name="T3" fmla="*/ 65 h 85"/>
                <a:gd name="T4" fmla="*/ 129 w 150"/>
                <a:gd name="T5" fmla="*/ 43 h 85"/>
                <a:gd name="T6" fmla="*/ 71 w 150"/>
                <a:gd name="T7" fmla="*/ 0 h 85"/>
                <a:gd name="T8" fmla="*/ 31 w 150"/>
                <a:gd name="T9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85">
                  <a:moveTo>
                    <a:pt x="31" y="18"/>
                  </a:moveTo>
                  <a:cubicBezTo>
                    <a:pt x="11" y="39"/>
                    <a:pt x="0" y="61"/>
                    <a:pt x="34" y="65"/>
                  </a:cubicBezTo>
                  <a:cubicBezTo>
                    <a:pt x="64" y="69"/>
                    <a:pt x="150" y="85"/>
                    <a:pt x="129" y="43"/>
                  </a:cubicBezTo>
                  <a:cubicBezTo>
                    <a:pt x="108" y="3"/>
                    <a:pt x="85" y="0"/>
                    <a:pt x="71" y="0"/>
                  </a:cubicBezTo>
                  <a:cubicBezTo>
                    <a:pt x="58" y="0"/>
                    <a:pt x="41" y="7"/>
                    <a:pt x="31" y="18"/>
                  </a:cubicBez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54"/>
            <p:cNvSpPr>
              <a:spLocks/>
            </p:cNvSpPr>
            <p:nvPr/>
          </p:nvSpPr>
          <p:spPr bwMode="auto">
            <a:xfrm>
              <a:off x="9892233" y="2910310"/>
              <a:ext cx="420688" cy="419100"/>
            </a:xfrm>
            <a:custGeom>
              <a:avLst/>
              <a:gdLst>
                <a:gd name="T0" fmla="*/ 30 w 265"/>
                <a:gd name="T1" fmla="*/ 0 h 264"/>
                <a:gd name="T2" fmla="*/ 240 w 265"/>
                <a:gd name="T3" fmla="*/ 0 h 264"/>
                <a:gd name="T4" fmla="*/ 265 w 265"/>
                <a:gd name="T5" fmla="*/ 66 h 264"/>
                <a:gd name="T6" fmla="*/ 136 w 265"/>
                <a:gd name="T7" fmla="*/ 264 h 264"/>
                <a:gd name="T8" fmla="*/ 0 w 265"/>
                <a:gd name="T9" fmla="*/ 67 h 264"/>
                <a:gd name="T10" fmla="*/ 30 w 265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64">
                  <a:moveTo>
                    <a:pt x="30" y="0"/>
                  </a:moveTo>
                  <a:lnTo>
                    <a:pt x="240" y="0"/>
                  </a:lnTo>
                  <a:lnTo>
                    <a:pt x="265" y="66"/>
                  </a:lnTo>
                  <a:lnTo>
                    <a:pt x="136" y="264"/>
                  </a:lnTo>
                  <a:lnTo>
                    <a:pt x="0" y="67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55"/>
            <p:cNvSpPr>
              <a:spLocks/>
            </p:cNvSpPr>
            <p:nvPr/>
          </p:nvSpPr>
          <p:spPr bwMode="auto">
            <a:xfrm>
              <a:off x="10079558" y="2930947"/>
              <a:ext cx="55563" cy="63500"/>
            </a:xfrm>
            <a:custGeom>
              <a:avLst/>
              <a:gdLst>
                <a:gd name="T0" fmla="*/ 18 w 24"/>
                <a:gd name="T1" fmla="*/ 27 h 27"/>
                <a:gd name="T2" fmla="*/ 6 w 24"/>
                <a:gd name="T3" fmla="*/ 27 h 27"/>
                <a:gd name="T4" fmla="*/ 0 w 24"/>
                <a:gd name="T5" fmla="*/ 22 h 27"/>
                <a:gd name="T6" fmla="*/ 0 w 24"/>
                <a:gd name="T7" fmla="*/ 5 h 27"/>
                <a:gd name="T8" fmla="*/ 6 w 24"/>
                <a:gd name="T9" fmla="*/ 0 h 27"/>
                <a:gd name="T10" fmla="*/ 18 w 24"/>
                <a:gd name="T11" fmla="*/ 0 h 27"/>
                <a:gd name="T12" fmla="*/ 24 w 24"/>
                <a:gd name="T13" fmla="*/ 5 h 27"/>
                <a:gd name="T14" fmla="*/ 24 w 24"/>
                <a:gd name="T15" fmla="*/ 22 h 27"/>
                <a:gd name="T16" fmla="*/ 18 w 2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7">
                  <a:moveTo>
                    <a:pt x="18" y="27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4" y="2"/>
                    <a:pt x="24" y="5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5"/>
                    <a:pt x="21" y="27"/>
                    <a:pt x="18" y="27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56"/>
            <p:cNvSpPr>
              <a:spLocks/>
            </p:cNvSpPr>
            <p:nvPr/>
          </p:nvSpPr>
          <p:spPr bwMode="auto">
            <a:xfrm>
              <a:off x="10016058" y="2986510"/>
              <a:ext cx="184150" cy="449263"/>
            </a:xfrm>
            <a:custGeom>
              <a:avLst/>
              <a:gdLst>
                <a:gd name="T0" fmla="*/ 48 w 116"/>
                <a:gd name="T1" fmla="*/ 0 h 283"/>
                <a:gd name="T2" fmla="*/ 0 w 116"/>
                <a:gd name="T3" fmla="*/ 246 h 283"/>
                <a:gd name="T4" fmla="*/ 59 w 116"/>
                <a:gd name="T5" fmla="*/ 283 h 283"/>
                <a:gd name="T6" fmla="*/ 116 w 116"/>
                <a:gd name="T7" fmla="*/ 245 h 283"/>
                <a:gd name="T8" fmla="*/ 68 w 116"/>
                <a:gd name="T9" fmla="*/ 0 h 283"/>
                <a:gd name="T10" fmla="*/ 48 w 116"/>
                <a:gd name="T1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283">
                  <a:moveTo>
                    <a:pt x="48" y="0"/>
                  </a:moveTo>
                  <a:lnTo>
                    <a:pt x="0" y="246"/>
                  </a:lnTo>
                  <a:lnTo>
                    <a:pt x="59" y="283"/>
                  </a:lnTo>
                  <a:lnTo>
                    <a:pt x="116" y="245"/>
                  </a:lnTo>
                  <a:lnTo>
                    <a:pt x="6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57"/>
            <p:cNvSpPr>
              <a:spLocks/>
            </p:cNvSpPr>
            <p:nvPr/>
          </p:nvSpPr>
          <p:spPr bwMode="auto">
            <a:xfrm>
              <a:off x="9962083" y="2915072"/>
              <a:ext cx="288925" cy="131763"/>
            </a:xfrm>
            <a:custGeom>
              <a:avLst/>
              <a:gdLst>
                <a:gd name="T0" fmla="*/ 0 w 182"/>
                <a:gd name="T1" fmla="*/ 0 h 83"/>
                <a:gd name="T2" fmla="*/ 10 w 182"/>
                <a:gd name="T3" fmla="*/ 83 h 83"/>
                <a:gd name="T4" fmla="*/ 93 w 182"/>
                <a:gd name="T5" fmla="*/ 29 h 83"/>
                <a:gd name="T6" fmla="*/ 176 w 182"/>
                <a:gd name="T7" fmla="*/ 83 h 83"/>
                <a:gd name="T8" fmla="*/ 182 w 182"/>
                <a:gd name="T9" fmla="*/ 0 h 83"/>
                <a:gd name="T10" fmla="*/ 0 w 182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83">
                  <a:moveTo>
                    <a:pt x="0" y="0"/>
                  </a:moveTo>
                  <a:lnTo>
                    <a:pt x="10" y="83"/>
                  </a:lnTo>
                  <a:lnTo>
                    <a:pt x="93" y="29"/>
                  </a:lnTo>
                  <a:lnTo>
                    <a:pt x="176" y="83"/>
                  </a:lnTo>
                  <a:lnTo>
                    <a:pt x="1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58"/>
            <p:cNvSpPr>
              <a:spLocks/>
            </p:cNvSpPr>
            <p:nvPr/>
          </p:nvSpPr>
          <p:spPr bwMode="auto">
            <a:xfrm>
              <a:off x="9863658" y="2910310"/>
              <a:ext cx="484188" cy="631825"/>
            </a:xfrm>
            <a:custGeom>
              <a:avLst/>
              <a:gdLst>
                <a:gd name="T0" fmla="*/ 178 w 210"/>
                <a:gd name="T1" fmla="*/ 0 h 273"/>
                <a:gd name="T2" fmla="*/ 178 w 210"/>
                <a:gd name="T3" fmla="*/ 12 h 273"/>
                <a:gd name="T4" fmla="*/ 105 w 210"/>
                <a:gd name="T5" fmla="*/ 158 h 273"/>
                <a:gd name="T6" fmla="*/ 33 w 210"/>
                <a:gd name="T7" fmla="*/ 12 h 273"/>
                <a:gd name="T8" fmla="*/ 33 w 210"/>
                <a:gd name="T9" fmla="*/ 0 h 273"/>
                <a:gd name="T10" fmla="*/ 0 w 210"/>
                <a:gd name="T11" fmla="*/ 12 h 273"/>
                <a:gd name="T12" fmla="*/ 0 w 210"/>
                <a:gd name="T13" fmla="*/ 273 h 273"/>
                <a:gd name="T14" fmla="*/ 105 w 210"/>
                <a:gd name="T15" fmla="*/ 273 h 273"/>
                <a:gd name="T16" fmla="*/ 105 w 210"/>
                <a:gd name="T17" fmla="*/ 273 h 273"/>
                <a:gd name="T18" fmla="*/ 210 w 210"/>
                <a:gd name="T19" fmla="*/ 273 h 273"/>
                <a:gd name="T20" fmla="*/ 210 w 210"/>
                <a:gd name="T21" fmla="*/ 12 h 273"/>
                <a:gd name="T22" fmla="*/ 178 w 210"/>
                <a:gd name="T2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0" h="273">
                  <a:moveTo>
                    <a:pt x="178" y="0"/>
                  </a:moveTo>
                  <a:cubicBezTo>
                    <a:pt x="178" y="12"/>
                    <a:pt x="178" y="12"/>
                    <a:pt x="178" y="12"/>
                  </a:cubicBezTo>
                  <a:cubicBezTo>
                    <a:pt x="177" y="107"/>
                    <a:pt x="105" y="158"/>
                    <a:pt x="105" y="158"/>
                  </a:cubicBezTo>
                  <a:cubicBezTo>
                    <a:pt x="105" y="158"/>
                    <a:pt x="33" y="107"/>
                    <a:pt x="33" y="12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105" y="273"/>
                    <a:pt x="105" y="273"/>
                    <a:pt x="105" y="273"/>
                  </a:cubicBezTo>
                  <a:cubicBezTo>
                    <a:pt x="105" y="273"/>
                    <a:pt x="105" y="273"/>
                    <a:pt x="105" y="273"/>
                  </a:cubicBezTo>
                  <a:cubicBezTo>
                    <a:pt x="210" y="273"/>
                    <a:pt x="210" y="273"/>
                    <a:pt x="210" y="273"/>
                  </a:cubicBezTo>
                  <a:cubicBezTo>
                    <a:pt x="210" y="12"/>
                    <a:pt x="210" y="12"/>
                    <a:pt x="210" y="12"/>
                  </a:cubicBezTo>
                  <a:lnTo>
                    <a:pt x="178" y="0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Oval 59"/>
            <p:cNvSpPr>
              <a:spLocks noChangeArrowheads="1"/>
            </p:cNvSpPr>
            <p:nvPr/>
          </p:nvSpPr>
          <p:spPr bwMode="auto">
            <a:xfrm>
              <a:off x="10082733" y="3305597"/>
              <a:ext cx="47625" cy="49213"/>
            </a:xfrm>
            <a:prstGeom prst="ellipse">
              <a:avLst/>
            </a:pr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Oval 60"/>
            <p:cNvSpPr>
              <a:spLocks noChangeArrowheads="1"/>
            </p:cNvSpPr>
            <p:nvPr/>
          </p:nvSpPr>
          <p:spPr bwMode="auto">
            <a:xfrm>
              <a:off x="10082733" y="3431010"/>
              <a:ext cx="47625" cy="50800"/>
            </a:xfrm>
            <a:prstGeom prst="ellipse">
              <a:avLst/>
            </a:pr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61"/>
            <p:cNvSpPr>
              <a:spLocks/>
            </p:cNvSpPr>
            <p:nvPr/>
          </p:nvSpPr>
          <p:spPr bwMode="auto">
            <a:xfrm>
              <a:off x="10104958" y="2910310"/>
              <a:ext cx="249238" cy="365125"/>
            </a:xfrm>
            <a:custGeom>
              <a:avLst/>
              <a:gdLst>
                <a:gd name="T0" fmla="*/ 93 w 108"/>
                <a:gd name="T1" fmla="*/ 77 h 158"/>
                <a:gd name="T2" fmla="*/ 67 w 108"/>
                <a:gd name="T3" fmla="*/ 92 h 158"/>
                <a:gd name="T4" fmla="*/ 69 w 108"/>
                <a:gd name="T5" fmla="*/ 135 h 158"/>
                <a:gd name="T6" fmla="*/ 0 w 108"/>
                <a:gd name="T7" fmla="*/ 158 h 158"/>
                <a:gd name="T8" fmla="*/ 73 w 108"/>
                <a:gd name="T9" fmla="*/ 0 h 158"/>
                <a:gd name="T10" fmla="*/ 93 w 108"/>
                <a:gd name="T11" fmla="*/ 7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8">
                  <a:moveTo>
                    <a:pt x="93" y="77"/>
                  </a:moveTo>
                  <a:cubicBezTo>
                    <a:pt x="87" y="87"/>
                    <a:pt x="67" y="92"/>
                    <a:pt x="67" y="92"/>
                  </a:cubicBezTo>
                  <a:cubicBezTo>
                    <a:pt x="67" y="92"/>
                    <a:pt x="89" y="122"/>
                    <a:pt x="69" y="135"/>
                  </a:cubicBezTo>
                  <a:cubicBezTo>
                    <a:pt x="48" y="148"/>
                    <a:pt x="0" y="158"/>
                    <a:pt x="0" y="158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108" y="51"/>
                    <a:pt x="93" y="77"/>
                  </a:cubicBezTo>
                  <a:close/>
                </a:path>
              </a:pathLst>
            </a:custGeom>
            <a:solidFill>
              <a:srgbClr val="D15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62"/>
            <p:cNvSpPr>
              <a:spLocks/>
            </p:cNvSpPr>
            <p:nvPr/>
          </p:nvSpPr>
          <p:spPr bwMode="auto">
            <a:xfrm>
              <a:off x="9858896" y="2910310"/>
              <a:ext cx="246063" cy="365125"/>
            </a:xfrm>
            <a:custGeom>
              <a:avLst/>
              <a:gdLst>
                <a:gd name="T0" fmla="*/ 15 w 107"/>
                <a:gd name="T1" fmla="*/ 77 h 158"/>
                <a:gd name="T2" fmla="*/ 41 w 107"/>
                <a:gd name="T3" fmla="*/ 92 h 158"/>
                <a:gd name="T4" fmla="*/ 39 w 107"/>
                <a:gd name="T5" fmla="*/ 135 h 158"/>
                <a:gd name="T6" fmla="*/ 107 w 107"/>
                <a:gd name="T7" fmla="*/ 158 h 158"/>
                <a:gd name="T8" fmla="*/ 35 w 107"/>
                <a:gd name="T9" fmla="*/ 0 h 158"/>
                <a:gd name="T10" fmla="*/ 15 w 107"/>
                <a:gd name="T11" fmla="*/ 7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58">
                  <a:moveTo>
                    <a:pt x="15" y="77"/>
                  </a:moveTo>
                  <a:cubicBezTo>
                    <a:pt x="21" y="87"/>
                    <a:pt x="41" y="92"/>
                    <a:pt x="41" y="92"/>
                  </a:cubicBezTo>
                  <a:cubicBezTo>
                    <a:pt x="41" y="92"/>
                    <a:pt x="19" y="122"/>
                    <a:pt x="39" y="135"/>
                  </a:cubicBezTo>
                  <a:cubicBezTo>
                    <a:pt x="59" y="148"/>
                    <a:pt x="107" y="158"/>
                    <a:pt x="107" y="158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0" y="51"/>
                    <a:pt x="15" y="77"/>
                  </a:cubicBezTo>
                  <a:close/>
                </a:path>
              </a:pathLst>
            </a:custGeom>
            <a:solidFill>
              <a:srgbClr val="D15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63"/>
            <p:cNvSpPr>
              <a:spLocks/>
            </p:cNvSpPr>
            <p:nvPr/>
          </p:nvSpPr>
          <p:spPr bwMode="auto">
            <a:xfrm>
              <a:off x="9457258" y="2060997"/>
              <a:ext cx="1298575" cy="692150"/>
            </a:xfrm>
            <a:custGeom>
              <a:avLst/>
              <a:gdLst>
                <a:gd name="T0" fmla="*/ 107 w 563"/>
                <a:gd name="T1" fmla="*/ 238 h 299"/>
                <a:gd name="T2" fmla="*/ 281 w 563"/>
                <a:gd name="T3" fmla="*/ 0 h 299"/>
                <a:gd name="T4" fmla="*/ 456 w 563"/>
                <a:gd name="T5" fmla="*/ 236 h 299"/>
                <a:gd name="T6" fmla="*/ 281 w 563"/>
                <a:gd name="T7" fmla="*/ 299 h 299"/>
                <a:gd name="T8" fmla="*/ 107 w 563"/>
                <a:gd name="T9" fmla="*/ 23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3" h="299">
                  <a:moveTo>
                    <a:pt x="107" y="238"/>
                  </a:moveTo>
                  <a:cubicBezTo>
                    <a:pt x="107" y="238"/>
                    <a:pt x="0" y="0"/>
                    <a:pt x="281" y="0"/>
                  </a:cubicBezTo>
                  <a:cubicBezTo>
                    <a:pt x="563" y="0"/>
                    <a:pt x="456" y="236"/>
                    <a:pt x="456" y="236"/>
                  </a:cubicBezTo>
                  <a:cubicBezTo>
                    <a:pt x="281" y="299"/>
                    <a:pt x="281" y="299"/>
                    <a:pt x="281" y="299"/>
                  </a:cubicBezTo>
                  <a:lnTo>
                    <a:pt x="107" y="238"/>
                  </a:lnTo>
                  <a:close/>
                </a:path>
              </a:pathLst>
            </a:custGeom>
            <a:solidFill>
              <a:srgbClr val="6D4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64"/>
            <p:cNvSpPr>
              <a:spLocks/>
            </p:cNvSpPr>
            <p:nvPr/>
          </p:nvSpPr>
          <p:spPr bwMode="auto">
            <a:xfrm>
              <a:off x="9584258" y="2018135"/>
              <a:ext cx="638175" cy="519113"/>
            </a:xfrm>
            <a:custGeom>
              <a:avLst/>
              <a:gdLst>
                <a:gd name="T0" fmla="*/ 277 w 277"/>
                <a:gd name="T1" fmla="*/ 63 h 225"/>
                <a:gd name="T2" fmla="*/ 226 w 277"/>
                <a:gd name="T3" fmla="*/ 200 h 225"/>
                <a:gd name="T4" fmla="*/ 224 w 277"/>
                <a:gd name="T5" fmla="*/ 200 h 225"/>
                <a:gd name="T6" fmla="*/ 105 w 277"/>
                <a:gd name="T7" fmla="*/ 171 h 225"/>
                <a:gd name="T8" fmla="*/ 15 w 277"/>
                <a:gd name="T9" fmla="*/ 44 h 225"/>
                <a:gd name="T10" fmla="*/ 78 w 277"/>
                <a:gd name="T11" fmla="*/ 86 h 225"/>
                <a:gd name="T12" fmla="*/ 79 w 277"/>
                <a:gd name="T13" fmla="*/ 5 h 225"/>
                <a:gd name="T14" fmla="*/ 141 w 277"/>
                <a:gd name="T15" fmla="*/ 81 h 225"/>
                <a:gd name="T16" fmla="*/ 167 w 277"/>
                <a:gd name="T17" fmla="*/ 0 h 225"/>
                <a:gd name="T18" fmla="*/ 196 w 277"/>
                <a:gd name="T19" fmla="*/ 69 h 225"/>
                <a:gd name="T20" fmla="*/ 231 w 277"/>
                <a:gd name="T21" fmla="*/ 19 h 225"/>
                <a:gd name="T22" fmla="*/ 235 w 277"/>
                <a:gd name="T23" fmla="*/ 103 h 225"/>
                <a:gd name="T24" fmla="*/ 277 w 277"/>
                <a:gd name="T25" fmla="*/ 6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7" h="225">
                  <a:moveTo>
                    <a:pt x="277" y="63"/>
                  </a:moveTo>
                  <a:cubicBezTo>
                    <a:pt x="277" y="63"/>
                    <a:pt x="264" y="175"/>
                    <a:pt x="226" y="200"/>
                  </a:cubicBezTo>
                  <a:cubicBezTo>
                    <a:pt x="189" y="225"/>
                    <a:pt x="224" y="200"/>
                    <a:pt x="224" y="200"/>
                  </a:cubicBezTo>
                  <a:cubicBezTo>
                    <a:pt x="105" y="171"/>
                    <a:pt x="105" y="171"/>
                    <a:pt x="105" y="171"/>
                  </a:cubicBezTo>
                  <a:cubicBezTo>
                    <a:pt x="105" y="171"/>
                    <a:pt x="0" y="144"/>
                    <a:pt x="15" y="44"/>
                  </a:cubicBezTo>
                  <a:cubicBezTo>
                    <a:pt x="15" y="44"/>
                    <a:pt x="45" y="79"/>
                    <a:pt x="78" y="86"/>
                  </a:cubicBezTo>
                  <a:cubicBezTo>
                    <a:pt x="78" y="86"/>
                    <a:pt x="60" y="52"/>
                    <a:pt x="79" y="5"/>
                  </a:cubicBezTo>
                  <a:cubicBezTo>
                    <a:pt x="79" y="5"/>
                    <a:pt x="105" y="69"/>
                    <a:pt x="141" y="81"/>
                  </a:cubicBezTo>
                  <a:cubicBezTo>
                    <a:pt x="141" y="81"/>
                    <a:pt x="141" y="21"/>
                    <a:pt x="167" y="0"/>
                  </a:cubicBezTo>
                  <a:cubicBezTo>
                    <a:pt x="167" y="0"/>
                    <a:pt x="176" y="51"/>
                    <a:pt x="196" y="69"/>
                  </a:cubicBezTo>
                  <a:cubicBezTo>
                    <a:pt x="196" y="69"/>
                    <a:pt x="202" y="34"/>
                    <a:pt x="231" y="19"/>
                  </a:cubicBezTo>
                  <a:cubicBezTo>
                    <a:pt x="231" y="19"/>
                    <a:pt x="223" y="77"/>
                    <a:pt x="235" y="103"/>
                  </a:cubicBezTo>
                  <a:cubicBezTo>
                    <a:pt x="235" y="103"/>
                    <a:pt x="261" y="90"/>
                    <a:pt x="277" y="63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65"/>
            <p:cNvSpPr>
              <a:spLocks/>
            </p:cNvSpPr>
            <p:nvPr/>
          </p:nvSpPr>
          <p:spPr bwMode="auto">
            <a:xfrm>
              <a:off x="9641408" y="2567410"/>
              <a:ext cx="184150" cy="234950"/>
            </a:xfrm>
            <a:custGeom>
              <a:avLst/>
              <a:gdLst>
                <a:gd name="T0" fmla="*/ 72 w 80"/>
                <a:gd name="T1" fmla="*/ 30 h 101"/>
                <a:gd name="T2" fmla="*/ 24 w 80"/>
                <a:gd name="T3" fmla="*/ 17 h 101"/>
                <a:gd name="T4" fmla="*/ 80 w 80"/>
                <a:gd name="T5" fmla="*/ 101 h 101"/>
                <a:gd name="T6" fmla="*/ 72 w 80"/>
                <a:gd name="T7" fmla="*/ 3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101">
                  <a:moveTo>
                    <a:pt x="72" y="30"/>
                  </a:moveTo>
                  <a:cubicBezTo>
                    <a:pt x="72" y="30"/>
                    <a:pt x="48" y="0"/>
                    <a:pt x="24" y="17"/>
                  </a:cubicBezTo>
                  <a:cubicBezTo>
                    <a:pt x="0" y="34"/>
                    <a:pt x="28" y="98"/>
                    <a:pt x="80" y="101"/>
                  </a:cubicBezTo>
                  <a:lnTo>
                    <a:pt x="72" y="30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66"/>
            <p:cNvSpPr>
              <a:spLocks/>
            </p:cNvSpPr>
            <p:nvPr/>
          </p:nvSpPr>
          <p:spPr bwMode="auto">
            <a:xfrm>
              <a:off x="10387533" y="2567410"/>
              <a:ext cx="185738" cy="234950"/>
            </a:xfrm>
            <a:custGeom>
              <a:avLst/>
              <a:gdLst>
                <a:gd name="T0" fmla="*/ 9 w 81"/>
                <a:gd name="T1" fmla="*/ 30 h 101"/>
                <a:gd name="T2" fmla="*/ 57 w 81"/>
                <a:gd name="T3" fmla="*/ 17 h 101"/>
                <a:gd name="T4" fmla="*/ 0 w 81"/>
                <a:gd name="T5" fmla="*/ 101 h 101"/>
                <a:gd name="T6" fmla="*/ 9 w 81"/>
                <a:gd name="T7" fmla="*/ 3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01">
                  <a:moveTo>
                    <a:pt x="9" y="30"/>
                  </a:moveTo>
                  <a:cubicBezTo>
                    <a:pt x="9" y="30"/>
                    <a:pt x="33" y="0"/>
                    <a:pt x="57" y="17"/>
                  </a:cubicBezTo>
                  <a:cubicBezTo>
                    <a:pt x="81" y="34"/>
                    <a:pt x="52" y="98"/>
                    <a:pt x="0" y="101"/>
                  </a:cubicBezTo>
                  <a:lnTo>
                    <a:pt x="9" y="30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67"/>
            <p:cNvSpPr>
              <a:spLocks/>
            </p:cNvSpPr>
            <p:nvPr/>
          </p:nvSpPr>
          <p:spPr bwMode="auto">
            <a:xfrm>
              <a:off x="9793808" y="2394372"/>
              <a:ext cx="625475" cy="561975"/>
            </a:xfrm>
            <a:custGeom>
              <a:avLst/>
              <a:gdLst>
                <a:gd name="T0" fmla="*/ 217 w 271"/>
                <a:gd name="T1" fmla="*/ 220 h 243"/>
                <a:gd name="T2" fmla="*/ 168 w 271"/>
                <a:gd name="T3" fmla="*/ 236 h 243"/>
                <a:gd name="T4" fmla="*/ 103 w 271"/>
                <a:gd name="T5" fmla="*/ 236 h 243"/>
                <a:gd name="T6" fmla="*/ 54 w 271"/>
                <a:gd name="T7" fmla="*/ 220 h 243"/>
                <a:gd name="T8" fmla="*/ 0 w 271"/>
                <a:gd name="T9" fmla="*/ 147 h 243"/>
                <a:gd name="T10" fmla="*/ 0 w 271"/>
                <a:gd name="T11" fmla="*/ 25 h 243"/>
                <a:gd name="T12" fmla="*/ 28 w 271"/>
                <a:gd name="T13" fmla="*/ 4 h 243"/>
                <a:gd name="T14" fmla="*/ 110 w 271"/>
                <a:gd name="T15" fmla="*/ 27 h 243"/>
                <a:gd name="T16" fmla="*/ 160 w 271"/>
                <a:gd name="T17" fmla="*/ 27 h 243"/>
                <a:gd name="T18" fmla="*/ 243 w 271"/>
                <a:gd name="T19" fmla="*/ 4 h 243"/>
                <a:gd name="T20" fmla="*/ 271 w 271"/>
                <a:gd name="T21" fmla="*/ 25 h 243"/>
                <a:gd name="T22" fmla="*/ 271 w 271"/>
                <a:gd name="T23" fmla="*/ 147 h 243"/>
                <a:gd name="T24" fmla="*/ 217 w 271"/>
                <a:gd name="T25" fmla="*/ 22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1" h="243">
                  <a:moveTo>
                    <a:pt x="217" y="220"/>
                  </a:moveTo>
                  <a:cubicBezTo>
                    <a:pt x="168" y="236"/>
                    <a:pt x="168" y="236"/>
                    <a:pt x="168" y="236"/>
                  </a:cubicBezTo>
                  <a:cubicBezTo>
                    <a:pt x="147" y="243"/>
                    <a:pt x="124" y="243"/>
                    <a:pt x="103" y="236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22" y="210"/>
                    <a:pt x="0" y="180"/>
                    <a:pt x="0" y="14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0"/>
                    <a:pt x="14" y="0"/>
                    <a:pt x="28" y="4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27" y="32"/>
                    <a:pt x="144" y="32"/>
                    <a:pt x="160" y="27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57" y="0"/>
                    <a:pt x="271" y="10"/>
                    <a:pt x="271" y="25"/>
                  </a:cubicBezTo>
                  <a:cubicBezTo>
                    <a:pt x="271" y="147"/>
                    <a:pt x="271" y="147"/>
                    <a:pt x="271" y="147"/>
                  </a:cubicBezTo>
                  <a:cubicBezTo>
                    <a:pt x="271" y="180"/>
                    <a:pt x="249" y="210"/>
                    <a:pt x="217" y="22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68"/>
            <p:cNvSpPr>
              <a:spLocks/>
            </p:cNvSpPr>
            <p:nvPr/>
          </p:nvSpPr>
          <p:spPr bwMode="auto">
            <a:xfrm>
              <a:off x="10062096" y="2757910"/>
              <a:ext cx="144463" cy="71438"/>
            </a:xfrm>
            <a:custGeom>
              <a:avLst/>
              <a:gdLst>
                <a:gd name="T0" fmla="*/ 0 w 63"/>
                <a:gd name="T1" fmla="*/ 15 h 31"/>
                <a:gd name="T2" fmla="*/ 37 w 63"/>
                <a:gd name="T3" fmla="*/ 25 h 31"/>
                <a:gd name="T4" fmla="*/ 63 w 63"/>
                <a:gd name="T5" fmla="*/ 0 h 31"/>
                <a:gd name="T6" fmla="*/ 35 w 63"/>
                <a:gd name="T7" fmla="*/ 18 h 31"/>
                <a:gd name="T8" fmla="*/ 0 w 63"/>
                <a:gd name="T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1">
                  <a:moveTo>
                    <a:pt x="0" y="15"/>
                  </a:moveTo>
                  <a:cubicBezTo>
                    <a:pt x="0" y="15"/>
                    <a:pt x="19" y="31"/>
                    <a:pt x="37" y="25"/>
                  </a:cubicBezTo>
                  <a:cubicBezTo>
                    <a:pt x="55" y="20"/>
                    <a:pt x="63" y="0"/>
                    <a:pt x="63" y="0"/>
                  </a:cubicBezTo>
                  <a:cubicBezTo>
                    <a:pt x="63" y="0"/>
                    <a:pt x="50" y="14"/>
                    <a:pt x="35" y="18"/>
                  </a:cubicBezTo>
                  <a:cubicBezTo>
                    <a:pt x="20" y="22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69"/>
            <p:cNvSpPr>
              <a:spLocks/>
            </p:cNvSpPr>
            <p:nvPr/>
          </p:nvSpPr>
          <p:spPr bwMode="auto">
            <a:xfrm>
              <a:off x="10003358" y="2827760"/>
              <a:ext cx="339725" cy="55563"/>
            </a:xfrm>
            <a:custGeom>
              <a:avLst/>
              <a:gdLst>
                <a:gd name="T0" fmla="*/ 4 w 147"/>
                <a:gd name="T1" fmla="*/ 24 h 24"/>
                <a:gd name="T2" fmla="*/ 0 w 147"/>
                <a:gd name="T3" fmla="*/ 21 h 24"/>
                <a:gd name="T4" fmla="*/ 4 w 147"/>
                <a:gd name="T5" fmla="*/ 18 h 24"/>
                <a:gd name="T6" fmla="*/ 142 w 147"/>
                <a:gd name="T7" fmla="*/ 1 h 24"/>
                <a:gd name="T8" fmla="*/ 146 w 147"/>
                <a:gd name="T9" fmla="*/ 3 h 24"/>
                <a:gd name="T10" fmla="*/ 144 w 147"/>
                <a:gd name="T11" fmla="*/ 7 h 24"/>
                <a:gd name="T12" fmla="*/ 4 w 147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7" h="24">
                  <a:moveTo>
                    <a:pt x="4" y="24"/>
                  </a:moveTo>
                  <a:cubicBezTo>
                    <a:pt x="2" y="24"/>
                    <a:pt x="0" y="23"/>
                    <a:pt x="0" y="21"/>
                  </a:cubicBezTo>
                  <a:cubicBezTo>
                    <a:pt x="0" y="20"/>
                    <a:pt x="2" y="18"/>
                    <a:pt x="4" y="18"/>
                  </a:cubicBezTo>
                  <a:cubicBezTo>
                    <a:pt x="4" y="18"/>
                    <a:pt x="93" y="18"/>
                    <a:pt x="142" y="1"/>
                  </a:cubicBezTo>
                  <a:cubicBezTo>
                    <a:pt x="144" y="0"/>
                    <a:pt x="146" y="1"/>
                    <a:pt x="146" y="3"/>
                  </a:cubicBezTo>
                  <a:cubicBezTo>
                    <a:pt x="147" y="4"/>
                    <a:pt x="146" y="6"/>
                    <a:pt x="144" y="7"/>
                  </a:cubicBezTo>
                  <a:cubicBezTo>
                    <a:pt x="94" y="24"/>
                    <a:pt x="7" y="24"/>
                    <a:pt x="4" y="24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70"/>
            <p:cNvSpPr>
              <a:spLocks/>
            </p:cNvSpPr>
            <p:nvPr/>
          </p:nvSpPr>
          <p:spPr bwMode="auto">
            <a:xfrm>
              <a:off x="9879533" y="2681710"/>
              <a:ext cx="152400" cy="20638"/>
            </a:xfrm>
            <a:custGeom>
              <a:avLst/>
              <a:gdLst>
                <a:gd name="T0" fmla="*/ 4 w 66"/>
                <a:gd name="T1" fmla="*/ 9 h 9"/>
                <a:gd name="T2" fmla="*/ 0 w 66"/>
                <a:gd name="T3" fmla="*/ 6 h 9"/>
                <a:gd name="T4" fmla="*/ 3 w 66"/>
                <a:gd name="T5" fmla="*/ 3 h 9"/>
                <a:gd name="T6" fmla="*/ 62 w 66"/>
                <a:gd name="T7" fmla="*/ 0 h 9"/>
                <a:gd name="T8" fmla="*/ 66 w 66"/>
                <a:gd name="T9" fmla="*/ 3 h 9"/>
                <a:gd name="T10" fmla="*/ 63 w 66"/>
                <a:gd name="T11" fmla="*/ 7 h 9"/>
                <a:gd name="T12" fmla="*/ 4 w 66"/>
                <a:gd name="T13" fmla="*/ 9 h 9"/>
                <a:gd name="T14" fmla="*/ 4 w 66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9">
                  <a:moveTo>
                    <a:pt x="4" y="9"/>
                  </a:moveTo>
                  <a:cubicBezTo>
                    <a:pt x="2" y="9"/>
                    <a:pt x="0" y="8"/>
                    <a:pt x="0" y="6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4" y="0"/>
                    <a:pt x="66" y="1"/>
                    <a:pt x="66" y="3"/>
                  </a:cubicBezTo>
                  <a:cubicBezTo>
                    <a:pt x="66" y="5"/>
                    <a:pt x="64" y="7"/>
                    <a:pt x="63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71"/>
            <p:cNvSpPr>
              <a:spLocks/>
            </p:cNvSpPr>
            <p:nvPr/>
          </p:nvSpPr>
          <p:spPr bwMode="auto">
            <a:xfrm>
              <a:off x="9850958" y="2572172"/>
              <a:ext cx="192088" cy="44450"/>
            </a:xfrm>
            <a:custGeom>
              <a:avLst/>
              <a:gdLst>
                <a:gd name="T0" fmla="*/ 121 w 121"/>
                <a:gd name="T1" fmla="*/ 28 h 28"/>
                <a:gd name="T2" fmla="*/ 0 w 121"/>
                <a:gd name="T3" fmla="*/ 27 h 28"/>
                <a:gd name="T4" fmla="*/ 5 w 121"/>
                <a:gd name="T5" fmla="*/ 2 h 28"/>
                <a:gd name="T6" fmla="*/ 112 w 121"/>
                <a:gd name="T7" fmla="*/ 0 h 28"/>
                <a:gd name="T8" fmla="*/ 121 w 121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28">
                  <a:moveTo>
                    <a:pt x="121" y="28"/>
                  </a:moveTo>
                  <a:lnTo>
                    <a:pt x="0" y="27"/>
                  </a:lnTo>
                  <a:lnTo>
                    <a:pt x="5" y="2"/>
                  </a:lnTo>
                  <a:lnTo>
                    <a:pt x="112" y="0"/>
                  </a:lnTo>
                  <a:lnTo>
                    <a:pt x="121" y="28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72"/>
            <p:cNvSpPr>
              <a:spLocks/>
            </p:cNvSpPr>
            <p:nvPr/>
          </p:nvSpPr>
          <p:spPr bwMode="auto">
            <a:xfrm>
              <a:off x="10189096" y="2681710"/>
              <a:ext cx="149225" cy="20638"/>
            </a:xfrm>
            <a:custGeom>
              <a:avLst/>
              <a:gdLst>
                <a:gd name="T0" fmla="*/ 62 w 65"/>
                <a:gd name="T1" fmla="*/ 9 h 9"/>
                <a:gd name="T2" fmla="*/ 62 w 65"/>
                <a:gd name="T3" fmla="*/ 9 h 9"/>
                <a:gd name="T4" fmla="*/ 3 w 65"/>
                <a:gd name="T5" fmla="*/ 7 h 9"/>
                <a:gd name="T6" fmla="*/ 0 w 65"/>
                <a:gd name="T7" fmla="*/ 3 h 9"/>
                <a:gd name="T8" fmla="*/ 3 w 65"/>
                <a:gd name="T9" fmla="*/ 0 h 9"/>
                <a:gd name="T10" fmla="*/ 62 w 65"/>
                <a:gd name="T11" fmla="*/ 3 h 9"/>
                <a:gd name="T12" fmla="*/ 65 w 65"/>
                <a:gd name="T13" fmla="*/ 6 h 9"/>
                <a:gd name="T14" fmla="*/ 62 w 65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9">
                  <a:moveTo>
                    <a:pt x="62" y="9"/>
                  </a:moveTo>
                  <a:cubicBezTo>
                    <a:pt x="62" y="9"/>
                    <a:pt x="62" y="9"/>
                    <a:pt x="62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4" y="3"/>
                    <a:pt x="65" y="4"/>
                    <a:pt x="65" y="6"/>
                  </a:cubicBezTo>
                  <a:cubicBezTo>
                    <a:pt x="65" y="8"/>
                    <a:pt x="64" y="9"/>
                    <a:pt x="62" y="9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73"/>
            <p:cNvSpPr>
              <a:spLocks/>
            </p:cNvSpPr>
            <p:nvPr/>
          </p:nvSpPr>
          <p:spPr bwMode="auto">
            <a:xfrm>
              <a:off x="10174808" y="2572172"/>
              <a:ext cx="192088" cy="44450"/>
            </a:xfrm>
            <a:custGeom>
              <a:avLst/>
              <a:gdLst>
                <a:gd name="T0" fmla="*/ 0 w 121"/>
                <a:gd name="T1" fmla="*/ 28 h 28"/>
                <a:gd name="T2" fmla="*/ 121 w 121"/>
                <a:gd name="T3" fmla="*/ 27 h 28"/>
                <a:gd name="T4" fmla="*/ 116 w 121"/>
                <a:gd name="T5" fmla="*/ 2 h 28"/>
                <a:gd name="T6" fmla="*/ 10 w 121"/>
                <a:gd name="T7" fmla="*/ 0 h 28"/>
                <a:gd name="T8" fmla="*/ 0 w 121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28">
                  <a:moveTo>
                    <a:pt x="0" y="28"/>
                  </a:moveTo>
                  <a:lnTo>
                    <a:pt x="121" y="27"/>
                  </a:lnTo>
                  <a:lnTo>
                    <a:pt x="116" y="2"/>
                  </a:lnTo>
                  <a:lnTo>
                    <a:pt x="10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4" name="组合 513"/>
          <p:cNvGrpSpPr/>
          <p:nvPr/>
        </p:nvGrpSpPr>
        <p:grpSpPr>
          <a:xfrm>
            <a:off x="8050733" y="2019722"/>
            <a:ext cx="1082675" cy="2436813"/>
            <a:chOff x="8050733" y="2019722"/>
            <a:chExt cx="1082675" cy="2436813"/>
          </a:xfrm>
        </p:grpSpPr>
        <p:sp>
          <p:nvSpPr>
            <p:cNvPr id="125" name="Freeform 74"/>
            <p:cNvSpPr>
              <a:spLocks/>
            </p:cNvSpPr>
            <p:nvPr/>
          </p:nvSpPr>
          <p:spPr bwMode="auto">
            <a:xfrm>
              <a:off x="8353946" y="3583410"/>
              <a:ext cx="479425" cy="787400"/>
            </a:xfrm>
            <a:custGeom>
              <a:avLst/>
              <a:gdLst>
                <a:gd name="T0" fmla="*/ 302 w 302"/>
                <a:gd name="T1" fmla="*/ 496 h 496"/>
                <a:gd name="T2" fmla="*/ 181 w 302"/>
                <a:gd name="T3" fmla="*/ 496 h 496"/>
                <a:gd name="T4" fmla="*/ 152 w 302"/>
                <a:gd name="T5" fmla="*/ 165 h 496"/>
                <a:gd name="T6" fmla="*/ 120 w 302"/>
                <a:gd name="T7" fmla="*/ 496 h 496"/>
                <a:gd name="T8" fmla="*/ 0 w 302"/>
                <a:gd name="T9" fmla="*/ 496 h 496"/>
                <a:gd name="T10" fmla="*/ 0 w 302"/>
                <a:gd name="T11" fmla="*/ 0 h 496"/>
                <a:gd name="T12" fmla="*/ 302 w 302"/>
                <a:gd name="T13" fmla="*/ 0 h 496"/>
                <a:gd name="T14" fmla="*/ 302 w 302"/>
                <a:gd name="T15" fmla="*/ 49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496">
                  <a:moveTo>
                    <a:pt x="302" y="496"/>
                  </a:moveTo>
                  <a:lnTo>
                    <a:pt x="181" y="496"/>
                  </a:lnTo>
                  <a:lnTo>
                    <a:pt x="152" y="165"/>
                  </a:lnTo>
                  <a:lnTo>
                    <a:pt x="120" y="496"/>
                  </a:lnTo>
                  <a:lnTo>
                    <a:pt x="0" y="496"/>
                  </a:lnTo>
                  <a:lnTo>
                    <a:pt x="0" y="0"/>
                  </a:lnTo>
                  <a:lnTo>
                    <a:pt x="302" y="0"/>
                  </a:lnTo>
                  <a:lnTo>
                    <a:pt x="302" y="496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75"/>
            <p:cNvSpPr>
              <a:spLocks/>
            </p:cNvSpPr>
            <p:nvPr/>
          </p:nvSpPr>
          <p:spPr bwMode="auto">
            <a:xfrm>
              <a:off x="8222183" y="4256510"/>
              <a:ext cx="350838" cy="200025"/>
            </a:xfrm>
            <a:custGeom>
              <a:avLst/>
              <a:gdLst>
                <a:gd name="T0" fmla="*/ 121 w 152"/>
                <a:gd name="T1" fmla="*/ 19 h 86"/>
                <a:gd name="T2" fmla="*/ 118 w 152"/>
                <a:gd name="T3" fmla="*/ 67 h 86"/>
                <a:gd name="T4" fmla="*/ 21 w 152"/>
                <a:gd name="T5" fmla="*/ 44 h 86"/>
                <a:gd name="T6" fmla="*/ 80 w 152"/>
                <a:gd name="T7" fmla="*/ 0 h 86"/>
                <a:gd name="T8" fmla="*/ 121 w 152"/>
                <a:gd name="T9" fmla="*/ 1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86">
                  <a:moveTo>
                    <a:pt x="121" y="19"/>
                  </a:moveTo>
                  <a:cubicBezTo>
                    <a:pt x="141" y="40"/>
                    <a:pt x="152" y="62"/>
                    <a:pt x="118" y="67"/>
                  </a:cubicBezTo>
                  <a:cubicBezTo>
                    <a:pt x="87" y="70"/>
                    <a:pt x="0" y="86"/>
                    <a:pt x="21" y="44"/>
                  </a:cubicBezTo>
                  <a:cubicBezTo>
                    <a:pt x="42" y="3"/>
                    <a:pt x="66" y="0"/>
                    <a:pt x="80" y="0"/>
                  </a:cubicBezTo>
                  <a:cubicBezTo>
                    <a:pt x="93" y="0"/>
                    <a:pt x="110" y="7"/>
                    <a:pt x="121" y="19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76"/>
            <p:cNvSpPr>
              <a:spLocks/>
            </p:cNvSpPr>
            <p:nvPr/>
          </p:nvSpPr>
          <p:spPr bwMode="auto">
            <a:xfrm>
              <a:off x="8614296" y="4256510"/>
              <a:ext cx="352425" cy="200025"/>
            </a:xfrm>
            <a:custGeom>
              <a:avLst/>
              <a:gdLst>
                <a:gd name="T0" fmla="*/ 31 w 153"/>
                <a:gd name="T1" fmla="*/ 19 h 86"/>
                <a:gd name="T2" fmla="*/ 34 w 153"/>
                <a:gd name="T3" fmla="*/ 67 h 86"/>
                <a:gd name="T4" fmla="*/ 131 w 153"/>
                <a:gd name="T5" fmla="*/ 44 h 86"/>
                <a:gd name="T6" fmla="*/ 73 w 153"/>
                <a:gd name="T7" fmla="*/ 0 h 86"/>
                <a:gd name="T8" fmla="*/ 31 w 153"/>
                <a:gd name="T9" fmla="*/ 1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86">
                  <a:moveTo>
                    <a:pt x="31" y="19"/>
                  </a:moveTo>
                  <a:cubicBezTo>
                    <a:pt x="11" y="40"/>
                    <a:pt x="0" y="62"/>
                    <a:pt x="34" y="67"/>
                  </a:cubicBezTo>
                  <a:cubicBezTo>
                    <a:pt x="66" y="70"/>
                    <a:pt x="153" y="86"/>
                    <a:pt x="131" y="44"/>
                  </a:cubicBezTo>
                  <a:cubicBezTo>
                    <a:pt x="110" y="3"/>
                    <a:pt x="86" y="0"/>
                    <a:pt x="73" y="0"/>
                  </a:cubicBezTo>
                  <a:cubicBezTo>
                    <a:pt x="59" y="0"/>
                    <a:pt x="42" y="7"/>
                    <a:pt x="31" y="19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77"/>
            <p:cNvSpPr>
              <a:spLocks/>
            </p:cNvSpPr>
            <p:nvPr/>
          </p:nvSpPr>
          <p:spPr bwMode="auto">
            <a:xfrm>
              <a:off x="8374583" y="2954760"/>
              <a:ext cx="427038" cy="425450"/>
            </a:xfrm>
            <a:custGeom>
              <a:avLst/>
              <a:gdLst>
                <a:gd name="T0" fmla="*/ 30 w 269"/>
                <a:gd name="T1" fmla="*/ 0 h 268"/>
                <a:gd name="T2" fmla="*/ 245 w 269"/>
                <a:gd name="T3" fmla="*/ 0 h 268"/>
                <a:gd name="T4" fmla="*/ 269 w 269"/>
                <a:gd name="T5" fmla="*/ 65 h 268"/>
                <a:gd name="T6" fmla="*/ 139 w 269"/>
                <a:gd name="T7" fmla="*/ 268 h 268"/>
                <a:gd name="T8" fmla="*/ 0 w 269"/>
                <a:gd name="T9" fmla="*/ 67 h 268"/>
                <a:gd name="T10" fmla="*/ 30 w 269"/>
                <a:gd name="T11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268">
                  <a:moveTo>
                    <a:pt x="30" y="0"/>
                  </a:moveTo>
                  <a:lnTo>
                    <a:pt x="245" y="0"/>
                  </a:lnTo>
                  <a:lnTo>
                    <a:pt x="269" y="65"/>
                  </a:lnTo>
                  <a:lnTo>
                    <a:pt x="139" y="268"/>
                  </a:lnTo>
                  <a:lnTo>
                    <a:pt x="0" y="67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78"/>
            <p:cNvSpPr>
              <a:spLocks/>
            </p:cNvSpPr>
            <p:nvPr/>
          </p:nvSpPr>
          <p:spPr bwMode="auto">
            <a:xfrm>
              <a:off x="8568258" y="2972222"/>
              <a:ext cx="52388" cy="65088"/>
            </a:xfrm>
            <a:custGeom>
              <a:avLst/>
              <a:gdLst>
                <a:gd name="T0" fmla="*/ 18 w 23"/>
                <a:gd name="T1" fmla="*/ 28 h 28"/>
                <a:gd name="T2" fmla="*/ 5 w 23"/>
                <a:gd name="T3" fmla="*/ 28 h 28"/>
                <a:gd name="T4" fmla="*/ 0 w 23"/>
                <a:gd name="T5" fmla="*/ 23 h 28"/>
                <a:gd name="T6" fmla="*/ 0 w 23"/>
                <a:gd name="T7" fmla="*/ 6 h 28"/>
                <a:gd name="T8" fmla="*/ 5 w 23"/>
                <a:gd name="T9" fmla="*/ 0 h 28"/>
                <a:gd name="T10" fmla="*/ 18 w 23"/>
                <a:gd name="T11" fmla="*/ 0 h 28"/>
                <a:gd name="T12" fmla="*/ 23 w 23"/>
                <a:gd name="T13" fmla="*/ 6 h 28"/>
                <a:gd name="T14" fmla="*/ 23 w 23"/>
                <a:gd name="T15" fmla="*/ 23 h 28"/>
                <a:gd name="T16" fmla="*/ 18 w 23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18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" y="28"/>
                    <a:pt x="0" y="26"/>
                    <a:pt x="0" y="2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3"/>
                    <a:pt x="23" y="6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6"/>
                    <a:pt x="21" y="28"/>
                    <a:pt x="18" y="28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79"/>
            <p:cNvSpPr>
              <a:spLocks/>
            </p:cNvSpPr>
            <p:nvPr/>
          </p:nvSpPr>
          <p:spPr bwMode="auto">
            <a:xfrm>
              <a:off x="8501583" y="3030960"/>
              <a:ext cx="187325" cy="455613"/>
            </a:xfrm>
            <a:custGeom>
              <a:avLst/>
              <a:gdLst>
                <a:gd name="T0" fmla="*/ 48 w 118"/>
                <a:gd name="T1" fmla="*/ 0 h 287"/>
                <a:gd name="T2" fmla="*/ 0 w 118"/>
                <a:gd name="T3" fmla="*/ 251 h 287"/>
                <a:gd name="T4" fmla="*/ 59 w 118"/>
                <a:gd name="T5" fmla="*/ 287 h 287"/>
                <a:gd name="T6" fmla="*/ 118 w 118"/>
                <a:gd name="T7" fmla="*/ 249 h 287"/>
                <a:gd name="T8" fmla="*/ 68 w 118"/>
                <a:gd name="T9" fmla="*/ 0 h 287"/>
                <a:gd name="T10" fmla="*/ 48 w 118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287">
                  <a:moveTo>
                    <a:pt x="48" y="0"/>
                  </a:moveTo>
                  <a:lnTo>
                    <a:pt x="0" y="251"/>
                  </a:lnTo>
                  <a:lnTo>
                    <a:pt x="59" y="287"/>
                  </a:lnTo>
                  <a:lnTo>
                    <a:pt x="118" y="249"/>
                  </a:lnTo>
                  <a:lnTo>
                    <a:pt x="6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80"/>
            <p:cNvSpPr>
              <a:spLocks/>
            </p:cNvSpPr>
            <p:nvPr/>
          </p:nvSpPr>
          <p:spPr bwMode="auto">
            <a:xfrm>
              <a:off x="8446021" y="2956347"/>
              <a:ext cx="293688" cy="134938"/>
            </a:xfrm>
            <a:custGeom>
              <a:avLst/>
              <a:gdLst>
                <a:gd name="T0" fmla="*/ 0 w 185"/>
                <a:gd name="T1" fmla="*/ 2 h 85"/>
                <a:gd name="T2" fmla="*/ 10 w 185"/>
                <a:gd name="T3" fmla="*/ 85 h 85"/>
                <a:gd name="T4" fmla="*/ 94 w 185"/>
                <a:gd name="T5" fmla="*/ 31 h 85"/>
                <a:gd name="T6" fmla="*/ 180 w 185"/>
                <a:gd name="T7" fmla="*/ 85 h 85"/>
                <a:gd name="T8" fmla="*/ 185 w 185"/>
                <a:gd name="T9" fmla="*/ 0 h 85"/>
                <a:gd name="T10" fmla="*/ 0 w 185"/>
                <a:gd name="T11" fmla="*/ 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5" h="85">
                  <a:moveTo>
                    <a:pt x="0" y="2"/>
                  </a:moveTo>
                  <a:lnTo>
                    <a:pt x="10" y="85"/>
                  </a:lnTo>
                  <a:lnTo>
                    <a:pt x="94" y="31"/>
                  </a:lnTo>
                  <a:lnTo>
                    <a:pt x="180" y="85"/>
                  </a:lnTo>
                  <a:lnTo>
                    <a:pt x="18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81"/>
            <p:cNvSpPr>
              <a:spLocks/>
            </p:cNvSpPr>
            <p:nvPr/>
          </p:nvSpPr>
          <p:spPr bwMode="auto">
            <a:xfrm>
              <a:off x="8219008" y="3537372"/>
              <a:ext cx="160338" cy="269875"/>
            </a:xfrm>
            <a:custGeom>
              <a:avLst/>
              <a:gdLst>
                <a:gd name="T0" fmla="*/ 14 w 69"/>
                <a:gd name="T1" fmla="*/ 0 h 117"/>
                <a:gd name="T2" fmla="*/ 12 w 69"/>
                <a:gd name="T3" fmla="*/ 69 h 117"/>
                <a:gd name="T4" fmla="*/ 53 w 69"/>
                <a:gd name="T5" fmla="*/ 112 h 117"/>
                <a:gd name="T6" fmla="*/ 44 w 69"/>
                <a:gd name="T7" fmla="*/ 73 h 117"/>
                <a:gd name="T8" fmla="*/ 54 w 69"/>
                <a:gd name="T9" fmla="*/ 72 h 117"/>
                <a:gd name="T10" fmla="*/ 52 w 69"/>
                <a:gd name="T11" fmla="*/ 22 h 117"/>
                <a:gd name="T12" fmla="*/ 14 w 69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17">
                  <a:moveTo>
                    <a:pt x="14" y="0"/>
                  </a:moveTo>
                  <a:cubicBezTo>
                    <a:pt x="14" y="0"/>
                    <a:pt x="0" y="38"/>
                    <a:pt x="12" y="69"/>
                  </a:cubicBezTo>
                  <a:cubicBezTo>
                    <a:pt x="23" y="99"/>
                    <a:pt x="36" y="117"/>
                    <a:pt x="53" y="112"/>
                  </a:cubicBezTo>
                  <a:cubicBezTo>
                    <a:pt x="69" y="107"/>
                    <a:pt x="45" y="75"/>
                    <a:pt x="44" y="73"/>
                  </a:cubicBezTo>
                  <a:cubicBezTo>
                    <a:pt x="44" y="73"/>
                    <a:pt x="51" y="77"/>
                    <a:pt x="54" y="72"/>
                  </a:cubicBezTo>
                  <a:cubicBezTo>
                    <a:pt x="57" y="67"/>
                    <a:pt x="58" y="45"/>
                    <a:pt x="52" y="22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82"/>
            <p:cNvSpPr>
              <a:spLocks/>
            </p:cNvSpPr>
            <p:nvPr/>
          </p:nvSpPr>
          <p:spPr bwMode="auto">
            <a:xfrm>
              <a:off x="8284096" y="3664372"/>
              <a:ext cx="49213" cy="60325"/>
            </a:xfrm>
            <a:custGeom>
              <a:avLst/>
              <a:gdLst>
                <a:gd name="T0" fmla="*/ 21 w 21"/>
                <a:gd name="T1" fmla="*/ 26 h 26"/>
                <a:gd name="T2" fmla="*/ 16 w 21"/>
                <a:gd name="T3" fmla="*/ 18 h 26"/>
                <a:gd name="T4" fmla="*/ 6 w 21"/>
                <a:gd name="T5" fmla="*/ 0 h 26"/>
                <a:gd name="T6" fmla="*/ 21 w 21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6">
                  <a:moveTo>
                    <a:pt x="21" y="26"/>
                  </a:moveTo>
                  <a:cubicBezTo>
                    <a:pt x="19" y="22"/>
                    <a:pt x="16" y="19"/>
                    <a:pt x="16" y="18"/>
                  </a:cubicBezTo>
                  <a:cubicBezTo>
                    <a:pt x="16" y="18"/>
                    <a:pt x="8" y="15"/>
                    <a:pt x="6" y="0"/>
                  </a:cubicBezTo>
                  <a:cubicBezTo>
                    <a:pt x="6" y="0"/>
                    <a:pt x="0" y="22"/>
                    <a:pt x="21" y="26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83"/>
            <p:cNvSpPr>
              <a:spLocks/>
            </p:cNvSpPr>
            <p:nvPr/>
          </p:nvSpPr>
          <p:spPr bwMode="auto">
            <a:xfrm>
              <a:off x="8236471" y="2980160"/>
              <a:ext cx="119063" cy="614363"/>
            </a:xfrm>
            <a:custGeom>
              <a:avLst/>
              <a:gdLst>
                <a:gd name="T0" fmla="*/ 48 w 52"/>
                <a:gd name="T1" fmla="*/ 0 h 266"/>
                <a:gd name="T2" fmla="*/ 0 w 52"/>
                <a:gd name="T3" fmla="*/ 261 h 266"/>
                <a:gd name="T4" fmla="*/ 48 w 52"/>
                <a:gd name="T5" fmla="*/ 266 h 266"/>
                <a:gd name="T6" fmla="*/ 48 w 52"/>
                <a:gd name="T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266">
                  <a:moveTo>
                    <a:pt x="48" y="0"/>
                  </a:moveTo>
                  <a:cubicBezTo>
                    <a:pt x="48" y="0"/>
                    <a:pt x="7" y="93"/>
                    <a:pt x="0" y="261"/>
                  </a:cubicBezTo>
                  <a:cubicBezTo>
                    <a:pt x="0" y="261"/>
                    <a:pt x="31" y="266"/>
                    <a:pt x="48" y="266"/>
                  </a:cubicBezTo>
                  <a:cubicBezTo>
                    <a:pt x="52" y="181"/>
                    <a:pt x="48" y="75"/>
                    <a:pt x="48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84"/>
            <p:cNvSpPr>
              <a:spLocks/>
            </p:cNvSpPr>
            <p:nvPr/>
          </p:nvSpPr>
          <p:spPr bwMode="auto">
            <a:xfrm>
              <a:off x="8293621" y="2980160"/>
              <a:ext cx="52388" cy="614363"/>
            </a:xfrm>
            <a:custGeom>
              <a:avLst/>
              <a:gdLst>
                <a:gd name="T0" fmla="*/ 23 w 23"/>
                <a:gd name="T1" fmla="*/ 0 h 266"/>
                <a:gd name="T2" fmla="*/ 23 w 23"/>
                <a:gd name="T3" fmla="*/ 266 h 266"/>
                <a:gd name="T4" fmla="*/ 23 w 23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66">
                  <a:moveTo>
                    <a:pt x="23" y="0"/>
                  </a:moveTo>
                  <a:cubicBezTo>
                    <a:pt x="23" y="266"/>
                    <a:pt x="23" y="266"/>
                    <a:pt x="23" y="266"/>
                  </a:cubicBezTo>
                  <a:cubicBezTo>
                    <a:pt x="23" y="266"/>
                    <a:pt x="0" y="176"/>
                    <a:pt x="23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85"/>
            <p:cNvSpPr>
              <a:spLocks/>
            </p:cNvSpPr>
            <p:nvPr/>
          </p:nvSpPr>
          <p:spPr bwMode="auto">
            <a:xfrm>
              <a:off x="8807971" y="3537372"/>
              <a:ext cx="158750" cy="269875"/>
            </a:xfrm>
            <a:custGeom>
              <a:avLst/>
              <a:gdLst>
                <a:gd name="T0" fmla="*/ 55 w 69"/>
                <a:gd name="T1" fmla="*/ 0 h 117"/>
                <a:gd name="T2" fmla="*/ 57 w 69"/>
                <a:gd name="T3" fmla="*/ 69 h 117"/>
                <a:gd name="T4" fmla="*/ 16 w 69"/>
                <a:gd name="T5" fmla="*/ 112 h 117"/>
                <a:gd name="T6" fmla="*/ 25 w 69"/>
                <a:gd name="T7" fmla="*/ 73 h 117"/>
                <a:gd name="T8" fmla="*/ 15 w 69"/>
                <a:gd name="T9" fmla="*/ 72 h 117"/>
                <a:gd name="T10" fmla="*/ 16 w 69"/>
                <a:gd name="T11" fmla="*/ 22 h 117"/>
                <a:gd name="T12" fmla="*/ 55 w 69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17">
                  <a:moveTo>
                    <a:pt x="55" y="0"/>
                  </a:moveTo>
                  <a:cubicBezTo>
                    <a:pt x="55" y="0"/>
                    <a:pt x="69" y="38"/>
                    <a:pt x="57" y="69"/>
                  </a:cubicBezTo>
                  <a:cubicBezTo>
                    <a:pt x="45" y="99"/>
                    <a:pt x="32" y="117"/>
                    <a:pt x="16" y="112"/>
                  </a:cubicBezTo>
                  <a:cubicBezTo>
                    <a:pt x="0" y="107"/>
                    <a:pt x="24" y="75"/>
                    <a:pt x="25" y="73"/>
                  </a:cubicBezTo>
                  <a:cubicBezTo>
                    <a:pt x="25" y="73"/>
                    <a:pt x="18" y="77"/>
                    <a:pt x="15" y="72"/>
                  </a:cubicBezTo>
                  <a:cubicBezTo>
                    <a:pt x="12" y="67"/>
                    <a:pt x="11" y="45"/>
                    <a:pt x="16" y="22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86"/>
            <p:cNvSpPr>
              <a:spLocks/>
            </p:cNvSpPr>
            <p:nvPr/>
          </p:nvSpPr>
          <p:spPr bwMode="auto">
            <a:xfrm>
              <a:off x="8852421" y="3664372"/>
              <a:ext cx="47625" cy="60325"/>
            </a:xfrm>
            <a:custGeom>
              <a:avLst/>
              <a:gdLst>
                <a:gd name="T0" fmla="*/ 0 w 21"/>
                <a:gd name="T1" fmla="*/ 26 h 26"/>
                <a:gd name="T2" fmla="*/ 6 w 21"/>
                <a:gd name="T3" fmla="*/ 18 h 26"/>
                <a:gd name="T4" fmla="*/ 16 w 21"/>
                <a:gd name="T5" fmla="*/ 0 h 26"/>
                <a:gd name="T6" fmla="*/ 0 w 21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6">
                  <a:moveTo>
                    <a:pt x="0" y="26"/>
                  </a:moveTo>
                  <a:cubicBezTo>
                    <a:pt x="3" y="22"/>
                    <a:pt x="5" y="19"/>
                    <a:pt x="6" y="18"/>
                  </a:cubicBezTo>
                  <a:cubicBezTo>
                    <a:pt x="6" y="18"/>
                    <a:pt x="13" y="15"/>
                    <a:pt x="16" y="0"/>
                  </a:cubicBezTo>
                  <a:cubicBezTo>
                    <a:pt x="16" y="0"/>
                    <a:pt x="21" y="22"/>
                    <a:pt x="0" y="26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87"/>
            <p:cNvSpPr>
              <a:spLocks/>
            </p:cNvSpPr>
            <p:nvPr/>
          </p:nvSpPr>
          <p:spPr bwMode="auto">
            <a:xfrm>
              <a:off x="8831783" y="2980160"/>
              <a:ext cx="119063" cy="614363"/>
            </a:xfrm>
            <a:custGeom>
              <a:avLst/>
              <a:gdLst>
                <a:gd name="T0" fmla="*/ 3 w 52"/>
                <a:gd name="T1" fmla="*/ 0 h 266"/>
                <a:gd name="T2" fmla="*/ 52 w 52"/>
                <a:gd name="T3" fmla="*/ 261 h 266"/>
                <a:gd name="T4" fmla="*/ 3 w 52"/>
                <a:gd name="T5" fmla="*/ 266 h 266"/>
                <a:gd name="T6" fmla="*/ 3 w 52"/>
                <a:gd name="T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266">
                  <a:moveTo>
                    <a:pt x="3" y="0"/>
                  </a:moveTo>
                  <a:cubicBezTo>
                    <a:pt x="3" y="0"/>
                    <a:pt x="44" y="93"/>
                    <a:pt x="52" y="261"/>
                  </a:cubicBezTo>
                  <a:cubicBezTo>
                    <a:pt x="52" y="261"/>
                    <a:pt x="20" y="266"/>
                    <a:pt x="3" y="266"/>
                  </a:cubicBezTo>
                  <a:cubicBezTo>
                    <a:pt x="0" y="181"/>
                    <a:pt x="4" y="75"/>
                    <a:pt x="3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88"/>
            <p:cNvSpPr>
              <a:spLocks/>
            </p:cNvSpPr>
            <p:nvPr/>
          </p:nvSpPr>
          <p:spPr bwMode="auto">
            <a:xfrm>
              <a:off x="8838133" y="2980160"/>
              <a:ext cx="52388" cy="614363"/>
            </a:xfrm>
            <a:custGeom>
              <a:avLst/>
              <a:gdLst>
                <a:gd name="T0" fmla="*/ 0 w 23"/>
                <a:gd name="T1" fmla="*/ 0 h 266"/>
                <a:gd name="T2" fmla="*/ 0 w 23"/>
                <a:gd name="T3" fmla="*/ 266 h 266"/>
                <a:gd name="T4" fmla="*/ 0 w 23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66">
                  <a:moveTo>
                    <a:pt x="0" y="0"/>
                  </a:moveTo>
                  <a:cubicBezTo>
                    <a:pt x="0" y="266"/>
                    <a:pt x="0" y="266"/>
                    <a:pt x="0" y="266"/>
                  </a:cubicBezTo>
                  <a:cubicBezTo>
                    <a:pt x="0" y="266"/>
                    <a:pt x="23" y="176"/>
                    <a:pt x="0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89"/>
            <p:cNvSpPr>
              <a:spLocks/>
            </p:cNvSpPr>
            <p:nvPr/>
          </p:nvSpPr>
          <p:spPr bwMode="auto">
            <a:xfrm>
              <a:off x="8346008" y="2954760"/>
              <a:ext cx="492125" cy="639763"/>
            </a:xfrm>
            <a:custGeom>
              <a:avLst/>
              <a:gdLst>
                <a:gd name="T0" fmla="*/ 181 w 213"/>
                <a:gd name="T1" fmla="*/ 0 h 277"/>
                <a:gd name="T2" fmla="*/ 181 w 213"/>
                <a:gd name="T3" fmla="*/ 11 h 277"/>
                <a:gd name="T4" fmla="*/ 107 w 213"/>
                <a:gd name="T5" fmla="*/ 160 h 277"/>
                <a:gd name="T6" fmla="*/ 33 w 213"/>
                <a:gd name="T7" fmla="*/ 11 h 277"/>
                <a:gd name="T8" fmla="*/ 33 w 213"/>
                <a:gd name="T9" fmla="*/ 0 h 277"/>
                <a:gd name="T10" fmla="*/ 0 w 213"/>
                <a:gd name="T11" fmla="*/ 11 h 277"/>
                <a:gd name="T12" fmla="*/ 0 w 213"/>
                <a:gd name="T13" fmla="*/ 277 h 277"/>
                <a:gd name="T14" fmla="*/ 107 w 213"/>
                <a:gd name="T15" fmla="*/ 277 h 277"/>
                <a:gd name="T16" fmla="*/ 107 w 213"/>
                <a:gd name="T17" fmla="*/ 277 h 277"/>
                <a:gd name="T18" fmla="*/ 213 w 213"/>
                <a:gd name="T19" fmla="*/ 277 h 277"/>
                <a:gd name="T20" fmla="*/ 213 w 213"/>
                <a:gd name="T21" fmla="*/ 11 h 277"/>
                <a:gd name="T22" fmla="*/ 181 w 213"/>
                <a:gd name="T2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3" h="277">
                  <a:moveTo>
                    <a:pt x="181" y="0"/>
                  </a:moveTo>
                  <a:cubicBezTo>
                    <a:pt x="181" y="11"/>
                    <a:pt x="181" y="11"/>
                    <a:pt x="181" y="11"/>
                  </a:cubicBezTo>
                  <a:cubicBezTo>
                    <a:pt x="180" y="108"/>
                    <a:pt x="107" y="160"/>
                    <a:pt x="107" y="160"/>
                  </a:cubicBezTo>
                  <a:cubicBezTo>
                    <a:pt x="107" y="160"/>
                    <a:pt x="34" y="108"/>
                    <a:pt x="33" y="1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107" y="277"/>
                    <a:pt x="107" y="277"/>
                    <a:pt x="107" y="277"/>
                  </a:cubicBezTo>
                  <a:cubicBezTo>
                    <a:pt x="107" y="277"/>
                    <a:pt x="107" y="277"/>
                    <a:pt x="107" y="277"/>
                  </a:cubicBezTo>
                  <a:cubicBezTo>
                    <a:pt x="213" y="277"/>
                    <a:pt x="213" y="277"/>
                    <a:pt x="213" y="277"/>
                  </a:cubicBezTo>
                  <a:cubicBezTo>
                    <a:pt x="213" y="11"/>
                    <a:pt x="213" y="11"/>
                    <a:pt x="213" y="1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Oval 90"/>
            <p:cNvSpPr>
              <a:spLocks noChangeArrowheads="1"/>
            </p:cNvSpPr>
            <p:nvPr/>
          </p:nvSpPr>
          <p:spPr bwMode="auto">
            <a:xfrm>
              <a:off x="8568258" y="3354810"/>
              <a:ext cx="50800" cy="47625"/>
            </a:xfrm>
            <a:prstGeom prst="ellipse">
              <a:avLst/>
            </a:pr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Oval 91"/>
            <p:cNvSpPr>
              <a:spLocks noChangeArrowheads="1"/>
            </p:cNvSpPr>
            <p:nvPr/>
          </p:nvSpPr>
          <p:spPr bwMode="auto">
            <a:xfrm>
              <a:off x="8568258" y="3481810"/>
              <a:ext cx="50800" cy="50800"/>
            </a:xfrm>
            <a:prstGeom prst="ellipse">
              <a:avLst/>
            </a:pr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92"/>
            <p:cNvSpPr>
              <a:spLocks/>
            </p:cNvSpPr>
            <p:nvPr/>
          </p:nvSpPr>
          <p:spPr bwMode="auto">
            <a:xfrm>
              <a:off x="8341246" y="2954760"/>
              <a:ext cx="252413" cy="379413"/>
            </a:xfrm>
            <a:custGeom>
              <a:avLst/>
              <a:gdLst>
                <a:gd name="T0" fmla="*/ 15 w 109"/>
                <a:gd name="T1" fmla="*/ 85 h 164"/>
                <a:gd name="T2" fmla="*/ 41 w 109"/>
                <a:gd name="T3" fmla="*/ 93 h 164"/>
                <a:gd name="T4" fmla="*/ 53 w 109"/>
                <a:gd name="T5" fmla="*/ 151 h 164"/>
                <a:gd name="T6" fmla="*/ 109 w 109"/>
                <a:gd name="T7" fmla="*/ 160 h 164"/>
                <a:gd name="T8" fmla="*/ 35 w 109"/>
                <a:gd name="T9" fmla="*/ 11 h 164"/>
                <a:gd name="T10" fmla="*/ 35 w 109"/>
                <a:gd name="T11" fmla="*/ 0 h 164"/>
                <a:gd name="T12" fmla="*/ 15 w 109"/>
                <a:gd name="T13" fmla="*/ 8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64">
                  <a:moveTo>
                    <a:pt x="15" y="85"/>
                  </a:moveTo>
                  <a:cubicBezTo>
                    <a:pt x="21" y="95"/>
                    <a:pt x="41" y="93"/>
                    <a:pt x="41" y="93"/>
                  </a:cubicBezTo>
                  <a:cubicBezTo>
                    <a:pt x="41" y="93"/>
                    <a:pt x="33" y="138"/>
                    <a:pt x="53" y="151"/>
                  </a:cubicBezTo>
                  <a:cubicBezTo>
                    <a:pt x="74" y="164"/>
                    <a:pt x="109" y="160"/>
                    <a:pt x="109" y="160"/>
                  </a:cubicBezTo>
                  <a:cubicBezTo>
                    <a:pt x="109" y="160"/>
                    <a:pt x="36" y="108"/>
                    <a:pt x="35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0" y="58"/>
                    <a:pt x="15" y="85"/>
                  </a:cubicBezTo>
                  <a:close/>
                </a:path>
              </a:pathLst>
            </a:custGeom>
            <a:solidFill>
              <a:srgbClr val="1E80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93"/>
            <p:cNvSpPr>
              <a:spLocks/>
            </p:cNvSpPr>
            <p:nvPr/>
          </p:nvSpPr>
          <p:spPr bwMode="auto">
            <a:xfrm>
              <a:off x="8593658" y="2954760"/>
              <a:ext cx="250825" cy="379413"/>
            </a:xfrm>
            <a:custGeom>
              <a:avLst/>
              <a:gdLst>
                <a:gd name="T0" fmla="*/ 94 w 109"/>
                <a:gd name="T1" fmla="*/ 85 h 164"/>
                <a:gd name="T2" fmla="*/ 68 w 109"/>
                <a:gd name="T3" fmla="*/ 93 h 164"/>
                <a:gd name="T4" fmla="*/ 55 w 109"/>
                <a:gd name="T5" fmla="*/ 151 h 164"/>
                <a:gd name="T6" fmla="*/ 0 w 109"/>
                <a:gd name="T7" fmla="*/ 160 h 164"/>
                <a:gd name="T8" fmla="*/ 74 w 109"/>
                <a:gd name="T9" fmla="*/ 11 h 164"/>
                <a:gd name="T10" fmla="*/ 74 w 109"/>
                <a:gd name="T11" fmla="*/ 0 h 164"/>
                <a:gd name="T12" fmla="*/ 94 w 109"/>
                <a:gd name="T13" fmla="*/ 8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64">
                  <a:moveTo>
                    <a:pt x="94" y="85"/>
                  </a:moveTo>
                  <a:cubicBezTo>
                    <a:pt x="88" y="95"/>
                    <a:pt x="68" y="93"/>
                    <a:pt x="68" y="93"/>
                  </a:cubicBezTo>
                  <a:cubicBezTo>
                    <a:pt x="68" y="93"/>
                    <a:pt x="76" y="138"/>
                    <a:pt x="55" y="151"/>
                  </a:cubicBezTo>
                  <a:cubicBezTo>
                    <a:pt x="35" y="164"/>
                    <a:pt x="0" y="160"/>
                    <a:pt x="0" y="160"/>
                  </a:cubicBezTo>
                  <a:cubicBezTo>
                    <a:pt x="0" y="160"/>
                    <a:pt x="73" y="108"/>
                    <a:pt x="74" y="11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109" y="58"/>
                    <a:pt x="94" y="85"/>
                  </a:cubicBezTo>
                  <a:close/>
                </a:path>
              </a:pathLst>
            </a:custGeom>
            <a:solidFill>
              <a:srgbClr val="1E80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94"/>
            <p:cNvSpPr>
              <a:spLocks/>
            </p:cNvSpPr>
            <p:nvPr/>
          </p:nvSpPr>
          <p:spPr bwMode="auto">
            <a:xfrm>
              <a:off x="8050733" y="2019722"/>
              <a:ext cx="1082675" cy="676275"/>
            </a:xfrm>
            <a:custGeom>
              <a:avLst/>
              <a:gdLst>
                <a:gd name="T0" fmla="*/ 73 w 469"/>
                <a:gd name="T1" fmla="*/ 252 h 292"/>
                <a:gd name="T2" fmla="*/ 235 w 469"/>
                <a:gd name="T3" fmla="*/ 0 h 292"/>
                <a:gd name="T4" fmla="*/ 398 w 469"/>
                <a:gd name="T5" fmla="*/ 252 h 292"/>
                <a:gd name="T6" fmla="*/ 235 w 469"/>
                <a:gd name="T7" fmla="*/ 292 h 292"/>
                <a:gd name="T8" fmla="*/ 73 w 469"/>
                <a:gd name="T9" fmla="*/ 25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9" h="292">
                  <a:moveTo>
                    <a:pt x="73" y="252"/>
                  </a:moveTo>
                  <a:cubicBezTo>
                    <a:pt x="73" y="252"/>
                    <a:pt x="0" y="0"/>
                    <a:pt x="235" y="0"/>
                  </a:cubicBezTo>
                  <a:cubicBezTo>
                    <a:pt x="469" y="0"/>
                    <a:pt x="398" y="252"/>
                    <a:pt x="398" y="252"/>
                  </a:cubicBezTo>
                  <a:cubicBezTo>
                    <a:pt x="235" y="292"/>
                    <a:pt x="235" y="292"/>
                    <a:pt x="235" y="292"/>
                  </a:cubicBezTo>
                  <a:lnTo>
                    <a:pt x="73" y="252"/>
                  </a:ln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95"/>
            <p:cNvSpPr>
              <a:spLocks/>
            </p:cNvSpPr>
            <p:nvPr/>
          </p:nvSpPr>
          <p:spPr bwMode="auto">
            <a:xfrm>
              <a:off x="8157096" y="2559472"/>
              <a:ext cx="158750" cy="234950"/>
            </a:xfrm>
            <a:custGeom>
              <a:avLst/>
              <a:gdLst>
                <a:gd name="T0" fmla="*/ 69 w 69"/>
                <a:gd name="T1" fmla="*/ 21 h 102"/>
                <a:gd name="T2" fmla="*/ 17 w 69"/>
                <a:gd name="T3" fmla="*/ 23 h 102"/>
                <a:gd name="T4" fmla="*/ 69 w 69"/>
                <a:gd name="T5" fmla="*/ 102 h 102"/>
                <a:gd name="T6" fmla="*/ 69 w 69"/>
                <a:gd name="T7" fmla="*/ 2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02">
                  <a:moveTo>
                    <a:pt x="69" y="21"/>
                  </a:moveTo>
                  <a:cubicBezTo>
                    <a:pt x="69" y="21"/>
                    <a:pt x="34" y="0"/>
                    <a:pt x="17" y="23"/>
                  </a:cubicBezTo>
                  <a:cubicBezTo>
                    <a:pt x="0" y="45"/>
                    <a:pt x="33" y="101"/>
                    <a:pt x="69" y="102"/>
                  </a:cubicBezTo>
                  <a:lnTo>
                    <a:pt x="69" y="21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96"/>
            <p:cNvSpPr>
              <a:spLocks/>
            </p:cNvSpPr>
            <p:nvPr/>
          </p:nvSpPr>
          <p:spPr bwMode="auto">
            <a:xfrm>
              <a:off x="8873058" y="2559472"/>
              <a:ext cx="158750" cy="234950"/>
            </a:xfrm>
            <a:custGeom>
              <a:avLst/>
              <a:gdLst>
                <a:gd name="T0" fmla="*/ 0 w 69"/>
                <a:gd name="T1" fmla="*/ 21 h 102"/>
                <a:gd name="T2" fmla="*/ 51 w 69"/>
                <a:gd name="T3" fmla="*/ 23 h 102"/>
                <a:gd name="T4" fmla="*/ 0 w 69"/>
                <a:gd name="T5" fmla="*/ 102 h 102"/>
                <a:gd name="T6" fmla="*/ 0 w 69"/>
                <a:gd name="T7" fmla="*/ 2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02">
                  <a:moveTo>
                    <a:pt x="0" y="21"/>
                  </a:moveTo>
                  <a:cubicBezTo>
                    <a:pt x="0" y="21"/>
                    <a:pt x="34" y="0"/>
                    <a:pt x="51" y="23"/>
                  </a:cubicBezTo>
                  <a:cubicBezTo>
                    <a:pt x="69" y="45"/>
                    <a:pt x="36" y="101"/>
                    <a:pt x="0" y="102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97"/>
            <p:cNvSpPr>
              <a:spLocks/>
            </p:cNvSpPr>
            <p:nvPr/>
          </p:nvSpPr>
          <p:spPr bwMode="auto">
            <a:xfrm>
              <a:off x="8284096" y="2257847"/>
              <a:ext cx="619125" cy="722313"/>
            </a:xfrm>
            <a:custGeom>
              <a:avLst/>
              <a:gdLst>
                <a:gd name="T0" fmla="*/ 158 w 268"/>
                <a:gd name="T1" fmla="*/ 312 h 312"/>
                <a:gd name="T2" fmla="*/ 109 w 268"/>
                <a:gd name="T3" fmla="*/ 312 h 312"/>
                <a:gd name="T4" fmla="*/ 0 w 268"/>
                <a:gd name="T5" fmla="*/ 203 h 312"/>
                <a:gd name="T6" fmla="*/ 0 w 268"/>
                <a:gd name="T7" fmla="*/ 67 h 312"/>
                <a:gd name="T8" fmla="*/ 19 w 268"/>
                <a:gd name="T9" fmla="*/ 25 h 312"/>
                <a:gd name="T10" fmla="*/ 19 w 268"/>
                <a:gd name="T11" fmla="*/ 25 h 312"/>
                <a:gd name="T12" fmla="*/ 113 w 268"/>
                <a:gd name="T13" fmla="*/ 20 h 312"/>
                <a:gd name="T14" fmla="*/ 134 w 268"/>
                <a:gd name="T15" fmla="*/ 35 h 312"/>
                <a:gd name="T16" fmla="*/ 155 w 268"/>
                <a:gd name="T17" fmla="*/ 20 h 312"/>
                <a:gd name="T18" fmla="*/ 248 w 268"/>
                <a:gd name="T19" fmla="*/ 25 h 312"/>
                <a:gd name="T20" fmla="*/ 249 w 268"/>
                <a:gd name="T21" fmla="*/ 25 h 312"/>
                <a:gd name="T22" fmla="*/ 268 w 268"/>
                <a:gd name="T23" fmla="*/ 67 h 312"/>
                <a:gd name="T24" fmla="*/ 268 w 268"/>
                <a:gd name="T25" fmla="*/ 203 h 312"/>
                <a:gd name="T26" fmla="*/ 158 w 268"/>
                <a:gd name="T2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8" h="312">
                  <a:moveTo>
                    <a:pt x="158" y="312"/>
                  </a:moveTo>
                  <a:cubicBezTo>
                    <a:pt x="109" y="312"/>
                    <a:pt x="109" y="312"/>
                    <a:pt x="109" y="312"/>
                  </a:cubicBezTo>
                  <a:cubicBezTo>
                    <a:pt x="49" y="312"/>
                    <a:pt x="0" y="263"/>
                    <a:pt x="0" y="203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51"/>
                    <a:pt x="7" y="36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46" y="2"/>
                    <a:pt x="84" y="0"/>
                    <a:pt x="113" y="20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83" y="0"/>
                    <a:pt x="221" y="2"/>
                    <a:pt x="248" y="25"/>
                  </a:cubicBezTo>
                  <a:cubicBezTo>
                    <a:pt x="249" y="25"/>
                    <a:pt x="249" y="25"/>
                    <a:pt x="249" y="25"/>
                  </a:cubicBezTo>
                  <a:cubicBezTo>
                    <a:pt x="261" y="36"/>
                    <a:pt x="268" y="51"/>
                    <a:pt x="268" y="67"/>
                  </a:cubicBezTo>
                  <a:cubicBezTo>
                    <a:pt x="268" y="203"/>
                    <a:pt x="268" y="203"/>
                    <a:pt x="268" y="203"/>
                  </a:cubicBezTo>
                  <a:cubicBezTo>
                    <a:pt x="268" y="263"/>
                    <a:pt x="219" y="312"/>
                    <a:pt x="158" y="312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Oval 98"/>
            <p:cNvSpPr>
              <a:spLocks noChangeArrowheads="1"/>
            </p:cNvSpPr>
            <p:nvPr/>
          </p:nvSpPr>
          <p:spPr bwMode="auto">
            <a:xfrm>
              <a:off x="8355533" y="2576935"/>
              <a:ext cx="101600" cy="1016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99"/>
            <p:cNvSpPr>
              <a:spLocks/>
            </p:cNvSpPr>
            <p:nvPr/>
          </p:nvSpPr>
          <p:spPr bwMode="auto">
            <a:xfrm>
              <a:off x="8376171" y="2584872"/>
              <a:ext cx="49213" cy="30163"/>
            </a:xfrm>
            <a:custGeom>
              <a:avLst/>
              <a:gdLst>
                <a:gd name="T0" fmla="*/ 20 w 21"/>
                <a:gd name="T1" fmla="*/ 5 h 13"/>
                <a:gd name="T2" fmla="*/ 11 w 21"/>
                <a:gd name="T3" fmla="*/ 12 h 13"/>
                <a:gd name="T4" fmla="*/ 0 w 21"/>
                <a:gd name="T5" fmla="*/ 8 h 13"/>
                <a:gd name="T6" fmla="*/ 9 w 21"/>
                <a:gd name="T7" fmla="*/ 1 h 13"/>
                <a:gd name="T8" fmla="*/ 20 w 21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20" y="5"/>
                  </a:moveTo>
                  <a:cubicBezTo>
                    <a:pt x="21" y="8"/>
                    <a:pt x="17" y="11"/>
                    <a:pt x="11" y="12"/>
                  </a:cubicBezTo>
                  <a:cubicBezTo>
                    <a:pt x="6" y="13"/>
                    <a:pt x="1" y="12"/>
                    <a:pt x="0" y="8"/>
                  </a:cubicBezTo>
                  <a:cubicBezTo>
                    <a:pt x="0" y="5"/>
                    <a:pt x="4" y="2"/>
                    <a:pt x="9" y="1"/>
                  </a:cubicBezTo>
                  <a:cubicBezTo>
                    <a:pt x="14" y="0"/>
                    <a:pt x="19" y="1"/>
                    <a:pt x="2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00"/>
            <p:cNvSpPr>
              <a:spLocks/>
            </p:cNvSpPr>
            <p:nvPr/>
          </p:nvSpPr>
          <p:spPr bwMode="auto">
            <a:xfrm>
              <a:off x="8303146" y="2461047"/>
              <a:ext cx="169863" cy="90488"/>
            </a:xfrm>
            <a:custGeom>
              <a:avLst/>
              <a:gdLst>
                <a:gd name="T0" fmla="*/ 64 w 74"/>
                <a:gd name="T1" fmla="*/ 0 h 39"/>
                <a:gd name="T2" fmla="*/ 73 w 74"/>
                <a:gd name="T3" fmla="*/ 26 h 39"/>
                <a:gd name="T4" fmla="*/ 0 w 74"/>
                <a:gd name="T5" fmla="*/ 38 h 39"/>
                <a:gd name="T6" fmla="*/ 1 w 74"/>
                <a:gd name="T7" fmla="*/ 26 h 39"/>
                <a:gd name="T8" fmla="*/ 64 w 74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9">
                  <a:moveTo>
                    <a:pt x="64" y="0"/>
                  </a:moveTo>
                  <a:cubicBezTo>
                    <a:pt x="64" y="0"/>
                    <a:pt x="74" y="8"/>
                    <a:pt x="73" y="26"/>
                  </a:cubicBezTo>
                  <a:cubicBezTo>
                    <a:pt x="73" y="26"/>
                    <a:pt x="44" y="39"/>
                    <a:pt x="0" y="38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58" y="20"/>
                    <a:pt x="64" y="0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Oval 101"/>
            <p:cNvSpPr>
              <a:spLocks noChangeArrowheads="1"/>
            </p:cNvSpPr>
            <p:nvPr/>
          </p:nvSpPr>
          <p:spPr bwMode="auto">
            <a:xfrm>
              <a:off x="8685733" y="2576935"/>
              <a:ext cx="100013" cy="101600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02"/>
            <p:cNvSpPr>
              <a:spLocks/>
            </p:cNvSpPr>
            <p:nvPr/>
          </p:nvSpPr>
          <p:spPr bwMode="auto">
            <a:xfrm>
              <a:off x="8717483" y="2584872"/>
              <a:ext cx="49213" cy="30163"/>
            </a:xfrm>
            <a:custGeom>
              <a:avLst/>
              <a:gdLst>
                <a:gd name="T0" fmla="*/ 1 w 21"/>
                <a:gd name="T1" fmla="*/ 5 h 13"/>
                <a:gd name="T2" fmla="*/ 9 w 21"/>
                <a:gd name="T3" fmla="*/ 12 h 13"/>
                <a:gd name="T4" fmla="*/ 20 w 21"/>
                <a:gd name="T5" fmla="*/ 8 h 13"/>
                <a:gd name="T6" fmla="*/ 12 w 21"/>
                <a:gd name="T7" fmla="*/ 1 h 13"/>
                <a:gd name="T8" fmla="*/ 1 w 21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1" y="5"/>
                  </a:moveTo>
                  <a:cubicBezTo>
                    <a:pt x="0" y="8"/>
                    <a:pt x="4" y="11"/>
                    <a:pt x="9" y="12"/>
                  </a:cubicBezTo>
                  <a:cubicBezTo>
                    <a:pt x="15" y="13"/>
                    <a:pt x="20" y="12"/>
                    <a:pt x="20" y="8"/>
                  </a:cubicBezTo>
                  <a:cubicBezTo>
                    <a:pt x="21" y="5"/>
                    <a:pt x="17" y="2"/>
                    <a:pt x="12" y="1"/>
                  </a:cubicBezTo>
                  <a:cubicBezTo>
                    <a:pt x="6" y="0"/>
                    <a:pt x="1" y="1"/>
                    <a:pt x="1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03"/>
            <p:cNvSpPr>
              <a:spLocks/>
            </p:cNvSpPr>
            <p:nvPr/>
          </p:nvSpPr>
          <p:spPr bwMode="auto">
            <a:xfrm>
              <a:off x="8669858" y="2461047"/>
              <a:ext cx="169863" cy="90488"/>
            </a:xfrm>
            <a:custGeom>
              <a:avLst/>
              <a:gdLst>
                <a:gd name="T0" fmla="*/ 10 w 74"/>
                <a:gd name="T1" fmla="*/ 0 h 39"/>
                <a:gd name="T2" fmla="*/ 1 w 74"/>
                <a:gd name="T3" fmla="*/ 26 h 39"/>
                <a:gd name="T4" fmla="*/ 74 w 74"/>
                <a:gd name="T5" fmla="*/ 38 h 39"/>
                <a:gd name="T6" fmla="*/ 73 w 74"/>
                <a:gd name="T7" fmla="*/ 26 h 39"/>
                <a:gd name="T8" fmla="*/ 10 w 74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9">
                  <a:moveTo>
                    <a:pt x="10" y="0"/>
                  </a:moveTo>
                  <a:cubicBezTo>
                    <a:pt x="10" y="0"/>
                    <a:pt x="0" y="8"/>
                    <a:pt x="1" y="26"/>
                  </a:cubicBezTo>
                  <a:cubicBezTo>
                    <a:pt x="1" y="26"/>
                    <a:pt x="30" y="39"/>
                    <a:pt x="74" y="38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6"/>
                    <a:pt x="16" y="20"/>
                    <a:pt x="10" y="0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04"/>
            <p:cNvSpPr>
              <a:spLocks/>
            </p:cNvSpPr>
            <p:nvPr/>
          </p:nvSpPr>
          <p:spPr bwMode="auto">
            <a:xfrm>
              <a:off x="8528571" y="2691235"/>
              <a:ext cx="84138" cy="36513"/>
            </a:xfrm>
            <a:custGeom>
              <a:avLst/>
              <a:gdLst>
                <a:gd name="T0" fmla="*/ 0 w 36"/>
                <a:gd name="T1" fmla="*/ 16 h 16"/>
                <a:gd name="T2" fmla="*/ 18 w 36"/>
                <a:gd name="T3" fmla="*/ 0 h 16"/>
                <a:gd name="T4" fmla="*/ 36 w 36"/>
                <a:gd name="T5" fmla="*/ 16 h 16"/>
                <a:gd name="T6" fmla="*/ 18 w 36"/>
                <a:gd name="T7" fmla="*/ 7 h 16"/>
                <a:gd name="T8" fmla="*/ 0 w 3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6">
                  <a:moveTo>
                    <a:pt x="0" y="16"/>
                  </a:moveTo>
                  <a:cubicBezTo>
                    <a:pt x="0" y="16"/>
                    <a:pt x="4" y="0"/>
                    <a:pt x="18" y="0"/>
                  </a:cubicBezTo>
                  <a:cubicBezTo>
                    <a:pt x="33" y="0"/>
                    <a:pt x="36" y="16"/>
                    <a:pt x="36" y="16"/>
                  </a:cubicBezTo>
                  <a:cubicBezTo>
                    <a:pt x="36" y="16"/>
                    <a:pt x="28" y="7"/>
                    <a:pt x="18" y="7"/>
                  </a:cubicBezTo>
                  <a:cubicBezTo>
                    <a:pt x="8" y="7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05"/>
            <p:cNvSpPr>
              <a:spLocks/>
            </p:cNvSpPr>
            <p:nvPr/>
          </p:nvSpPr>
          <p:spPr bwMode="auto">
            <a:xfrm>
              <a:off x="8438083" y="2726160"/>
              <a:ext cx="328613" cy="142875"/>
            </a:xfrm>
            <a:custGeom>
              <a:avLst/>
              <a:gdLst>
                <a:gd name="T0" fmla="*/ 3 w 142"/>
                <a:gd name="T1" fmla="*/ 62 h 62"/>
                <a:gd name="T2" fmla="*/ 0 w 142"/>
                <a:gd name="T3" fmla="*/ 60 h 62"/>
                <a:gd name="T4" fmla="*/ 3 w 142"/>
                <a:gd name="T5" fmla="*/ 56 h 62"/>
                <a:gd name="T6" fmla="*/ 136 w 142"/>
                <a:gd name="T7" fmla="*/ 2 h 62"/>
                <a:gd name="T8" fmla="*/ 140 w 142"/>
                <a:gd name="T9" fmla="*/ 1 h 62"/>
                <a:gd name="T10" fmla="*/ 141 w 142"/>
                <a:gd name="T11" fmla="*/ 6 h 62"/>
                <a:gd name="T12" fmla="*/ 62 w 142"/>
                <a:gd name="T13" fmla="*/ 51 h 62"/>
                <a:gd name="T14" fmla="*/ 3 w 142"/>
                <a:gd name="T15" fmla="*/ 62 h 62"/>
                <a:gd name="T16" fmla="*/ 3 w 142"/>
                <a:gd name="T1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62">
                  <a:moveTo>
                    <a:pt x="3" y="62"/>
                  </a:moveTo>
                  <a:cubicBezTo>
                    <a:pt x="1" y="62"/>
                    <a:pt x="0" y="61"/>
                    <a:pt x="0" y="60"/>
                  </a:cubicBezTo>
                  <a:cubicBezTo>
                    <a:pt x="0" y="58"/>
                    <a:pt x="1" y="56"/>
                    <a:pt x="3" y="56"/>
                  </a:cubicBezTo>
                  <a:cubicBezTo>
                    <a:pt x="4" y="56"/>
                    <a:pt x="111" y="45"/>
                    <a:pt x="136" y="2"/>
                  </a:cubicBezTo>
                  <a:cubicBezTo>
                    <a:pt x="137" y="1"/>
                    <a:pt x="139" y="0"/>
                    <a:pt x="140" y="1"/>
                  </a:cubicBezTo>
                  <a:cubicBezTo>
                    <a:pt x="142" y="2"/>
                    <a:pt x="142" y="4"/>
                    <a:pt x="141" y="6"/>
                  </a:cubicBezTo>
                  <a:cubicBezTo>
                    <a:pt x="130" y="25"/>
                    <a:pt x="103" y="40"/>
                    <a:pt x="62" y="51"/>
                  </a:cubicBezTo>
                  <a:cubicBezTo>
                    <a:pt x="31" y="60"/>
                    <a:pt x="4" y="62"/>
                    <a:pt x="3" y="62"/>
                  </a:cubicBezTo>
                  <a:cubicBezTo>
                    <a:pt x="3" y="62"/>
                    <a:pt x="3" y="62"/>
                    <a:pt x="3" y="6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3" name="组合 512"/>
          <p:cNvGrpSpPr/>
          <p:nvPr/>
        </p:nvGrpSpPr>
        <p:grpSpPr>
          <a:xfrm>
            <a:off x="6447358" y="2018135"/>
            <a:ext cx="1217613" cy="2405062"/>
            <a:chOff x="6447358" y="2018135"/>
            <a:chExt cx="1217613" cy="2405062"/>
          </a:xfrm>
        </p:grpSpPr>
        <p:sp>
          <p:nvSpPr>
            <p:cNvPr id="157" name="Freeform 106"/>
            <p:cNvSpPr>
              <a:spLocks/>
            </p:cNvSpPr>
            <p:nvPr/>
          </p:nvSpPr>
          <p:spPr bwMode="auto">
            <a:xfrm>
              <a:off x="6795021" y="3542135"/>
              <a:ext cx="574675" cy="800100"/>
            </a:xfrm>
            <a:custGeom>
              <a:avLst/>
              <a:gdLst>
                <a:gd name="T0" fmla="*/ 324 w 362"/>
                <a:gd name="T1" fmla="*/ 1 h 504"/>
                <a:gd name="T2" fmla="*/ 37 w 362"/>
                <a:gd name="T3" fmla="*/ 0 h 504"/>
                <a:gd name="T4" fmla="*/ 0 w 362"/>
                <a:gd name="T5" fmla="*/ 504 h 504"/>
                <a:gd name="T6" fmla="*/ 121 w 362"/>
                <a:gd name="T7" fmla="*/ 504 h 504"/>
                <a:gd name="T8" fmla="*/ 159 w 362"/>
                <a:gd name="T9" fmla="*/ 147 h 504"/>
                <a:gd name="T10" fmla="*/ 195 w 362"/>
                <a:gd name="T11" fmla="*/ 147 h 504"/>
                <a:gd name="T12" fmla="*/ 242 w 362"/>
                <a:gd name="T13" fmla="*/ 504 h 504"/>
                <a:gd name="T14" fmla="*/ 362 w 362"/>
                <a:gd name="T15" fmla="*/ 504 h 504"/>
                <a:gd name="T16" fmla="*/ 324 w 362"/>
                <a:gd name="T17" fmla="*/ 1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504">
                  <a:moveTo>
                    <a:pt x="324" y="1"/>
                  </a:moveTo>
                  <a:lnTo>
                    <a:pt x="37" y="0"/>
                  </a:lnTo>
                  <a:lnTo>
                    <a:pt x="0" y="504"/>
                  </a:lnTo>
                  <a:lnTo>
                    <a:pt x="121" y="504"/>
                  </a:lnTo>
                  <a:lnTo>
                    <a:pt x="159" y="147"/>
                  </a:lnTo>
                  <a:lnTo>
                    <a:pt x="195" y="147"/>
                  </a:lnTo>
                  <a:lnTo>
                    <a:pt x="242" y="504"/>
                  </a:lnTo>
                  <a:lnTo>
                    <a:pt x="362" y="504"/>
                  </a:lnTo>
                  <a:lnTo>
                    <a:pt x="324" y="1"/>
                  </a:ln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07"/>
            <p:cNvSpPr>
              <a:spLocks/>
            </p:cNvSpPr>
            <p:nvPr/>
          </p:nvSpPr>
          <p:spPr bwMode="auto">
            <a:xfrm>
              <a:off x="7166496" y="4270797"/>
              <a:ext cx="228600" cy="152400"/>
            </a:xfrm>
            <a:custGeom>
              <a:avLst/>
              <a:gdLst>
                <a:gd name="T0" fmla="*/ 83 w 99"/>
                <a:gd name="T1" fmla="*/ 66 h 66"/>
                <a:gd name="T2" fmla="*/ 16 w 99"/>
                <a:gd name="T3" fmla="*/ 66 h 66"/>
                <a:gd name="T4" fmla="*/ 0 w 99"/>
                <a:gd name="T5" fmla="*/ 50 h 66"/>
                <a:gd name="T6" fmla="*/ 0 w 99"/>
                <a:gd name="T7" fmla="*/ 49 h 66"/>
                <a:gd name="T8" fmla="*/ 49 w 99"/>
                <a:gd name="T9" fmla="*/ 0 h 66"/>
                <a:gd name="T10" fmla="*/ 50 w 99"/>
                <a:gd name="T11" fmla="*/ 0 h 66"/>
                <a:gd name="T12" fmla="*/ 99 w 99"/>
                <a:gd name="T13" fmla="*/ 49 h 66"/>
                <a:gd name="T14" fmla="*/ 99 w 99"/>
                <a:gd name="T15" fmla="*/ 50 h 66"/>
                <a:gd name="T16" fmla="*/ 83 w 99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6">
                  <a:moveTo>
                    <a:pt x="83" y="66"/>
                  </a:moveTo>
                  <a:cubicBezTo>
                    <a:pt x="16" y="66"/>
                    <a:pt x="16" y="66"/>
                    <a:pt x="16" y="66"/>
                  </a:cubicBezTo>
                  <a:cubicBezTo>
                    <a:pt x="7" y="66"/>
                    <a:pt x="0" y="59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59"/>
                    <a:pt x="92" y="66"/>
                    <a:pt x="83" y="66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08"/>
            <p:cNvSpPr>
              <a:spLocks/>
            </p:cNvSpPr>
            <p:nvPr/>
          </p:nvSpPr>
          <p:spPr bwMode="auto">
            <a:xfrm>
              <a:off x="6769621" y="4270797"/>
              <a:ext cx="228600" cy="152400"/>
            </a:xfrm>
            <a:custGeom>
              <a:avLst/>
              <a:gdLst>
                <a:gd name="T0" fmla="*/ 16 w 99"/>
                <a:gd name="T1" fmla="*/ 66 h 66"/>
                <a:gd name="T2" fmla="*/ 84 w 99"/>
                <a:gd name="T3" fmla="*/ 66 h 66"/>
                <a:gd name="T4" fmla="*/ 99 w 99"/>
                <a:gd name="T5" fmla="*/ 50 h 66"/>
                <a:gd name="T6" fmla="*/ 99 w 99"/>
                <a:gd name="T7" fmla="*/ 49 h 66"/>
                <a:gd name="T8" fmla="*/ 50 w 99"/>
                <a:gd name="T9" fmla="*/ 0 h 66"/>
                <a:gd name="T10" fmla="*/ 49 w 99"/>
                <a:gd name="T11" fmla="*/ 0 h 66"/>
                <a:gd name="T12" fmla="*/ 0 w 99"/>
                <a:gd name="T13" fmla="*/ 49 h 66"/>
                <a:gd name="T14" fmla="*/ 0 w 99"/>
                <a:gd name="T15" fmla="*/ 50 h 66"/>
                <a:gd name="T16" fmla="*/ 16 w 99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6">
                  <a:moveTo>
                    <a:pt x="16" y="66"/>
                  </a:moveTo>
                  <a:cubicBezTo>
                    <a:pt x="84" y="66"/>
                    <a:pt x="84" y="66"/>
                    <a:pt x="84" y="66"/>
                  </a:cubicBezTo>
                  <a:cubicBezTo>
                    <a:pt x="92" y="66"/>
                    <a:pt x="99" y="59"/>
                    <a:pt x="99" y="50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7" y="66"/>
                    <a:pt x="16" y="66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109"/>
            <p:cNvSpPr>
              <a:spLocks noChangeArrowheads="1"/>
            </p:cNvSpPr>
            <p:nvPr/>
          </p:nvSpPr>
          <p:spPr bwMode="auto">
            <a:xfrm>
              <a:off x="6915671" y="2894435"/>
              <a:ext cx="331788" cy="679450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10"/>
            <p:cNvSpPr>
              <a:spLocks/>
            </p:cNvSpPr>
            <p:nvPr/>
          </p:nvSpPr>
          <p:spPr bwMode="auto">
            <a:xfrm>
              <a:off x="7052196" y="2929360"/>
              <a:ext cx="55563" cy="65088"/>
            </a:xfrm>
            <a:custGeom>
              <a:avLst/>
              <a:gdLst>
                <a:gd name="T0" fmla="*/ 18 w 24"/>
                <a:gd name="T1" fmla="*/ 28 h 28"/>
                <a:gd name="T2" fmla="*/ 5 w 24"/>
                <a:gd name="T3" fmla="*/ 28 h 28"/>
                <a:gd name="T4" fmla="*/ 0 w 24"/>
                <a:gd name="T5" fmla="*/ 22 h 28"/>
                <a:gd name="T6" fmla="*/ 0 w 24"/>
                <a:gd name="T7" fmla="*/ 5 h 28"/>
                <a:gd name="T8" fmla="*/ 5 w 24"/>
                <a:gd name="T9" fmla="*/ 0 h 28"/>
                <a:gd name="T10" fmla="*/ 18 w 24"/>
                <a:gd name="T11" fmla="*/ 0 h 28"/>
                <a:gd name="T12" fmla="*/ 24 w 24"/>
                <a:gd name="T13" fmla="*/ 5 h 28"/>
                <a:gd name="T14" fmla="*/ 24 w 24"/>
                <a:gd name="T15" fmla="*/ 22 h 28"/>
                <a:gd name="T16" fmla="*/ 18 w 24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8">
                  <a:moveTo>
                    <a:pt x="18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" y="28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4" y="2"/>
                    <a:pt x="24" y="5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5"/>
                    <a:pt x="21" y="28"/>
                    <a:pt x="18" y="28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11"/>
            <p:cNvSpPr>
              <a:spLocks/>
            </p:cNvSpPr>
            <p:nvPr/>
          </p:nvSpPr>
          <p:spPr bwMode="auto">
            <a:xfrm>
              <a:off x="7033146" y="2986510"/>
              <a:ext cx="92075" cy="454025"/>
            </a:xfrm>
            <a:custGeom>
              <a:avLst/>
              <a:gdLst>
                <a:gd name="T0" fmla="*/ 19 w 58"/>
                <a:gd name="T1" fmla="*/ 0 h 286"/>
                <a:gd name="T2" fmla="*/ 0 w 58"/>
                <a:gd name="T3" fmla="*/ 251 h 286"/>
                <a:gd name="T4" fmla="*/ 31 w 58"/>
                <a:gd name="T5" fmla="*/ 286 h 286"/>
                <a:gd name="T6" fmla="*/ 58 w 58"/>
                <a:gd name="T7" fmla="*/ 249 h 286"/>
                <a:gd name="T8" fmla="*/ 39 w 58"/>
                <a:gd name="T9" fmla="*/ 0 h 286"/>
                <a:gd name="T10" fmla="*/ 19 w 58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286">
                  <a:moveTo>
                    <a:pt x="19" y="0"/>
                  </a:moveTo>
                  <a:lnTo>
                    <a:pt x="0" y="251"/>
                  </a:lnTo>
                  <a:lnTo>
                    <a:pt x="31" y="286"/>
                  </a:lnTo>
                  <a:lnTo>
                    <a:pt x="58" y="249"/>
                  </a:lnTo>
                  <a:lnTo>
                    <a:pt x="3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12"/>
            <p:cNvSpPr>
              <a:spLocks/>
            </p:cNvSpPr>
            <p:nvPr/>
          </p:nvSpPr>
          <p:spPr bwMode="auto">
            <a:xfrm>
              <a:off x="6931546" y="2913485"/>
              <a:ext cx="293688" cy="133350"/>
            </a:xfrm>
            <a:custGeom>
              <a:avLst/>
              <a:gdLst>
                <a:gd name="T0" fmla="*/ 0 w 185"/>
                <a:gd name="T1" fmla="*/ 0 h 84"/>
                <a:gd name="T2" fmla="*/ 31 w 185"/>
                <a:gd name="T3" fmla="*/ 84 h 84"/>
                <a:gd name="T4" fmla="*/ 95 w 185"/>
                <a:gd name="T5" fmla="*/ 30 h 84"/>
                <a:gd name="T6" fmla="*/ 159 w 185"/>
                <a:gd name="T7" fmla="*/ 84 h 84"/>
                <a:gd name="T8" fmla="*/ 185 w 185"/>
                <a:gd name="T9" fmla="*/ 0 h 84"/>
                <a:gd name="T10" fmla="*/ 0 w 185"/>
                <a:gd name="T1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5" h="84">
                  <a:moveTo>
                    <a:pt x="0" y="0"/>
                  </a:moveTo>
                  <a:lnTo>
                    <a:pt x="31" y="84"/>
                  </a:lnTo>
                  <a:lnTo>
                    <a:pt x="95" y="30"/>
                  </a:lnTo>
                  <a:lnTo>
                    <a:pt x="159" y="84"/>
                  </a:lnTo>
                  <a:lnTo>
                    <a:pt x="1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13"/>
            <p:cNvSpPr>
              <a:spLocks/>
            </p:cNvSpPr>
            <p:nvPr/>
          </p:nvSpPr>
          <p:spPr bwMode="auto">
            <a:xfrm>
              <a:off x="6702946" y="3521497"/>
              <a:ext cx="196850" cy="315913"/>
            </a:xfrm>
            <a:custGeom>
              <a:avLst/>
              <a:gdLst>
                <a:gd name="T0" fmla="*/ 14 w 85"/>
                <a:gd name="T1" fmla="*/ 0 h 137"/>
                <a:gd name="T2" fmla="*/ 15 w 85"/>
                <a:gd name="T3" fmla="*/ 81 h 137"/>
                <a:gd name="T4" fmla="*/ 66 w 85"/>
                <a:gd name="T5" fmla="*/ 130 h 137"/>
                <a:gd name="T6" fmla="*/ 54 w 85"/>
                <a:gd name="T7" fmla="*/ 84 h 137"/>
                <a:gd name="T8" fmla="*/ 65 w 85"/>
                <a:gd name="T9" fmla="*/ 82 h 137"/>
                <a:gd name="T10" fmla="*/ 60 w 85"/>
                <a:gd name="T11" fmla="*/ 23 h 137"/>
                <a:gd name="T12" fmla="*/ 14 w 85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37">
                  <a:moveTo>
                    <a:pt x="14" y="0"/>
                  </a:moveTo>
                  <a:cubicBezTo>
                    <a:pt x="14" y="0"/>
                    <a:pt x="0" y="46"/>
                    <a:pt x="15" y="81"/>
                  </a:cubicBezTo>
                  <a:cubicBezTo>
                    <a:pt x="31" y="116"/>
                    <a:pt x="48" y="137"/>
                    <a:pt x="66" y="130"/>
                  </a:cubicBezTo>
                  <a:cubicBezTo>
                    <a:pt x="85" y="123"/>
                    <a:pt x="55" y="87"/>
                    <a:pt x="54" y="84"/>
                  </a:cubicBezTo>
                  <a:cubicBezTo>
                    <a:pt x="54" y="84"/>
                    <a:pt x="62" y="88"/>
                    <a:pt x="65" y="82"/>
                  </a:cubicBezTo>
                  <a:cubicBezTo>
                    <a:pt x="68" y="76"/>
                    <a:pt x="68" y="51"/>
                    <a:pt x="60" y="23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14"/>
            <p:cNvSpPr>
              <a:spLocks/>
            </p:cNvSpPr>
            <p:nvPr/>
          </p:nvSpPr>
          <p:spPr bwMode="auto">
            <a:xfrm>
              <a:off x="6783908" y="3669135"/>
              <a:ext cx="57150" cy="69850"/>
            </a:xfrm>
            <a:custGeom>
              <a:avLst/>
              <a:gdLst>
                <a:gd name="T0" fmla="*/ 25 w 25"/>
                <a:gd name="T1" fmla="*/ 30 h 30"/>
                <a:gd name="T2" fmla="*/ 19 w 25"/>
                <a:gd name="T3" fmla="*/ 20 h 30"/>
                <a:gd name="T4" fmla="*/ 6 w 25"/>
                <a:gd name="T5" fmla="*/ 0 h 30"/>
                <a:gd name="T6" fmla="*/ 25 w 25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2" y="24"/>
                    <a:pt x="19" y="21"/>
                    <a:pt x="19" y="20"/>
                  </a:cubicBezTo>
                  <a:cubicBezTo>
                    <a:pt x="19" y="20"/>
                    <a:pt x="10" y="17"/>
                    <a:pt x="6" y="0"/>
                  </a:cubicBezTo>
                  <a:cubicBezTo>
                    <a:pt x="6" y="0"/>
                    <a:pt x="0" y="26"/>
                    <a:pt x="25" y="3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15"/>
            <p:cNvSpPr>
              <a:spLocks/>
            </p:cNvSpPr>
            <p:nvPr/>
          </p:nvSpPr>
          <p:spPr bwMode="auto">
            <a:xfrm>
              <a:off x="6709296" y="2905547"/>
              <a:ext cx="385763" cy="830263"/>
            </a:xfrm>
            <a:custGeom>
              <a:avLst/>
              <a:gdLst>
                <a:gd name="T0" fmla="*/ 104 w 167"/>
                <a:gd name="T1" fmla="*/ 1 h 359"/>
                <a:gd name="T2" fmla="*/ 13 w 167"/>
                <a:gd name="T3" fmla="*/ 81 h 359"/>
                <a:gd name="T4" fmla="*/ 4 w 167"/>
                <a:gd name="T5" fmla="*/ 287 h 359"/>
                <a:gd name="T6" fmla="*/ 51 w 167"/>
                <a:gd name="T7" fmla="*/ 287 h 359"/>
                <a:gd name="T8" fmla="*/ 54 w 167"/>
                <a:gd name="T9" fmla="*/ 359 h 359"/>
                <a:gd name="T10" fmla="*/ 152 w 167"/>
                <a:gd name="T11" fmla="*/ 210 h 359"/>
                <a:gd name="T12" fmla="*/ 120 w 167"/>
                <a:gd name="T13" fmla="*/ 119 h 359"/>
                <a:gd name="T14" fmla="*/ 104 w 167"/>
                <a:gd name="T15" fmla="*/ 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359">
                  <a:moveTo>
                    <a:pt x="104" y="1"/>
                  </a:moveTo>
                  <a:cubicBezTo>
                    <a:pt x="104" y="1"/>
                    <a:pt x="25" y="0"/>
                    <a:pt x="13" y="81"/>
                  </a:cubicBezTo>
                  <a:cubicBezTo>
                    <a:pt x="0" y="161"/>
                    <a:pt x="4" y="287"/>
                    <a:pt x="4" y="287"/>
                  </a:cubicBezTo>
                  <a:cubicBezTo>
                    <a:pt x="51" y="287"/>
                    <a:pt x="51" y="287"/>
                    <a:pt x="51" y="287"/>
                  </a:cubicBezTo>
                  <a:cubicBezTo>
                    <a:pt x="54" y="359"/>
                    <a:pt x="54" y="359"/>
                    <a:pt x="54" y="359"/>
                  </a:cubicBezTo>
                  <a:cubicBezTo>
                    <a:pt x="54" y="359"/>
                    <a:pt x="167" y="342"/>
                    <a:pt x="152" y="210"/>
                  </a:cubicBezTo>
                  <a:cubicBezTo>
                    <a:pt x="143" y="136"/>
                    <a:pt x="127" y="130"/>
                    <a:pt x="120" y="119"/>
                  </a:cubicBezTo>
                  <a:cubicBezTo>
                    <a:pt x="113" y="109"/>
                    <a:pt x="76" y="65"/>
                    <a:pt x="104" y="1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16"/>
            <p:cNvSpPr>
              <a:spLocks/>
            </p:cNvSpPr>
            <p:nvPr/>
          </p:nvSpPr>
          <p:spPr bwMode="auto">
            <a:xfrm>
              <a:off x="6804546" y="3188122"/>
              <a:ext cx="30163" cy="381000"/>
            </a:xfrm>
            <a:custGeom>
              <a:avLst/>
              <a:gdLst>
                <a:gd name="T0" fmla="*/ 10 w 13"/>
                <a:gd name="T1" fmla="*/ 165 h 165"/>
                <a:gd name="T2" fmla="*/ 13 w 13"/>
                <a:gd name="T3" fmla="*/ 0 h 165"/>
                <a:gd name="T4" fmla="*/ 1 w 13"/>
                <a:gd name="T5" fmla="*/ 165 h 165"/>
                <a:gd name="T6" fmla="*/ 10 w 13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65">
                  <a:moveTo>
                    <a:pt x="10" y="165"/>
                  </a:moveTo>
                  <a:cubicBezTo>
                    <a:pt x="10" y="165"/>
                    <a:pt x="9" y="41"/>
                    <a:pt x="13" y="0"/>
                  </a:cubicBezTo>
                  <a:cubicBezTo>
                    <a:pt x="13" y="0"/>
                    <a:pt x="0" y="56"/>
                    <a:pt x="1" y="165"/>
                  </a:cubicBezTo>
                  <a:lnTo>
                    <a:pt x="10" y="165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17"/>
            <p:cNvSpPr>
              <a:spLocks/>
            </p:cNvSpPr>
            <p:nvPr/>
          </p:nvSpPr>
          <p:spPr bwMode="auto">
            <a:xfrm>
              <a:off x="6836296" y="2921422"/>
              <a:ext cx="182563" cy="307975"/>
            </a:xfrm>
            <a:custGeom>
              <a:avLst/>
              <a:gdLst>
                <a:gd name="T0" fmla="*/ 65 w 79"/>
                <a:gd name="T1" fmla="*/ 112 h 133"/>
                <a:gd name="T2" fmla="*/ 45 w 79"/>
                <a:gd name="T3" fmla="*/ 6 h 133"/>
                <a:gd name="T4" fmla="*/ 43 w 79"/>
                <a:gd name="T5" fmla="*/ 0 h 133"/>
                <a:gd name="T6" fmla="*/ 8 w 79"/>
                <a:gd name="T7" fmla="*/ 74 h 133"/>
                <a:gd name="T8" fmla="*/ 25 w 79"/>
                <a:gd name="T9" fmla="*/ 74 h 133"/>
                <a:gd name="T10" fmla="*/ 20 w 79"/>
                <a:gd name="T11" fmla="*/ 110 h 133"/>
                <a:gd name="T12" fmla="*/ 79 w 79"/>
                <a:gd name="T13" fmla="*/ 133 h 133"/>
                <a:gd name="T14" fmla="*/ 65 w 79"/>
                <a:gd name="T15" fmla="*/ 1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133">
                  <a:moveTo>
                    <a:pt x="65" y="112"/>
                  </a:moveTo>
                  <a:cubicBezTo>
                    <a:pt x="59" y="103"/>
                    <a:pt x="26" y="64"/>
                    <a:pt x="45" y="6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0" y="59"/>
                    <a:pt x="8" y="74"/>
                  </a:cubicBezTo>
                  <a:cubicBezTo>
                    <a:pt x="11" y="79"/>
                    <a:pt x="25" y="74"/>
                    <a:pt x="25" y="74"/>
                  </a:cubicBezTo>
                  <a:cubicBezTo>
                    <a:pt x="25" y="74"/>
                    <a:pt x="14" y="100"/>
                    <a:pt x="20" y="110"/>
                  </a:cubicBezTo>
                  <a:cubicBezTo>
                    <a:pt x="25" y="120"/>
                    <a:pt x="55" y="130"/>
                    <a:pt x="79" y="133"/>
                  </a:cubicBezTo>
                  <a:cubicBezTo>
                    <a:pt x="74" y="121"/>
                    <a:pt x="68" y="117"/>
                    <a:pt x="65" y="112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18"/>
            <p:cNvSpPr>
              <a:spLocks/>
            </p:cNvSpPr>
            <p:nvPr/>
          </p:nvSpPr>
          <p:spPr bwMode="auto">
            <a:xfrm>
              <a:off x="7309371" y="3521497"/>
              <a:ext cx="304800" cy="254000"/>
            </a:xfrm>
            <a:custGeom>
              <a:avLst/>
              <a:gdLst>
                <a:gd name="T0" fmla="*/ 87 w 132"/>
                <a:gd name="T1" fmla="*/ 0 h 110"/>
                <a:gd name="T2" fmla="*/ 111 w 132"/>
                <a:gd name="T3" fmla="*/ 26 h 110"/>
                <a:gd name="T4" fmla="*/ 121 w 132"/>
                <a:gd name="T5" fmla="*/ 54 h 110"/>
                <a:gd name="T6" fmla="*/ 91 w 132"/>
                <a:gd name="T7" fmla="*/ 45 h 110"/>
                <a:gd name="T8" fmla="*/ 98 w 132"/>
                <a:gd name="T9" fmla="*/ 64 h 110"/>
                <a:gd name="T10" fmla="*/ 99 w 132"/>
                <a:gd name="T11" fmla="*/ 91 h 110"/>
                <a:gd name="T12" fmla="*/ 65 w 132"/>
                <a:gd name="T13" fmla="*/ 61 h 110"/>
                <a:gd name="T14" fmla="*/ 70 w 132"/>
                <a:gd name="T15" fmla="*/ 75 h 110"/>
                <a:gd name="T16" fmla="*/ 71 w 132"/>
                <a:gd name="T17" fmla="*/ 102 h 110"/>
                <a:gd name="T18" fmla="*/ 40 w 132"/>
                <a:gd name="T19" fmla="*/ 75 h 110"/>
                <a:gd name="T20" fmla="*/ 42 w 132"/>
                <a:gd name="T21" fmla="*/ 87 h 110"/>
                <a:gd name="T22" fmla="*/ 42 w 132"/>
                <a:gd name="T23" fmla="*/ 101 h 110"/>
                <a:gd name="T24" fmla="*/ 12 w 132"/>
                <a:gd name="T25" fmla="*/ 69 h 110"/>
                <a:gd name="T26" fmla="*/ 12 w 132"/>
                <a:gd name="T27" fmla="*/ 13 h 110"/>
                <a:gd name="T28" fmla="*/ 87 w 132"/>
                <a:gd name="T2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110">
                  <a:moveTo>
                    <a:pt x="87" y="0"/>
                  </a:moveTo>
                  <a:cubicBezTo>
                    <a:pt x="87" y="0"/>
                    <a:pt x="98" y="18"/>
                    <a:pt x="111" y="26"/>
                  </a:cubicBezTo>
                  <a:cubicBezTo>
                    <a:pt x="124" y="35"/>
                    <a:pt x="132" y="44"/>
                    <a:pt x="121" y="54"/>
                  </a:cubicBezTo>
                  <a:cubicBezTo>
                    <a:pt x="110" y="65"/>
                    <a:pt x="91" y="45"/>
                    <a:pt x="91" y="45"/>
                  </a:cubicBezTo>
                  <a:cubicBezTo>
                    <a:pt x="91" y="45"/>
                    <a:pt x="94" y="57"/>
                    <a:pt x="98" y="64"/>
                  </a:cubicBezTo>
                  <a:cubicBezTo>
                    <a:pt x="103" y="72"/>
                    <a:pt x="111" y="83"/>
                    <a:pt x="99" y="91"/>
                  </a:cubicBezTo>
                  <a:cubicBezTo>
                    <a:pt x="87" y="98"/>
                    <a:pt x="72" y="78"/>
                    <a:pt x="65" y="61"/>
                  </a:cubicBezTo>
                  <a:cubicBezTo>
                    <a:pt x="65" y="61"/>
                    <a:pt x="67" y="69"/>
                    <a:pt x="70" y="75"/>
                  </a:cubicBezTo>
                  <a:cubicBezTo>
                    <a:pt x="73" y="81"/>
                    <a:pt x="84" y="94"/>
                    <a:pt x="71" y="102"/>
                  </a:cubicBezTo>
                  <a:cubicBezTo>
                    <a:pt x="57" y="110"/>
                    <a:pt x="43" y="89"/>
                    <a:pt x="40" y="75"/>
                  </a:cubicBezTo>
                  <a:cubicBezTo>
                    <a:pt x="40" y="75"/>
                    <a:pt x="40" y="82"/>
                    <a:pt x="42" y="87"/>
                  </a:cubicBezTo>
                  <a:cubicBezTo>
                    <a:pt x="45" y="92"/>
                    <a:pt x="47" y="98"/>
                    <a:pt x="42" y="101"/>
                  </a:cubicBezTo>
                  <a:cubicBezTo>
                    <a:pt x="37" y="103"/>
                    <a:pt x="23" y="102"/>
                    <a:pt x="12" y="69"/>
                  </a:cubicBezTo>
                  <a:cubicBezTo>
                    <a:pt x="0" y="37"/>
                    <a:pt x="12" y="13"/>
                    <a:pt x="12" y="13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19"/>
            <p:cNvSpPr>
              <a:spLocks/>
            </p:cNvSpPr>
            <p:nvPr/>
          </p:nvSpPr>
          <p:spPr bwMode="auto">
            <a:xfrm>
              <a:off x="7369696" y="3583410"/>
              <a:ext cx="142875" cy="95250"/>
            </a:xfrm>
            <a:custGeom>
              <a:avLst/>
              <a:gdLst>
                <a:gd name="T0" fmla="*/ 62 w 62"/>
                <a:gd name="T1" fmla="*/ 0 h 41"/>
                <a:gd name="T2" fmla="*/ 0 w 62"/>
                <a:gd name="T3" fmla="*/ 34 h 41"/>
                <a:gd name="T4" fmla="*/ 62 w 62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41">
                  <a:moveTo>
                    <a:pt x="62" y="0"/>
                  </a:moveTo>
                  <a:cubicBezTo>
                    <a:pt x="62" y="0"/>
                    <a:pt x="48" y="30"/>
                    <a:pt x="0" y="34"/>
                  </a:cubicBezTo>
                  <a:cubicBezTo>
                    <a:pt x="0" y="34"/>
                    <a:pt x="51" y="41"/>
                    <a:pt x="62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20"/>
            <p:cNvSpPr>
              <a:spLocks/>
            </p:cNvSpPr>
            <p:nvPr/>
          </p:nvSpPr>
          <p:spPr bwMode="auto">
            <a:xfrm>
              <a:off x="7064896" y="2905547"/>
              <a:ext cx="460375" cy="830263"/>
            </a:xfrm>
            <a:custGeom>
              <a:avLst/>
              <a:gdLst>
                <a:gd name="T0" fmla="*/ 63 w 199"/>
                <a:gd name="T1" fmla="*/ 1 h 359"/>
                <a:gd name="T2" fmla="*/ 154 w 199"/>
                <a:gd name="T3" fmla="*/ 81 h 359"/>
                <a:gd name="T4" fmla="*/ 199 w 199"/>
                <a:gd name="T5" fmla="*/ 268 h 359"/>
                <a:gd name="T6" fmla="*/ 116 w 199"/>
                <a:gd name="T7" fmla="*/ 287 h 359"/>
                <a:gd name="T8" fmla="*/ 113 w 199"/>
                <a:gd name="T9" fmla="*/ 359 h 359"/>
                <a:gd name="T10" fmla="*/ 15 w 199"/>
                <a:gd name="T11" fmla="*/ 210 h 359"/>
                <a:gd name="T12" fmla="*/ 47 w 199"/>
                <a:gd name="T13" fmla="*/ 119 h 359"/>
                <a:gd name="T14" fmla="*/ 63 w 199"/>
                <a:gd name="T15" fmla="*/ 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359">
                  <a:moveTo>
                    <a:pt x="63" y="1"/>
                  </a:moveTo>
                  <a:cubicBezTo>
                    <a:pt x="63" y="1"/>
                    <a:pt x="142" y="0"/>
                    <a:pt x="154" y="81"/>
                  </a:cubicBezTo>
                  <a:cubicBezTo>
                    <a:pt x="167" y="161"/>
                    <a:pt x="199" y="268"/>
                    <a:pt x="199" y="268"/>
                  </a:cubicBezTo>
                  <a:cubicBezTo>
                    <a:pt x="116" y="287"/>
                    <a:pt x="116" y="287"/>
                    <a:pt x="116" y="287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113" y="359"/>
                    <a:pt x="0" y="342"/>
                    <a:pt x="15" y="210"/>
                  </a:cubicBezTo>
                  <a:cubicBezTo>
                    <a:pt x="24" y="136"/>
                    <a:pt x="40" y="130"/>
                    <a:pt x="47" y="119"/>
                  </a:cubicBezTo>
                  <a:cubicBezTo>
                    <a:pt x="54" y="109"/>
                    <a:pt x="91" y="65"/>
                    <a:pt x="63" y="1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21"/>
            <p:cNvSpPr>
              <a:spLocks/>
            </p:cNvSpPr>
            <p:nvPr/>
          </p:nvSpPr>
          <p:spPr bwMode="auto">
            <a:xfrm>
              <a:off x="7326833" y="3188122"/>
              <a:ext cx="30163" cy="381000"/>
            </a:xfrm>
            <a:custGeom>
              <a:avLst/>
              <a:gdLst>
                <a:gd name="T0" fmla="*/ 3 w 13"/>
                <a:gd name="T1" fmla="*/ 165 h 165"/>
                <a:gd name="T2" fmla="*/ 0 w 13"/>
                <a:gd name="T3" fmla="*/ 0 h 165"/>
                <a:gd name="T4" fmla="*/ 12 w 13"/>
                <a:gd name="T5" fmla="*/ 162 h 165"/>
                <a:gd name="T6" fmla="*/ 3 w 13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65">
                  <a:moveTo>
                    <a:pt x="3" y="165"/>
                  </a:moveTo>
                  <a:cubicBezTo>
                    <a:pt x="3" y="165"/>
                    <a:pt x="4" y="41"/>
                    <a:pt x="0" y="0"/>
                  </a:cubicBezTo>
                  <a:cubicBezTo>
                    <a:pt x="0" y="0"/>
                    <a:pt x="13" y="54"/>
                    <a:pt x="12" y="162"/>
                  </a:cubicBezTo>
                  <a:lnTo>
                    <a:pt x="3" y="165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22"/>
            <p:cNvSpPr>
              <a:spLocks/>
            </p:cNvSpPr>
            <p:nvPr/>
          </p:nvSpPr>
          <p:spPr bwMode="auto">
            <a:xfrm>
              <a:off x="7139508" y="2921422"/>
              <a:ext cx="184150" cy="307975"/>
            </a:xfrm>
            <a:custGeom>
              <a:avLst/>
              <a:gdLst>
                <a:gd name="T0" fmla="*/ 15 w 80"/>
                <a:gd name="T1" fmla="*/ 112 h 133"/>
                <a:gd name="T2" fmla="*/ 35 w 80"/>
                <a:gd name="T3" fmla="*/ 6 h 133"/>
                <a:gd name="T4" fmla="*/ 37 w 80"/>
                <a:gd name="T5" fmla="*/ 0 h 133"/>
                <a:gd name="T6" fmla="*/ 72 w 80"/>
                <a:gd name="T7" fmla="*/ 74 h 133"/>
                <a:gd name="T8" fmla="*/ 55 w 80"/>
                <a:gd name="T9" fmla="*/ 74 h 133"/>
                <a:gd name="T10" fmla="*/ 60 w 80"/>
                <a:gd name="T11" fmla="*/ 110 h 133"/>
                <a:gd name="T12" fmla="*/ 0 w 80"/>
                <a:gd name="T13" fmla="*/ 133 h 133"/>
                <a:gd name="T14" fmla="*/ 15 w 80"/>
                <a:gd name="T15" fmla="*/ 1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133">
                  <a:moveTo>
                    <a:pt x="15" y="112"/>
                  </a:moveTo>
                  <a:cubicBezTo>
                    <a:pt x="21" y="103"/>
                    <a:pt x="54" y="64"/>
                    <a:pt x="35" y="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80" y="59"/>
                    <a:pt x="72" y="74"/>
                  </a:cubicBezTo>
                  <a:cubicBezTo>
                    <a:pt x="69" y="79"/>
                    <a:pt x="55" y="74"/>
                    <a:pt x="55" y="74"/>
                  </a:cubicBezTo>
                  <a:cubicBezTo>
                    <a:pt x="55" y="74"/>
                    <a:pt x="66" y="100"/>
                    <a:pt x="60" y="110"/>
                  </a:cubicBezTo>
                  <a:cubicBezTo>
                    <a:pt x="55" y="120"/>
                    <a:pt x="25" y="130"/>
                    <a:pt x="0" y="133"/>
                  </a:cubicBezTo>
                  <a:cubicBezTo>
                    <a:pt x="6" y="121"/>
                    <a:pt x="12" y="117"/>
                    <a:pt x="15" y="112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23"/>
            <p:cNvSpPr>
              <a:spLocks/>
            </p:cNvSpPr>
            <p:nvPr/>
          </p:nvSpPr>
          <p:spPr bwMode="auto">
            <a:xfrm>
              <a:off x="6447358" y="2018135"/>
              <a:ext cx="1217613" cy="652463"/>
            </a:xfrm>
            <a:custGeom>
              <a:avLst/>
              <a:gdLst>
                <a:gd name="T0" fmla="*/ 81 w 528"/>
                <a:gd name="T1" fmla="*/ 282 h 282"/>
                <a:gd name="T2" fmla="*/ 110 w 528"/>
                <a:gd name="T3" fmla="*/ 70 h 282"/>
                <a:gd name="T4" fmla="*/ 255 w 528"/>
                <a:gd name="T5" fmla="*/ 0 h 282"/>
                <a:gd name="T6" fmla="*/ 463 w 528"/>
                <a:gd name="T7" fmla="*/ 282 h 282"/>
                <a:gd name="T8" fmla="*/ 81 w 528"/>
                <a:gd name="T9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282">
                  <a:moveTo>
                    <a:pt x="81" y="282"/>
                  </a:moveTo>
                  <a:cubicBezTo>
                    <a:pt x="81" y="282"/>
                    <a:pt x="0" y="85"/>
                    <a:pt x="110" y="70"/>
                  </a:cubicBezTo>
                  <a:cubicBezTo>
                    <a:pt x="110" y="70"/>
                    <a:pt x="98" y="0"/>
                    <a:pt x="255" y="0"/>
                  </a:cubicBezTo>
                  <a:cubicBezTo>
                    <a:pt x="451" y="0"/>
                    <a:pt x="528" y="47"/>
                    <a:pt x="463" y="282"/>
                  </a:cubicBezTo>
                  <a:lnTo>
                    <a:pt x="81" y="282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24"/>
            <p:cNvSpPr>
              <a:spLocks/>
            </p:cNvSpPr>
            <p:nvPr/>
          </p:nvSpPr>
          <p:spPr bwMode="auto">
            <a:xfrm>
              <a:off x="6596583" y="2626147"/>
              <a:ext cx="247650" cy="234950"/>
            </a:xfrm>
            <a:custGeom>
              <a:avLst/>
              <a:gdLst>
                <a:gd name="T0" fmla="*/ 56 w 107"/>
                <a:gd name="T1" fmla="*/ 17 h 102"/>
                <a:gd name="T2" fmla="*/ 16 w 107"/>
                <a:gd name="T3" fmla="*/ 13 h 102"/>
                <a:gd name="T4" fmla="*/ 107 w 107"/>
                <a:gd name="T5" fmla="*/ 102 h 102"/>
                <a:gd name="T6" fmla="*/ 56 w 107"/>
                <a:gd name="T7" fmla="*/ 1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02">
                  <a:moveTo>
                    <a:pt x="56" y="17"/>
                  </a:moveTo>
                  <a:cubicBezTo>
                    <a:pt x="56" y="17"/>
                    <a:pt x="33" y="0"/>
                    <a:pt x="16" y="13"/>
                  </a:cubicBezTo>
                  <a:cubicBezTo>
                    <a:pt x="0" y="27"/>
                    <a:pt x="14" y="102"/>
                    <a:pt x="107" y="102"/>
                  </a:cubicBezTo>
                  <a:lnTo>
                    <a:pt x="56" y="17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25"/>
            <p:cNvSpPr>
              <a:spLocks/>
            </p:cNvSpPr>
            <p:nvPr/>
          </p:nvSpPr>
          <p:spPr bwMode="auto">
            <a:xfrm>
              <a:off x="7309371" y="2626147"/>
              <a:ext cx="250825" cy="234950"/>
            </a:xfrm>
            <a:custGeom>
              <a:avLst/>
              <a:gdLst>
                <a:gd name="T0" fmla="*/ 51 w 108"/>
                <a:gd name="T1" fmla="*/ 17 h 102"/>
                <a:gd name="T2" fmla="*/ 91 w 108"/>
                <a:gd name="T3" fmla="*/ 13 h 102"/>
                <a:gd name="T4" fmla="*/ 0 w 108"/>
                <a:gd name="T5" fmla="*/ 102 h 102"/>
                <a:gd name="T6" fmla="*/ 51 w 108"/>
                <a:gd name="T7" fmla="*/ 1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102">
                  <a:moveTo>
                    <a:pt x="51" y="17"/>
                  </a:moveTo>
                  <a:cubicBezTo>
                    <a:pt x="51" y="17"/>
                    <a:pt x="74" y="0"/>
                    <a:pt x="91" y="13"/>
                  </a:cubicBezTo>
                  <a:cubicBezTo>
                    <a:pt x="108" y="27"/>
                    <a:pt x="93" y="102"/>
                    <a:pt x="0" y="102"/>
                  </a:cubicBezTo>
                  <a:lnTo>
                    <a:pt x="51" y="17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26"/>
            <p:cNvSpPr>
              <a:spLocks/>
            </p:cNvSpPr>
            <p:nvPr/>
          </p:nvSpPr>
          <p:spPr bwMode="auto">
            <a:xfrm>
              <a:off x="6680721" y="2278485"/>
              <a:ext cx="795338" cy="685800"/>
            </a:xfrm>
            <a:custGeom>
              <a:avLst/>
              <a:gdLst>
                <a:gd name="T0" fmla="*/ 336 w 345"/>
                <a:gd name="T1" fmla="*/ 76 h 296"/>
                <a:gd name="T2" fmla="*/ 172 w 345"/>
                <a:gd name="T3" fmla="*/ 76 h 296"/>
                <a:gd name="T4" fmla="*/ 8 w 345"/>
                <a:gd name="T5" fmla="*/ 76 h 296"/>
                <a:gd name="T6" fmla="*/ 4 w 345"/>
                <a:gd name="T7" fmla="*/ 135 h 296"/>
                <a:gd name="T8" fmla="*/ 172 w 345"/>
                <a:gd name="T9" fmla="*/ 296 h 296"/>
                <a:gd name="T10" fmla="*/ 340 w 345"/>
                <a:gd name="T11" fmla="*/ 135 h 296"/>
                <a:gd name="T12" fmla="*/ 336 w 345"/>
                <a:gd name="T13" fmla="*/ 7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5" h="296">
                  <a:moveTo>
                    <a:pt x="336" y="76"/>
                  </a:moveTo>
                  <a:cubicBezTo>
                    <a:pt x="314" y="0"/>
                    <a:pt x="172" y="76"/>
                    <a:pt x="172" y="76"/>
                  </a:cubicBezTo>
                  <a:cubicBezTo>
                    <a:pt x="172" y="76"/>
                    <a:pt x="31" y="0"/>
                    <a:pt x="8" y="76"/>
                  </a:cubicBezTo>
                  <a:cubicBezTo>
                    <a:pt x="8" y="76"/>
                    <a:pt x="0" y="101"/>
                    <a:pt x="4" y="135"/>
                  </a:cubicBezTo>
                  <a:cubicBezTo>
                    <a:pt x="13" y="200"/>
                    <a:pt x="67" y="296"/>
                    <a:pt x="172" y="296"/>
                  </a:cubicBezTo>
                  <a:cubicBezTo>
                    <a:pt x="277" y="296"/>
                    <a:pt x="331" y="200"/>
                    <a:pt x="340" y="135"/>
                  </a:cubicBezTo>
                  <a:cubicBezTo>
                    <a:pt x="345" y="101"/>
                    <a:pt x="336" y="76"/>
                    <a:pt x="336" y="76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27"/>
            <p:cNvSpPr>
              <a:spLocks/>
            </p:cNvSpPr>
            <p:nvPr/>
          </p:nvSpPr>
          <p:spPr bwMode="auto">
            <a:xfrm>
              <a:off x="6996633" y="2708697"/>
              <a:ext cx="128588" cy="69850"/>
            </a:xfrm>
            <a:custGeom>
              <a:avLst/>
              <a:gdLst>
                <a:gd name="T0" fmla="*/ 0 w 56"/>
                <a:gd name="T1" fmla="*/ 10 h 30"/>
                <a:gd name="T2" fmla="*/ 29 w 56"/>
                <a:gd name="T3" fmla="*/ 29 h 30"/>
                <a:gd name="T4" fmla="*/ 56 w 56"/>
                <a:gd name="T5" fmla="*/ 0 h 30"/>
                <a:gd name="T6" fmla="*/ 28 w 56"/>
                <a:gd name="T7" fmla="*/ 22 h 30"/>
                <a:gd name="T8" fmla="*/ 0 w 56"/>
                <a:gd name="T9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0">
                  <a:moveTo>
                    <a:pt x="0" y="10"/>
                  </a:moveTo>
                  <a:cubicBezTo>
                    <a:pt x="0" y="10"/>
                    <a:pt x="8" y="30"/>
                    <a:pt x="29" y="29"/>
                  </a:cubicBezTo>
                  <a:cubicBezTo>
                    <a:pt x="50" y="28"/>
                    <a:pt x="56" y="0"/>
                    <a:pt x="56" y="0"/>
                  </a:cubicBezTo>
                  <a:cubicBezTo>
                    <a:pt x="56" y="0"/>
                    <a:pt x="45" y="22"/>
                    <a:pt x="28" y="22"/>
                  </a:cubicBezTo>
                  <a:cubicBezTo>
                    <a:pt x="12" y="22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28"/>
            <p:cNvSpPr>
              <a:spLocks/>
            </p:cNvSpPr>
            <p:nvPr/>
          </p:nvSpPr>
          <p:spPr bwMode="auto">
            <a:xfrm>
              <a:off x="6955358" y="2799185"/>
              <a:ext cx="295275" cy="69850"/>
            </a:xfrm>
            <a:custGeom>
              <a:avLst/>
              <a:gdLst>
                <a:gd name="T0" fmla="*/ 3 w 128"/>
                <a:gd name="T1" fmla="*/ 30 h 30"/>
                <a:gd name="T2" fmla="*/ 0 w 128"/>
                <a:gd name="T3" fmla="*/ 27 h 30"/>
                <a:gd name="T4" fmla="*/ 3 w 128"/>
                <a:gd name="T5" fmla="*/ 24 h 30"/>
                <a:gd name="T6" fmla="*/ 123 w 128"/>
                <a:gd name="T7" fmla="*/ 1 h 30"/>
                <a:gd name="T8" fmla="*/ 127 w 128"/>
                <a:gd name="T9" fmla="*/ 1 h 30"/>
                <a:gd name="T10" fmla="*/ 127 w 128"/>
                <a:gd name="T11" fmla="*/ 6 h 30"/>
                <a:gd name="T12" fmla="*/ 3 w 128"/>
                <a:gd name="T13" fmla="*/ 30 h 30"/>
                <a:gd name="T14" fmla="*/ 3 w 128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30">
                  <a:moveTo>
                    <a:pt x="3" y="30"/>
                  </a:moveTo>
                  <a:cubicBezTo>
                    <a:pt x="2" y="30"/>
                    <a:pt x="0" y="29"/>
                    <a:pt x="0" y="27"/>
                  </a:cubicBezTo>
                  <a:cubicBezTo>
                    <a:pt x="0" y="25"/>
                    <a:pt x="2" y="24"/>
                    <a:pt x="3" y="24"/>
                  </a:cubicBezTo>
                  <a:cubicBezTo>
                    <a:pt x="4" y="24"/>
                    <a:pt x="99" y="22"/>
                    <a:pt x="123" y="1"/>
                  </a:cubicBezTo>
                  <a:cubicBezTo>
                    <a:pt x="124" y="0"/>
                    <a:pt x="126" y="0"/>
                    <a:pt x="127" y="1"/>
                  </a:cubicBezTo>
                  <a:cubicBezTo>
                    <a:pt x="128" y="2"/>
                    <a:pt x="128" y="4"/>
                    <a:pt x="127" y="6"/>
                  </a:cubicBezTo>
                  <a:cubicBezTo>
                    <a:pt x="101" y="28"/>
                    <a:pt x="7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29"/>
            <p:cNvSpPr>
              <a:spLocks/>
            </p:cNvSpPr>
            <p:nvPr/>
          </p:nvSpPr>
          <p:spPr bwMode="auto">
            <a:xfrm>
              <a:off x="7250633" y="2762672"/>
              <a:ext cx="38100" cy="60325"/>
            </a:xfrm>
            <a:custGeom>
              <a:avLst/>
              <a:gdLst>
                <a:gd name="T0" fmla="*/ 11 w 17"/>
                <a:gd name="T1" fmla="*/ 26 h 26"/>
                <a:gd name="T2" fmla="*/ 11 w 17"/>
                <a:gd name="T3" fmla="*/ 26 h 26"/>
                <a:gd name="T4" fmla="*/ 8 w 17"/>
                <a:gd name="T5" fmla="*/ 22 h 26"/>
                <a:gd name="T6" fmla="*/ 2 w 17"/>
                <a:gd name="T7" fmla="*/ 6 h 26"/>
                <a:gd name="T8" fmla="*/ 0 w 17"/>
                <a:gd name="T9" fmla="*/ 2 h 26"/>
                <a:gd name="T10" fmla="*/ 4 w 17"/>
                <a:gd name="T11" fmla="*/ 0 h 26"/>
                <a:gd name="T12" fmla="*/ 14 w 17"/>
                <a:gd name="T13" fmla="*/ 23 h 26"/>
                <a:gd name="T14" fmla="*/ 11 w 1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6">
                  <a:moveTo>
                    <a:pt x="11" y="26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9" y="25"/>
                    <a:pt x="8" y="24"/>
                    <a:pt x="8" y="22"/>
                  </a:cubicBezTo>
                  <a:cubicBezTo>
                    <a:pt x="10" y="9"/>
                    <a:pt x="3" y="6"/>
                    <a:pt x="2" y="6"/>
                  </a:cubicBezTo>
                  <a:cubicBezTo>
                    <a:pt x="1" y="6"/>
                    <a:pt x="0" y="4"/>
                    <a:pt x="0" y="2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17" y="4"/>
                    <a:pt x="14" y="23"/>
                  </a:cubicBezTo>
                  <a:cubicBezTo>
                    <a:pt x="14" y="24"/>
                    <a:pt x="12" y="26"/>
                    <a:pt x="11" y="26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Oval 130"/>
            <p:cNvSpPr>
              <a:spLocks noChangeArrowheads="1"/>
            </p:cNvSpPr>
            <p:nvPr/>
          </p:nvSpPr>
          <p:spPr bwMode="auto">
            <a:xfrm>
              <a:off x="6799783" y="2567410"/>
              <a:ext cx="101600" cy="103188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31"/>
            <p:cNvSpPr>
              <a:spLocks/>
            </p:cNvSpPr>
            <p:nvPr/>
          </p:nvSpPr>
          <p:spPr bwMode="auto">
            <a:xfrm>
              <a:off x="6834708" y="2575347"/>
              <a:ext cx="49213" cy="30163"/>
            </a:xfrm>
            <a:custGeom>
              <a:avLst/>
              <a:gdLst>
                <a:gd name="T0" fmla="*/ 0 w 21"/>
                <a:gd name="T1" fmla="*/ 5 h 13"/>
                <a:gd name="T2" fmla="*/ 9 w 21"/>
                <a:gd name="T3" fmla="*/ 12 h 13"/>
                <a:gd name="T4" fmla="*/ 20 w 21"/>
                <a:gd name="T5" fmla="*/ 9 h 13"/>
                <a:gd name="T6" fmla="*/ 11 w 21"/>
                <a:gd name="T7" fmla="*/ 1 h 13"/>
                <a:gd name="T8" fmla="*/ 0 w 21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5"/>
                  </a:moveTo>
                  <a:cubicBezTo>
                    <a:pt x="0" y="8"/>
                    <a:pt x="4" y="11"/>
                    <a:pt x="9" y="12"/>
                  </a:cubicBezTo>
                  <a:cubicBezTo>
                    <a:pt x="14" y="13"/>
                    <a:pt x="19" y="12"/>
                    <a:pt x="20" y="9"/>
                  </a:cubicBezTo>
                  <a:cubicBezTo>
                    <a:pt x="21" y="5"/>
                    <a:pt x="17" y="2"/>
                    <a:pt x="11" y="1"/>
                  </a:cubicBezTo>
                  <a:cubicBezTo>
                    <a:pt x="6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32"/>
            <p:cNvSpPr>
              <a:spLocks/>
            </p:cNvSpPr>
            <p:nvPr/>
          </p:nvSpPr>
          <p:spPr bwMode="auto">
            <a:xfrm>
              <a:off x="6752158" y="2491210"/>
              <a:ext cx="184150" cy="60325"/>
            </a:xfrm>
            <a:custGeom>
              <a:avLst/>
              <a:gdLst>
                <a:gd name="T0" fmla="*/ 80 w 80"/>
                <a:gd name="T1" fmla="*/ 26 h 26"/>
                <a:gd name="T2" fmla="*/ 76 w 80"/>
                <a:gd name="T3" fmla="*/ 8 h 26"/>
                <a:gd name="T4" fmla="*/ 3 w 80"/>
                <a:gd name="T5" fmla="*/ 5 h 26"/>
                <a:gd name="T6" fmla="*/ 0 w 80"/>
                <a:gd name="T7" fmla="*/ 21 h 26"/>
                <a:gd name="T8" fmla="*/ 80 w 8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6">
                  <a:moveTo>
                    <a:pt x="80" y="26"/>
                  </a:moveTo>
                  <a:cubicBezTo>
                    <a:pt x="76" y="8"/>
                    <a:pt x="76" y="8"/>
                    <a:pt x="76" y="8"/>
                  </a:cubicBezTo>
                  <a:cubicBezTo>
                    <a:pt x="76" y="8"/>
                    <a:pt x="33" y="0"/>
                    <a:pt x="3" y="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21" y="16"/>
                    <a:pt x="80" y="2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Oval 133"/>
            <p:cNvSpPr>
              <a:spLocks noChangeArrowheads="1"/>
            </p:cNvSpPr>
            <p:nvPr/>
          </p:nvSpPr>
          <p:spPr bwMode="auto">
            <a:xfrm>
              <a:off x="7204596" y="2567410"/>
              <a:ext cx="98425" cy="103188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34"/>
            <p:cNvSpPr>
              <a:spLocks/>
            </p:cNvSpPr>
            <p:nvPr/>
          </p:nvSpPr>
          <p:spPr bwMode="auto">
            <a:xfrm>
              <a:off x="7236346" y="2575347"/>
              <a:ext cx="49213" cy="30163"/>
            </a:xfrm>
            <a:custGeom>
              <a:avLst/>
              <a:gdLst>
                <a:gd name="T0" fmla="*/ 1 w 21"/>
                <a:gd name="T1" fmla="*/ 5 h 13"/>
                <a:gd name="T2" fmla="*/ 9 w 21"/>
                <a:gd name="T3" fmla="*/ 12 h 13"/>
                <a:gd name="T4" fmla="*/ 20 w 21"/>
                <a:gd name="T5" fmla="*/ 9 h 13"/>
                <a:gd name="T6" fmla="*/ 12 w 21"/>
                <a:gd name="T7" fmla="*/ 1 h 13"/>
                <a:gd name="T8" fmla="*/ 1 w 21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1" y="5"/>
                  </a:moveTo>
                  <a:cubicBezTo>
                    <a:pt x="0" y="8"/>
                    <a:pt x="4" y="11"/>
                    <a:pt x="9" y="12"/>
                  </a:cubicBezTo>
                  <a:cubicBezTo>
                    <a:pt x="15" y="13"/>
                    <a:pt x="20" y="12"/>
                    <a:pt x="20" y="9"/>
                  </a:cubicBezTo>
                  <a:cubicBezTo>
                    <a:pt x="21" y="5"/>
                    <a:pt x="17" y="2"/>
                    <a:pt x="12" y="1"/>
                  </a:cubicBezTo>
                  <a:cubicBezTo>
                    <a:pt x="6" y="0"/>
                    <a:pt x="2" y="2"/>
                    <a:pt x="1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35"/>
            <p:cNvSpPr>
              <a:spLocks/>
            </p:cNvSpPr>
            <p:nvPr/>
          </p:nvSpPr>
          <p:spPr bwMode="auto">
            <a:xfrm>
              <a:off x="7166496" y="2491210"/>
              <a:ext cx="187325" cy="60325"/>
            </a:xfrm>
            <a:custGeom>
              <a:avLst/>
              <a:gdLst>
                <a:gd name="T0" fmla="*/ 0 w 81"/>
                <a:gd name="T1" fmla="*/ 26 h 26"/>
                <a:gd name="T2" fmla="*/ 4 w 81"/>
                <a:gd name="T3" fmla="*/ 8 h 26"/>
                <a:gd name="T4" fmla="*/ 77 w 81"/>
                <a:gd name="T5" fmla="*/ 5 h 26"/>
                <a:gd name="T6" fmla="*/ 81 w 81"/>
                <a:gd name="T7" fmla="*/ 21 h 26"/>
                <a:gd name="T8" fmla="*/ 0 w 8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6">
                  <a:moveTo>
                    <a:pt x="0" y="26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7" y="0"/>
                    <a:pt x="77" y="5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1"/>
                    <a:pt x="59" y="16"/>
                    <a:pt x="0" y="2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2" name="组合 511"/>
          <p:cNvGrpSpPr/>
          <p:nvPr/>
        </p:nvGrpSpPr>
        <p:grpSpPr>
          <a:xfrm>
            <a:off x="5075758" y="2018135"/>
            <a:ext cx="1047750" cy="2409825"/>
            <a:chOff x="5075758" y="2018135"/>
            <a:chExt cx="1047750" cy="2409825"/>
          </a:xfrm>
        </p:grpSpPr>
        <p:sp>
          <p:nvSpPr>
            <p:cNvPr id="187" name="Freeform 136"/>
            <p:cNvSpPr>
              <a:spLocks/>
            </p:cNvSpPr>
            <p:nvPr/>
          </p:nvSpPr>
          <p:spPr bwMode="auto">
            <a:xfrm>
              <a:off x="5339283" y="3562772"/>
              <a:ext cx="515938" cy="808038"/>
            </a:xfrm>
            <a:custGeom>
              <a:avLst/>
              <a:gdLst>
                <a:gd name="T0" fmla="*/ 0 w 224"/>
                <a:gd name="T1" fmla="*/ 0 h 349"/>
                <a:gd name="T2" fmla="*/ 224 w 224"/>
                <a:gd name="T3" fmla="*/ 0 h 349"/>
                <a:gd name="T4" fmla="*/ 199 w 224"/>
                <a:gd name="T5" fmla="*/ 327 h 349"/>
                <a:gd name="T6" fmla="*/ 109 w 224"/>
                <a:gd name="T7" fmla="*/ 349 h 349"/>
                <a:gd name="T8" fmla="*/ 20 w 224"/>
                <a:gd name="T9" fmla="*/ 324 h 349"/>
                <a:gd name="T10" fmla="*/ 0 w 224"/>
                <a:gd name="T1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349">
                  <a:moveTo>
                    <a:pt x="0" y="0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224" y="0"/>
                    <a:pt x="205" y="285"/>
                    <a:pt x="199" y="327"/>
                  </a:cubicBezTo>
                  <a:cubicBezTo>
                    <a:pt x="109" y="349"/>
                    <a:pt x="109" y="349"/>
                    <a:pt x="109" y="349"/>
                  </a:cubicBezTo>
                  <a:cubicBezTo>
                    <a:pt x="20" y="324"/>
                    <a:pt x="20" y="324"/>
                    <a:pt x="20" y="32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37"/>
            <p:cNvSpPr>
              <a:spLocks/>
            </p:cNvSpPr>
            <p:nvPr/>
          </p:nvSpPr>
          <p:spPr bwMode="auto">
            <a:xfrm>
              <a:off x="5569471" y="3805660"/>
              <a:ext cx="41275" cy="577850"/>
            </a:xfrm>
            <a:custGeom>
              <a:avLst/>
              <a:gdLst>
                <a:gd name="T0" fmla="*/ 26 w 26"/>
                <a:gd name="T1" fmla="*/ 353 h 364"/>
                <a:gd name="T2" fmla="*/ 18 w 26"/>
                <a:gd name="T3" fmla="*/ 0 h 364"/>
                <a:gd name="T4" fmla="*/ 0 w 26"/>
                <a:gd name="T5" fmla="*/ 351 h 364"/>
                <a:gd name="T6" fmla="*/ 13 w 26"/>
                <a:gd name="T7" fmla="*/ 364 h 364"/>
                <a:gd name="T8" fmla="*/ 26 w 26"/>
                <a:gd name="T9" fmla="*/ 35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64">
                  <a:moveTo>
                    <a:pt x="26" y="353"/>
                  </a:moveTo>
                  <a:lnTo>
                    <a:pt x="18" y="0"/>
                  </a:lnTo>
                  <a:lnTo>
                    <a:pt x="0" y="351"/>
                  </a:lnTo>
                  <a:lnTo>
                    <a:pt x="13" y="364"/>
                  </a:lnTo>
                  <a:lnTo>
                    <a:pt x="26" y="353"/>
                  </a:lnTo>
                  <a:close/>
                </a:path>
              </a:pathLst>
            </a:custGeom>
            <a:solidFill>
              <a:srgbClr val="4C3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38"/>
            <p:cNvSpPr>
              <a:spLocks/>
            </p:cNvSpPr>
            <p:nvPr/>
          </p:nvSpPr>
          <p:spPr bwMode="auto">
            <a:xfrm>
              <a:off x="5171008" y="4277147"/>
              <a:ext cx="452438" cy="150813"/>
            </a:xfrm>
            <a:custGeom>
              <a:avLst/>
              <a:gdLst>
                <a:gd name="T0" fmla="*/ 96 w 196"/>
                <a:gd name="T1" fmla="*/ 4 h 65"/>
                <a:gd name="T2" fmla="*/ 98 w 196"/>
                <a:gd name="T3" fmla="*/ 63 h 65"/>
                <a:gd name="T4" fmla="*/ 181 w 196"/>
                <a:gd name="T5" fmla="*/ 40 h 65"/>
                <a:gd name="T6" fmla="*/ 96 w 196"/>
                <a:gd name="T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65">
                  <a:moveTo>
                    <a:pt x="96" y="4"/>
                  </a:moveTo>
                  <a:cubicBezTo>
                    <a:pt x="66" y="6"/>
                    <a:pt x="0" y="65"/>
                    <a:pt x="98" y="63"/>
                  </a:cubicBezTo>
                  <a:cubicBezTo>
                    <a:pt x="196" y="61"/>
                    <a:pt x="182" y="47"/>
                    <a:pt x="181" y="40"/>
                  </a:cubicBezTo>
                  <a:cubicBezTo>
                    <a:pt x="180" y="32"/>
                    <a:pt x="141" y="0"/>
                    <a:pt x="96" y="4"/>
                  </a:cubicBez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39"/>
            <p:cNvSpPr>
              <a:spLocks/>
            </p:cNvSpPr>
            <p:nvPr/>
          </p:nvSpPr>
          <p:spPr bwMode="auto">
            <a:xfrm>
              <a:off x="5559946" y="4277147"/>
              <a:ext cx="452438" cy="150813"/>
            </a:xfrm>
            <a:custGeom>
              <a:avLst/>
              <a:gdLst>
                <a:gd name="T0" fmla="*/ 99 w 196"/>
                <a:gd name="T1" fmla="*/ 4 h 65"/>
                <a:gd name="T2" fmla="*/ 98 w 196"/>
                <a:gd name="T3" fmla="*/ 63 h 65"/>
                <a:gd name="T4" fmla="*/ 15 w 196"/>
                <a:gd name="T5" fmla="*/ 40 h 65"/>
                <a:gd name="T6" fmla="*/ 99 w 196"/>
                <a:gd name="T7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65">
                  <a:moveTo>
                    <a:pt x="99" y="4"/>
                  </a:moveTo>
                  <a:cubicBezTo>
                    <a:pt x="130" y="6"/>
                    <a:pt x="196" y="65"/>
                    <a:pt x="98" y="63"/>
                  </a:cubicBezTo>
                  <a:cubicBezTo>
                    <a:pt x="0" y="61"/>
                    <a:pt x="13" y="47"/>
                    <a:pt x="15" y="40"/>
                  </a:cubicBezTo>
                  <a:cubicBezTo>
                    <a:pt x="16" y="32"/>
                    <a:pt x="55" y="0"/>
                    <a:pt x="99" y="4"/>
                  </a:cubicBezTo>
                  <a:close/>
                </a:path>
              </a:pathLst>
            </a:custGeom>
            <a:solidFill>
              <a:srgbClr val="383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Rectangle 140"/>
            <p:cNvSpPr>
              <a:spLocks noChangeArrowheads="1"/>
            </p:cNvSpPr>
            <p:nvPr/>
          </p:nvSpPr>
          <p:spPr bwMode="auto">
            <a:xfrm>
              <a:off x="5431358" y="3050010"/>
              <a:ext cx="339725" cy="319088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Oval 141"/>
            <p:cNvSpPr>
              <a:spLocks noChangeArrowheads="1"/>
            </p:cNvSpPr>
            <p:nvPr/>
          </p:nvSpPr>
          <p:spPr bwMode="auto">
            <a:xfrm>
              <a:off x="5615508" y="3107160"/>
              <a:ext cx="34925" cy="34925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Oval 142"/>
            <p:cNvSpPr>
              <a:spLocks noChangeArrowheads="1"/>
            </p:cNvSpPr>
            <p:nvPr/>
          </p:nvSpPr>
          <p:spPr bwMode="auto">
            <a:xfrm>
              <a:off x="5615508" y="3188122"/>
              <a:ext cx="34925" cy="34925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Oval 143"/>
            <p:cNvSpPr>
              <a:spLocks noChangeArrowheads="1"/>
            </p:cNvSpPr>
            <p:nvPr/>
          </p:nvSpPr>
          <p:spPr bwMode="auto">
            <a:xfrm>
              <a:off x="5615508" y="3267497"/>
              <a:ext cx="34925" cy="36513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44"/>
            <p:cNvSpPr>
              <a:spLocks/>
            </p:cNvSpPr>
            <p:nvPr/>
          </p:nvSpPr>
          <p:spPr bwMode="auto">
            <a:xfrm>
              <a:off x="5369446" y="3026197"/>
              <a:ext cx="468313" cy="85725"/>
            </a:xfrm>
            <a:custGeom>
              <a:avLst/>
              <a:gdLst>
                <a:gd name="T0" fmla="*/ 31 w 203"/>
                <a:gd name="T1" fmla="*/ 0 h 37"/>
                <a:gd name="T2" fmla="*/ 33 w 203"/>
                <a:gd name="T3" fmla="*/ 37 h 37"/>
                <a:gd name="T4" fmla="*/ 101 w 203"/>
                <a:gd name="T5" fmla="*/ 16 h 37"/>
                <a:gd name="T6" fmla="*/ 165 w 203"/>
                <a:gd name="T7" fmla="*/ 37 h 37"/>
                <a:gd name="T8" fmla="*/ 169 w 203"/>
                <a:gd name="T9" fmla="*/ 0 h 37"/>
                <a:gd name="T10" fmla="*/ 31 w 203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37">
                  <a:moveTo>
                    <a:pt x="31" y="0"/>
                  </a:moveTo>
                  <a:cubicBezTo>
                    <a:pt x="31" y="0"/>
                    <a:pt x="0" y="37"/>
                    <a:pt x="33" y="37"/>
                  </a:cubicBezTo>
                  <a:cubicBezTo>
                    <a:pt x="66" y="37"/>
                    <a:pt x="101" y="16"/>
                    <a:pt x="101" y="16"/>
                  </a:cubicBezTo>
                  <a:cubicBezTo>
                    <a:pt x="101" y="16"/>
                    <a:pt x="128" y="37"/>
                    <a:pt x="165" y="37"/>
                  </a:cubicBezTo>
                  <a:cubicBezTo>
                    <a:pt x="203" y="37"/>
                    <a:pt x="169" y="0"/>
                    <a:pt x="169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45"/>
            <p:cNvSpPr>
              <a:spLocks/>
            </p:cNvSpPr>
            <p:nvPr/>
          </p:nvSpPr>
          <p:spPr bwMode="auto">
            <a:xfrm>
              <a:off x="5574233" y="3076997"/>
              <a:ext cx="30163" cy="292100"/>
            </a:xfrm>
            <a:custGeom>
              <a:avLst/>
              <a:gdLst>
                <a:gd name="T0" fmla="*/ 13 w 13"/>
                <a:gd name="T1" fmla="*/ 0 h 126"/>
                <a:gd name="T2" fmla="*/ 13 w 13"/>
                <a:gd name="T3" fmla="*/ 126 h 126"/>
                <a:gd name="T4" fmla="*/ 13 w 13"/>
                <a:gd name="T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26">
                  <a:moveTo>
                    <a:pt x="13" y="0"/>
                  </a:moveTo>
                  <a:cubicBezTo>
                    <a:pt x="13" y="126"/>
                    <a:pt x="13" y="126"/>
                    <a:pt x="13" y="126"/>
                  </a:cubicBezTo>
                  <a:cubicBezTo>
                    <a:pt x="13" y="126"/>
                    <a:pt x="0" y="54"/>
                    <a:pt x="13" y="0"/>
                  </a:cubicBez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46"/>
            <p:cNvSpPr>
              <a:spLocks/>
            </p:cNvSpPr>
            <p:nvPr/>
          </p:nvSpPr>
          <p:spPr bwMode="auto">
            <a:xfrm>
              <a:off x="5355158" y="3026197"/>
              <a:ext cx="492125" cy="606425"/>
            </a:xfrm>
            <a:custGeom>
              <a:avLst/>
              <a:gdLst>
                <a:gd name="T0" fmla="*/ 106 w 213"/>
                <a:gd name="T1" fmla="*/ 262 h 262"/>
                <a:gd name="T2" fmla="*/ 213 w 213"/>
                <a:gd name="T3" fmla="*/ 256 h 262"/>
                <a:gd name="T4" fmla="*/ 204 w 213"/>
                <a:gd name="T5" fmla="*/ 12 h 262"/>
                <a:gd name="T6" fmla="*/ 175 w 213"/>
                <a:gd name="T7" fmla="*/ 0 h 262"/>
                <a:gd name="T8" fmla="*/ 106 w 213"/>
                <a:gd name="T9" fmla="*/ 133 h 262"/>
                <a:gd name="T10" fmla="*/ 37 w 213"/>
                <a:gd name="T11" fmla="*/ 0 h 262"/>
                <a:gd name="T12" fmla="*/ 8 w 213"/>
                <a:gd name="T13" fmla="*/ 12 h 262"/>
                <a:gd name="T14" fmla="*/ 0 w 213"/>
                <a:gd name="T15" fmla="*/ 256 h 262"/>
                <a:gd name="T16" fmla="*/ 106 w 213"/>
                <a:gd name="T17" fmla="*/ 262 h 262"/>
                <a:gd name="T18" fmla="*/ 106 w 213"/>
                <a:gd name="T19" fmla="*/ 262 h 262"/>
                <a:gd name="T20" fmla="*/ 106 w 213"/>
                <a:gd name="T21" fmla="*/ 262 h 262"/>
                <a:gd name="T22" fmla="*/ 106 w 213"/>
                <a:gd name="T23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3" h="262">
                  <a:moveTo>
                    <a:pt x="106" y="262"/>
                  </a:moveTo>
                  <a:cubicBezTo>
                    <a:pt x="108" y="262"/>
                    <a:pt x="195" y="262"/>
                    <a:pt x="213" y="256"/>
                  </a:cubicBezTo>
                  <a:cubicBezTo>
                    <a:pt x="204" y="12"/>
                    <a:pt x="204" y="12"/>
                    <a:pt x="204" y="12"/>
                  </a:cubicBezTo>
                  <a:cubicBezTo>
                    <a:pt x="204" y="12"/>
                    <a:pt x="198" y="5"/>
                    <a:pt x="175" y="0"/>
                  </a:cubicBezTo>
                  <a:cubicBezTo>
                    <a:pt x="175" y="0"/>
                    <a:pt x="156" y="99"/>
                    <a:pt x="106" y="133"/>
                  </a:cubicBezTo>
                  <a:cubicBezTo>
                    <a:pt x="56" y="99"/>
                    <a:pt x="37" y="0"/>
                    <a:pt x="37" y="0"/>
                  </a:cubicBezTo>
                  <a:cubicBezTo>
                    <a:pt x="15" y="5"/>
                    <a:pt x="8" y="12"/>
                    <a:pt x="8" y="12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18" y="262"/>
                    <a:pt x="105" y="262"/>
                    <a:pt x="106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2"/>
                    <a:pt x="106" y="262"/>
                    <a:pt x="106" y="262"/>
                  </a:cubicBezTo>
                  <a:cubicBezTo>
                    <a:pt x="106" y="262"/>
                    <a:pt x="106" y="262"/>
                    <a:pt x="106" y="262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47"/>
            <p:cNvSpPr>
              <a:spLocks/>
            </p:cNvSpPr>
            <p:nvPr/>
          </p:nvSpPr>
          <p:spPr bwMode="auto">
            <a:xfrm>
              <a:off x="5375796" y="3026197"/>
              <a:ext cx="223838" cy="307975"/>
            </a:xfrm>
            <a:custGeom>
              <a:avLst/>
              <a:gdLst>
                <a:gd name="T0" fmla="*/ 28 w 97"/>
                <a:gd name="T1" fmla="*/ 0 h 133"/>
                <a:gd name="T2" fmla="*/ 4 w 97"/>
                <a:gd name="T3" fmla="*/ 43 h 133"/>
                <a:gd name="T4" fmla="*/ 44 w 97"/>
                <a:gd name="T5" fmla="*/ 89 h 133"/>
                <a:gd name="T6" fmla="*/ 36 w 97"/>
                <a:gd name="T7" fmla="*/ 117 h 133"/>
                <a:gd name="T8" fmla="*/ 97 w 97"/>
                <a:gd name="T9" fmla="*/ 133 h 133"/>
                <a:gd name="T10" fmla="*/ 96 w 97"/>
                <a:gd name="T11" fmla="*/ 133 h 133"/>
                <a:gd name="T12" fmla="*/ 28 w 97"/>
                <a:gd name="T13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33">
                  <a:moveTo>
                    <a:pt x="28" y="0"/>
                  </a:moveTo>
                  <a:cubicBezTo>
                    <a:pt x="28" y="0"/>
                    <a:pt x="0" y="20"/>
                    <a:pt x="4" y="43"/>
                  </a:cubicBezTo>
                  <a:cubicBezTo>
                    <a:pt x="9" y="67"/>
                    <a:pt x="44" y="89"/>
                    <a:pt x="44" y="89"/>
                  </a:cubicBezTo>
                  <a:cubicBezTo>
                    <a:pt x="44" y="89"/>
                    <a:pt x="29" y="104"/>
                    <a:pt x="36" y="117"/>
                  </a:cubicBezTo>
                  <a:cubicBezTo>
                    <a:pt x="43" y="133"/>
                    <a:pt x="97" y="133"/>
                    <a:pt x="97" y="133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47" y="98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48"/>
            <p:cNvSpPr>
              <a:spLocks/>
            </p:cNvSpPr>
            <p:nvPr/>
          </p:nvSpPr>
          <p:spPr bwMode="auto">
            <a:xfrm>
              <a:off x="5599633" y="3026197"/>
              <a:ext cx="223838" cy="307975"/>
            </a:xfrm>
            <a:custGeom>
              <a:avLst/>
              <a:gdLst>
                <a:gd name="T0" fmla="*/ 69 w 97"/>
                <a:gd name="T1" fmla="*/ 0 h 133"/>
                <a:gd name="T2" fmla="*/ 93 w 97"/>
                <a:gd name="T3" fmla="*/ 43 h 133"/>
                <a:gd name="T4" fmla="*/ 53 w 97"/>
                <a:gd name="T5" fmla="*/ 89 h 133"/>
                <a:gd name="T6" fmla="*/ 61 w 97"/>
                <a:gd name="T7" fmla="*/ 117 h 133"/>
                <a:gd name="T8" fmla="*/ 0 w 97"/>
                <a:gd name="T9" fmla="*/ 133 h 133"/>
                <a:gd name="T10" fmla="*/ 1 w 97"/>
                <a:gd name="T11" fmla="*/ 133 h 133"/>
                <a:gd name="T12" fmla="*/ 69 w 97"/>
                <a:gd name="T13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33">
                  <a:moveTo>
                    <a:pt x="69" y="0"/>
                  </a:moveTo>
                  <a:cubicBezTo>
                    <a:pt x="69" y="0"/>
                    <a:pt x="97" y="20"/>
                    <a:pt x="93" y="43"/>
                  </a:cubicBezTo>
                  <a:cubicBezTo>
                    <a:pt x="89" y="67"/>
                    <a:pt x="53" y="89"/>
                    <a:pt x="53" y="89"/>
                  </a:cubicBezTo>
                  <a:cubicBezTo>
                    <a:pt x="53" y="89"/>
                    <a:pt x="68" y="104"/>
                    <a:pt x="61" y="117"/>
                  </a:cubicBezTo>
                  <a:cubicBezTo>
                    <a:pt x="54" y="133"/>
                    <a:pt x="0" y="133"/>
                    <a:pt x="0" y="133"/>
                  </a:cubicBezTo>
                  <a:cubicBezTo>
                    <a:pt x="1" y="133"/>
                    <a:pt x="1" y="133"/>
                    <a:pt x="1" y="133"/>
                  </a:cubicBezTo>
                  <a:cubicBezTo>
                    <a:pt x="50" y="98"/>
                    <a:pt x="69" y="0"/>
                    <a:pt x="69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49"/>
            <p:cNvSpPr>
              <a:spLocks/>
            </p:cNvSpPr>
            <p:nvPr/>
          </p:nvSpPr>
          <p:spPr bwMode="auto">
            <a:xfrm>
              <a:off x="5204346" y="3516735"/>
              <a:ext cx="187325" cy="320675"/>
            </a:xfrm>
            <a:custGeom>
              <a:avLst/>
              <a:gdLst>
                <a:gd name="T0" fmla="*/ 17 w 81"/>
                <a:gd name="T1" fmla="*/ 0 h 139"/>
                <a:gd name="T2" fmla="*/ 14 w 81"/>
                <a:gd name="T3" fmla="*/ 81 h 139"/>
                <a:gd name="T4" fmla="*/ 62 w 81"/>
                <a:gd name="T5" fmla="*/ 133 h 139"/>
                <a:gd name="T6" fmla="*/ 52 w 81"/>
                <a:gd name="T7" fmla="*/ 86 h 139"/>
                <a:gd name="T8" fmla="*/ 64 w 81"/>
                <a:gd name="T9" fmla="*/ 85 h 139"/>
                <a:gd name="T10" fmla="*/ 62 w 81"/>
                <a:gd name="T11" fmla="*/ 26 h 139"/>
                <a:gd name="T12" fmla="*/ 17 w 81"/>
                <a:gd name="T1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39">
                  <a:moveTo>
                    <a:pt x="17" y="0"/>
                  </a:moveTo>
                  <a:cubicBezTo>
                    <a:pt x="17" y="0"/>
                    <a:pt x="0" y="45"/>
                    <a:pt x="14" y="81"/>
                  </a:cubicBezTo>
                  <a:cubicBezTo>
                    <a:pt x="28" y="117"/>
                    <a:pt x="43" y="139"/>
                    <a:pt x="62" y="133"/>
                  </a:cubicBezTo>
                  <a:cubicBezTo>
                    <a:pt x="81" y="127"/>
                    <a:pt x="53" y="89"/>
                    <a:pt x="52" y="86"/>
                  </a:cubicBezTo>
                  <a:cubicBezTo>
                    <a:pt x="52" y="86"/>
                    <a:pt x="60" y="91"/>
                    <a:pt x="64" y="85"/>
                  </a:cubicBezTo>
                  <a:cubicBezTo>
                    <a:pt x="67" y="79"/>
                    <a:pt x="69" y="54"/>
                    <a:pt x="62" y="26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50"/>
            <p:cNvSpPr>
              <a:spLocks/>
            </p:cNvSpPr>
            <p:nvPr/>
          </p:nvSpPr>
          <p:spPr bwMode="auto">
            <a:xfrm>
              <a:off x="5280546" y="3667547"/>
              <a:ext cx="58738" cy="71438"/>
            </a:xfrm>
            <a:custGeom>
              <a:avLst/>
              <a:gdLst>
                <a:gd name="T0" fmla="*/ 25 w 25"/>
                <a:gd name="T1" fmla="*/ 31 h 31"/>
                <a:gd name="T2" fmla="*/ 19 w 25"/>
                <a:gd name="T3" fmla="*/ 21 h 31"/>
                <a:gd name="T4" fmla="*/ 7 w 25"/>
                <a:gd name="T5" fmla="*/ 0 h 31"/>
                <a:gd name="T6" fmla="*/ 25 w 25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1">
                  <a:moveTo>
                    <a:pt x="25" y="31"/>
                  </a:moveTo>
                  <a:cubicBezTo>
                    <a:pt x="22" y="26"/>
                    <a:pt x="19" y="22"/>
                    <a:pt x="19" y="21"/>
                  </a:cubicBezTo>
                  <a:cubicBezTo>
                    <a:pt x="19" y="21"/>
                    <a:pt x="10" y="18"/>
                    <a:pt x="7" y="0"/>
                  </a:cubicBezTo>
                  <a:cubicBezTo>
                    <a:pt x="7" y="0"/>
                    <a:pt x="0" y="26"/>
                    <a:pt x="25" y="3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51"/>
            <p:cNvSpPr>
              <a:spLocks/>
            </p:cNvSpPr>
            <p:nvPr/>
          </p:nvSpPr>
          <p:spPr bwMode="auto">
            <a:xfrm>
              <a:off x="5807596" y="3516735"/>
              <a:ext cx="187325" cy="320675"/>
            </a:xfrm>
            <a:custGeom>
              <a:avLst/>
              <a:gdLst>
                <a:gd name="T0" fmla="*/ 64 w 81"/>
                <a:gd name="T1" fmla="*/ 0 h 139"/>
                <a:gd name="T2" fmla="*/ 67 w 81"/>
                <a:gd name="T3" fmla="*/ 81 h 139"/>
                <a:gd name="T4" fmla="*/ 19 w 81"/>
                <a:gd name="T5" fmla="*/ 133 h 139"/>
                <a:gd name="T6" fmla="*/ 29 w 81"/>
                <a:gd name="T7" fmla="*/ 86 h 139"/>
                <a:gd name="T8" fmla="*/ 17 w 81"/>
                <a:gd name="T9" fmla="*/ 85 h 139"/>
                <a:gd name="T10" fmla="*/ 19 w 81"/>
                <a:gd name="T11" fmla="*/ 26 h 139"/>
                <a:gd name="T12" fmla="*/ 64 w 81"/>
                <a:gd name="T1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39">
                  <a:moveTo>
                    <a:pt x="64" y="0"/>
                  </a:moveTo>
                  <a:cubicBezTo>
                    <a:pt x="64" y="0"/>
                    <a:pt x="81" y="45"/>
                    <a:pt x="67" y="81"/>
                  </a:cubicBezTo>
                  <a:cubicBezTo>
                    <a:pt x="54" y="117"/>
                    <a:pt x="38" y="139"/>
                    <a:pt x="19" y="133"/>
                  </a:cubicBezTo>
                  <a:cubicBezTo>
                    <a:pt x="0" y="127"/>
                    <a:pt x="28" y="89"/>
                    <a:pt x="29" y="86"/>
                  </a:cubicBezTo>
                  <a:cubicBezTo>
                    <a:pt x="29" y="86"/>
                    <a:pt x="21" y="91"/>
                    <a:pt x="17" y="85"/>
                  </a:cubicBezTo>
                  <a:cubicBezTo>
                    <a:pt x="14" y="79"/>
                    <a:pt x="12" y="54"/>
                    <a:pt x="19" y="26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52"/>
            <p:cNvSpPr>
              <a:spLocks/>
            </p:cNvSpPr>
            <p:nvPr/>
          </p:nvSpPr>
          <p:spPr bwMode="auto">
            <a:xfrm>
              <a:off x="5859983" y="3667547"/>
              <a:ext cx="58738" cy="71438"/>
            </a:xfrm>
            <a:custGeom>
              <a:avLst/>
              <a:gdLst>
                <a:gd name="T0" fmla="*/ 0 w 25"/>
                <a:gd name="T1" fmla="*/ 31 h 31"/>
                <a:gd name="T2" fmla="*/ 6 w 25"/>
                <a:gd name="T3" fmla="*/ 21 h 31"/>
                <a:gd name="T4" fmla="*/ 18 w 25"/>
                <a:gd name="T5" fmla="*/ 0 h 31"/>
                <a:gd name="T6" fmla="*/ 0 w 25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1">
                  <a:moveTo>
                    <a:pt x="0" y="31"/>
                  </a:moveTo>
                  <a:cubicBezTo>
                    <a:pt x="3" y="26"/>
                    <a:pt x="6" y="22"/>
                    <a:pt x="6" y="21"/>
                  </a:cubicBezTo>
                  <a:cubicBezTo>
                    <a:pt x="6" y="21"/>
                    <a:pt x="15" y="18"/>
                    <a:pt x="18" y="0"/>
                  </a:cubicBezTo>
                  <a:cubicBezTo>
                    <a:pt x="18" y="0"/>
                    <a:pt x="25" y="26"/>
                    <a:pt x="0" y="31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53"/>
            <p:cNvSpPr>
              <a:spLocks/>
            </p:cNvSpPr>
            <p:nvPr/>
          </p:nvSpPr>
          <p:spPr bwMode="auto">
            <a:xfrm>
              <a:off x="5226571" y="3053185"/>
              <a:ext cx="147638" cy="558800"/>
            </a:xfrm>
            <a:custGeom>
              <a:avLst/>
              <a:gdLst>
                <a:gd name="T0" fmla="*/ 64 w 64"/>
                <a:gd name="T1" fmla="*/ 0 h 241"/>
                <a:gd name="T2" fmla="*/ 0 w 64"/>
                <a:gd name="T3" fmla="*/ 227 h 241"/>
                <a:gd name="T4" fmla="*/ 56 w 64"/>
                <a:gd name="T5" fmla="*/ 240 h 241"/>
                <a:gd name="T6" fmla="*/ 64 w 64"/>
                <a:gd name="T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41">
                  <a:moveTo>
                    <a:pt x="64" y="0"/>
                  </a:moveTo>
                  <a:cubicBezTo>
                    <a:pt x="64" y="0"/>
                    <a:pt x="8" y="59"/>
                    <a:pt x="0" y="227"/>
                  </a:cubicBezTo>
                  <a:cubicBezTo>
                    <a:pt x="0" y="227"/>
                    <a:pt x="39" y="241"/>
                    <a:pt x="56" y="240"/>
                  </a:cubicBezTo>
                  <a:cubicBezTo>
                    <a:pt x="60" y="156"/>
                    <a:pt x="63" y="75"/>
                    <a:pt x="64" y="0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54"/>
            <p:cNvSpPr>
              <a:spLocks/>
            </p:cNvSpPr>
            <p:nvPr/>
          </p:nvSpPr>
          <p:spPr bwMode="auto">
            <a:xfrm>
              <a:off x="5826646" y="3053185"/>
              <a:ext cx="149225" cy="558800"/>
            </a:xfrm>
            <a:custGeom>
              <a:avLst/>
              <a:gdLst>
                <a:gd name="T0" fmla="*/ 0 w 65"/>
                <a:gd name="T1" fmla="*/ 0 h 241"/>
                <a:gd name="T2" fmla="*/ 65 w 65"/>
                <a:gd name="T3" fmla="*/ 227 h 241"/>
                <a:gd name="T4" fmla="*/ 8 w 65"/>
                <a:gd name="T5" fmla="*/ 240 h 241"/>
                <a:gd name="T6" fmla="*/ 0 w 65"/>
                <a:gd name="T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41">
                  <a:moveTo>
                    <a:pt x="0" y="0"/>
                  </a:moveTo>
                  <a:cubicBezTo>
                    <a:pt x="0" y="0"/>
                    <a:pt x="56" y="59"/>
                    <a:pt x="65" y="227"/>
                  </a:cubicBezTo>
                  <a:cubicBezTo>
                    <a:pt x="65" y="227"/>
                    <a:pt x="25" y="241"/>
                    <a:pt x="8" y="240"/>
                  </a:cubicBezTo>
                  <a:cubicBezTo>
                    <a:pt x="4" y="144"/>
                    <a:pt x="0" y="47"/>
                    <a:pt x="0" y="0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55"/>
            <p:cNvSpPr>
              <a:spLocks/>
            </p:cNvSpPr>
            <p:nvPr/>
          </p:nvSpPr>
          <p:spPr bwMode="auto">
            <a:xfrm>
              <a:off x="5334521" y="3194472"/>
              <a:ext cx="34925" cy="414338"/>
            </a:xfrm>
            <a:custGeom>
              <a:avLst/>
              <a:gdLst>
                <a:gd name="T0" fmla="*/ 0 w 15"/>
                <a:gd name="T1" fmla="*/ 178 h 179"/>
                <a:gd name="T2" fmla="*/ 9 w 15"/>
                <a:gd name="T3" fmla="*/ 179 h 179"/>
                <a:gd name="T4" fmla="*/ 15 w 15"/>
                <a:gd name="T5" fmla="*/ 0 h 179"/>
                <a:gd name="T6" fmla="*/ 0 w 15"/>
                <a:gd name="T7" fmla="*/ 17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79">
                  <a:moveTo>
                    <a:pt x="0" y="178"/>
                  </a:moveTo>
                  <a:cubicBezTo>
                    <a:pt x="3" y="179"/>
                    <a:pt x="6" y="179"/>
                    <a:pt x="9" y="179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0" y="178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56"/>
            <p:cNvSpPr>
              <a:spLocks/>
            </p:cNvSpPr>
            <p:nvPr/>
          </p:nvSpPr>
          <p:spPr bwMode="auto">
            <a:xfrm>
              <a:off x="5831408" y="3194472"/>
              <a:ext cx="36513" cy="414338"/>
            </a:xfrm>
            <a:custGeom>
              <a:avLst/>
              <a:gdLst>
                <a:gd name="T0" fmla="*/ 16 w 16"/>
                <a:gd name="T1" fmla="*/ 178 h 179"/>
                <a:gd name="T2" fmla="*/ 6 w 16"/>
                <a:gd name="T3" fmla="*/ 179 h 179"/>
                <a:gd name="T4" fmla="*/ 0 w 16"/>
                <a:gd name="T5" fmla="*/ 0 h 179"/>
                <a:gd name="T6" fmla="*/ 16 w 16"/>
                <a:gd name="T7" fmla="*/ 17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79">
                  <a:moveTo>
                    <a:pt x="16" y="178"/>
                  </a:moveTo>
                  <a:cubicBezTo>
                    <a:pt x="12" y="179"/>
                    <a:pt x="9" y="179"/>
                    <a:pt x="6" y="17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6" y="178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57"/>
            <p:cNvSpPr>
              <a:spLocks/>
            </p:cNvSpPr>
            <p:nvPr/>
          </p:nvSpPr>
          <p:spPr bwMode="auto">
            <a:xfrm>
              <a:off x="5091633" y="2534072"/>
              <a:ext cx="193675" cy="339725"/>
            </a:xfrm>
            <a:custGeom>
              <a:avLst/>
              <a:gdLst>
                <a:gd name="T0" fmla="*/ 71 w 84"/>
                <a:gd name="T1" fmla="*/ 28 h 147"/>
                <a:gd name="T2" fmla="*/ 28 w 84"/>
                <a:gd name="T3" fmla="*/ 16 h 147"/>
                <a:gd name="T4" fmla="*/ 84 w 84"/>
                <a:gd name="T5" fmla="*/ 147 h 147"/>
                <a:gd name="T6" fmla="*/ 71 w 84"/>
                <a:gd name="T7" fmla="*/ 2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147">
                  <a:moveTo>
                    <a:pt x="71" y="28"/>
                  </a:moveTo>
                  <a:cubicBezTo>
                    <a:pt x="71" y="28"/>
                    <a:pt x="57" y="0"/>
                    <a:pt x="28" y="16"/>
                  </a:cubicBezTo>
                  <a:cubicBezTo>
                    <a:pt x="0" y="31"/>
                    <a:pt x="16" y="135"/>
                    <a:pt x="84" y="147"/>
                  </a:cubicBezTo>
                  <a:lnTo>
                    <a:pt x="71" y="2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58"/>
            <p:cNvSpPr>
              <a:spLocks/>
            </p:cNvSpPr>
            <p:nvPr/>
          </p:nvSpPr>
          <p:spPr bwMode="auto">
            <a:xfrm>
              <a:off x="5915546" y="2534072"/>
              <a:ext cx="193675" cy="339725"/>
            </a:xfrm>
            <a:custGeom>
              <a:avLst/>
              <a:gdLst>
                <a:gd name="T0" fmla="*/ 13 w 84"/>
                <a:gd name="T1" fmla="*/ 28 h 147"/>
                <a:gd name="T2" fmla="*/ 55 w 84"/>
                <a:gd name="T3" fmla="*/ 16 h 147"/>
                <a:gd name="T4" fmla="*/ 0 w 84"/>
                <a:gd name="T5" fmla="*/ 147 h 147"/>
                <a:gd name="T6" fmla="*/ 13 w 84"/>
                <a:gd name="T7" fmla="*/ 2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147">
                  <a:moveTo>
                    <a:pt x="13" y="28"/>
                  </a:moveTo>
                  <a:cubicBezTo>
                    <a:pt x="13" y="28"/>
                    <a:pt x="27" y="0"/>
                    <a:pt x="55" y="16"/>
                  </a:cubicBezTo>
                  <a:cubicBezTo>
                    <a:pt x="84" y="31"/>
                    <a:pt x="68" y="135"/>
                    <a:pt x="0" y="147"/>
                  </a:cubicBezTo>
                  <a:lnTo>
                    <a:pt x="13" y="2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59"/>
            <p:cNvSpPr>
              <a:spLocks/>
            </p:cNvSpPr>
            <p:nvPr/>
          </p:nvSpPr>
          <p:spPr bwMode="auto">
            <a:xfrm>
              <a:off x="5237683" y="2422947"/>
              <a:ext cx="723900" cy="619125"/>
            </a:xfrm>
            <a:custGeom>
              <a:avLst/>
              <a:gdLst>
                <a:gd name="T0" fmla="*/ 0 w 314"/>
                <a:gd name="T1" fmla="*/ 0 h 268"/>
                <a:gd name="T2" fmla="*/ 0 w 314"/>
                <a:gd name="T3" fmla="*/ 156 h 268"/>
                <a:gd name="T4" fmla="*/ 157 w 314"/>
                <a:gd name="T5" fmla="*/ 268 h 268"/>
                <a:gd name="T6" fmla="*/ 314 w 314"/>
                <a:gd name="T7" fmla="*/ 156 h 268"/>
                <a:gd name="T8" fmla="*/ 314 w 314"/>
                <a:gd name="T9" fmla="*/ 156 h 268"/>
                <a:gd name="T10" fmla="*/ 314 w 314"/>
                <a:gd name="T11" fmla="*/ 14 h 268"/>
                <a:gd name="T12" fmla="*/ 0 w 314"/>
                <a:gd name="T1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268">
                  <a:moveTo>
                    <a:pt x="0" y="0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6" y="255"/>
                    <a:pt x="93" y="268"/>
                    <a:pt x="157" y="268"/>
                  </a:cubicBezTo>
                  <a:cubicBezTo>
                    <a:pt x="222" y="268"/>
                    <a:pt x="308" y="255"/>
                    <a:pt x="314" y="156"/>
                  </a:cubicBezTo>
                  <a:cubicBezTo>
                    <a:pt x="314" y="156"/>
                    <a:pt x="314" y="156"/>
                    <a:pt x="314" y="156"/>
                  </a:cubicBezTo>
                  <a:cubicBezTo>
                    <a:pt x="314" y="14"/>
                    <a:pt x="314" y="14"/>
                    <a:pt x="314" y="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60"/>
            <p:cNvSpPr>
              <a:spLocks/>
            </p:cNvSpPr>
            <p:nvPr/>
          </p:nvSpPr>
          <p:spPr bwMode="auto">
            <a:xfrm>
              <a:off x="5075758" y="2018135"/>
              <a:ext cx="1047750" cy="649288"/>
            </a:xfrm>
            <a:custGeom>
              <a:avLst/>
              <a:gdLst>
                <a:gd name="T0" fmla="*/ 35 w 454"/>
                <a:gd name="T1" fmla="*/ 239 h 281"/>
                <a:gd name="T2" fmla="*/ 227 w 454"/>
                <a:gd name="T3" fmla="*/ 0 h 281"/>
                <a:gd name="T4" fmla="*/ 419 w 454"/>
                <a:gd name="T5" fmla="*/ 239 h 281"/>
                <a:gd name="T6" fmla="*/ 387 w 454"/>
                <a:gd name="T7" fmla="*/ 245 h 281"/>
                <a:gd name="T8" fmla="*/ 387 w 454"/>
                <a:gd name="T9" fmla="*/ 264 h 281"/>
                <a:gd name="T10" fmla="*/ 117 w 454"/>
                <a:gd name="T11" fmla="*/ 207 h 281"/>
                <a:gd name="T12" fmla="*/ 78 w 454"/>
                <a:gd name="T13" fmla="*/ 185 h 281"/>
                <a:gd name="T14" fmla="*/ 74 w 454"/>
                <a:gd name="T15" fmla="*/ 245 h 281"/>
                <a:gd name="T16" fmla="*/ 35 w 454"/>
                <a:gd name="T17" fmla="*/ 23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81">
                  <a:moveTo>
                    <a:pt x="35" y="239"/>
                  </a:moveTo>
                  <a:cubicBezTo>
                    <a:pt x="35" y="239"/>
                    <a:pt x="0" y="0"/>
                    <a:pt x="227" y="0"/>
                  </a:cubicBezTo>
                  <a:cubicBezTo>
                    <a:pt x="454" y="0"/>
                    <a:pt x="419" y="239"/>
                    <a:pt x="419" y="239"/>
                  </a:cubicBezTo>
                  <a:cubicBezTo>
                    <a:pt x="406" y="231"/>
                    <a:pt x="393" y="237"/>
                    <a:pt x="387" y="245"/>
                  </a:cubicBezTo>
                  <a:cubicBezTo>
                    <a:pt x="383" y="252"/>
                    <a:pt x="384" y="257"/>
                    <a:pt x="387" y="264"/>
                  </a:cubicBezTo>
                  <a:cubicBezTo>
                    <a:pt x="212" y="281"/>
                    <a:pt x="147" y="234"/>
                    <a:pt x="117" y="207"/>
                  </a:cubicBezTo>
                  <a:cubicBezTo>
                    <a:pt x="106" y="196"/>
                    <a:pt x="95" y="181"/>
                    <a:pt x="78" y="185"/>
                  </a:cubicBezTo>
                  <a:cubicBezTo>
                    <a:pt x="74" y="245"/>
                    <a:pt x="74" y="245"/>
                    <a:pt x="74" y="245"/>
                  </a:cubicBezTo>
                  <a:cubicBezTo>
                    <a:pt x="61" y="237"/>
                    <a:pt x="47" y="233"/>
                    <a:pt x="35" y="239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61"/>
            <p:cNvSpPr>
              <a:spLocks/>
            </p:cNvSpPr>
            <p:nvPr/>
          </p:nvSpPr>
          <p:spPr bwMode="auto">
            <a:xfrm>
              <a:off x="5382146" y="2722985"/>
              <a:ext cx="111125" cy="41275"/>
            </a:xfrm>
            <a:custGeom>
              <a:avLst/>
              <a:gdLst>
                <a:gd name="T0" fmla="*/ 4 w 48"/>
                <a:gd name="T1" fmla="*/ 18 h 18"/>
                <a:gd name="T2" fmla="*/ 2 w 48"/>
                <a:gd name="T3" fmla="*/ 18 h 18"/>
                <a:gd name="T4" fmla="*/ 1 w 48"/>
                <a:gd name="T5" fmla="*/ 13 h 18"/>
                <a:gd name="T6" fmla="*/ 24 w 48"/>
                <a:gd name="T7" fmla="*/ 1 h 18"/>
                <a:gd name="T8" fmla="*/ 47 w 48"/>
                <a:gd name="T9" fmla="*/ 13 h 18"/>
                <a:gd name="T10" fmla="*/ 45 w 48"/>
                <a:gd name="T11" fmla="*/ 18 h 18"/>
                <a:gd name="T12" fmla="*/ 41 w 48"/>
                <a:gd name="T13" fmla="*/ 16 h 18"/>
                <a:gd name="T14" fmla="*/ 24 w 48"/>
                <a:gd name="T15" fmla="*/ 8 h 18"/>
                <a:gd name="T16" fmla="*/ 7 w 48"/>
                <a:gd name="T17" fmla="*/ 16 h 18"/>
                <a:gd name="T18" fmla="*/ 4 w 4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18">
                  <a:moveTo>
                    <a:pt x="4" y="18"/>
                  </a:moveTo>
                  <a:cubicBezTo>
                    <a:pt x="3" y="18"/>
                    <a:pt x="3" y="18"/>
                    <a:pt x="2" y="18"/>
                  </a:cubicBezTo>
                  <a:cubicBezTo>
                    <a:pt x="1" y="17"/>
                    <a:pt x="0" y="15"/>
                    <a:pt x="1" y="13"/>
                  </a:cubicBezTo>
                  <a:cubicBezTo>
                    <a:pt x="1" y="12"/>
                    <a:pt x="6" y="1"/>
                    <a:pt x="24" y="1"/>
                  </a:cubicBezTo>
                  <a:cubicBezTo>
                    <a:pt x="41" y="0"/>
                    <a:pt x="47" y="13"/>
                    <a:pt x="47" y="13"/>
                  </a:cubicBezTo>
                  <a:cubicBezTo>
                    <a:pt x="48" y="15"/>
                    <a:pt x="47" y="17"/>
                    <a:pt x="45" y="18"/>
                  </a:cubicBezTo>
                  <a:cubicBezTo>
                    <a:pt x="43" y="18"/>
                    <a:pt x="41" y="18"/>
                    <a:pt x="41" y="16"/>
                  </a:cubicBezTo>
                  <a:cubicBezTo>
                    <a:pt x="40" y="16"/>
                    <a:pt x="37" y="7"/>
                    <a:pt x="24" y="8"/>
                  </a:cubicBezTo>
                  <a:cubicBezTo>
                    <a:pt x="11" y="8"/>
                    <a:pt x="7" y="16"/>
                    <a:pt x="7" y="16"/>
                  </a:cubicBezTo>
                  <a:cubicBezTo>
                    <a:pt x="6" y="17"/>
                    <a:pt x="5" y="18"/>
                    <a:pt x="4" y="18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62"/>
            <p:cNvSpPr>
              <a:spLocks/>
            </p:cNvSpPr>
            <p:nvPr/>
          </p:nvSpPr>
          <p:spPr bwMode="auto">
            <a:xfrm>
              <a:off x="5755208" y="2722985"/>
              <a:ext cx="109538" cy="41275"/>
            </a:xfrm>
            <a:custGeom>
              <a:avLst/>
              <a:gdLst>
                <a:gd name="T0" fmla="*/ 4 w 48"/>
                <a:gd name="T1" fmla="*/ 18 h 18"/>
                <a:gd name="T2" fmla="*/ 2 w 48"/>
                <a:gd name="T3" fmla="*/ 18 h 18"/>
                <a:gd name="T4" fmla="*/ 1 w 48"/>
                <a:gd name="T5" fmla="*/ 13 h 18"/>
                <a:gd name="T6" fmla="*/ 24 w 48"/>
                <a:gd name="T7" fmla="*/ 1 h 18"/>
                <a:gd name="T8" fmla="*/ 47 w 48"/>
                <a:gd name="T9" fmla="*/ 13 h 18"/>
                <a:gd name="T10" fmla="*/ 45 w 48"/>
                <a:gd name="T11" fmla="*/ 18 h 18"/>
                <a:gd name="T12" fmla="*/ 40 w 48"/>
                <a:gd name="T13" fmla="*/ 16 h 18"/>
                <a:gd name="T14" fmla="*/ 24 w 48"/>
                <a:gd name="T15" fmla="*/ 8 h 18"/>
                <a:gd name="T16" fmla="*/ 7 w 48"/>
                <a:gd name="T17" fmla="*/ 16 h 18"/>
                <a:gd name="T18" fmla="*/ 4 w 4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18">
                  <a:moveTo>
                    <a:pt x="4" y="18"/>
                  </a:moveTo>
                  <a:cubicBezTo>
                    <a:pt x="3" y="18"/>
                    <a:pt x="3" y="18"/>
                    <a:pt x="2" y="18"/>
                  </a:cubicBezTo>
                  <a:cubicBezTo>
                    <a:pt x="1" y="17"/>
                    <a:pt x="0" y="15"/>
                    <a:pt x="1" y="13"/>
                  </a:cubicBezTo>
                  <a:cubicBezTo>
                    <a:pt x="1" y="13"/>
                    <a:pt x="6" y="0"/>
                    <a:pt x="24" y="1"/>
                  </a:cubicBezTo>
                  <a:cubicBezTo>
                    <a:pt x="41" y="1"/>
                    <a:pt x="47" y="12"/>
                    <a:pt x="47" y="13"/>
                  </a:cubicBezTo>
                  <a:cubicBezTo>
                    <a:pt x="48" y="15"/>
                    <a:pt x="47" y="17"/>
                    <a:pt x="45" y="18"/>
                  </a:cubicBezTo>
                  <a:cubicBezTo>
                    <a:pt x="43" y="18"/>
                    <a:pt x="41" y="18"/>
                    <a:pt x="40" y="16"/>
                  </a:cubicBezTo>
                  <a:cubicBezTo>
                    <a:pt x="40" y="16"/>
                    <a:pt x="36" y="8"/>
                    <a:pt x="24" y="8"/>
                  </a:cubicBezTo>
                  <a:cubicBezTo>
                    <a:pt x="11" y="7"/>
                    <a:pt x="7" y="16"/>
                    <a:pt x="7" y="16"/>
                  </a:cubicBezTo>
                  <a:cubicBezTo>
                    <a:pt x="6" y="17"/>
                    <a:pt x="5" y="18"/>
                    <a:pt x="4" y="18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63"/>
            <p:cNvSpPr>
              <a:spLocks/>
            </p:cNvSpPr>
            <p:nvPr/>
          </p:nvSpPr>
          <p:spPr bwMode="auto">
            <a:xfrm>
              <a:off x="5548833" y="2819822"/>
              <a:ext cx="138113" cy="55563"/>
            </a:xfrm>
            <a:custGeom>
              <a:avLst/>
              <a:gdLst>
                <a:gd name="T0" fmla="*/ 0 w 60"/>
                <a:gd name="T1" fmla="*/ 0 h 24"/>
                <a:gd name="T2" fmla="*/ 30 w 60"/>
                <a:gd name="T3" fmla="*/ 23 h 24"/>
                <a:gd name="T4" fmla="*/ 60 w 60"/>
                <a:gd name="T5" fmla="*/ 0 h 24"/>
                <a:gd name="T6" fmla="*/ 30 w 60"/>
                <a:gd name="T7" fmla="*/ 15 h 24"/>
                <a:gd name="T8" fmla="*/ 0 w 60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4">
                  <a:moveTo>
                    <a:pt x="0" y="0"/>
                  </a:moveTo>
                  <a:cubicBezTo>
                    <a:pt x="0" y="0"/>
                    <a:pt x="5" y="24"/>
                    <a:pt x="30" y="23"/>
                  </a:cubicBezTo>
                  <a:cubicBezTo>
                    <a:pt x="55" y="23"/>
                    <a:pt x="60" y="0"/>
                    <a:pt x="60" y="0"/>
                  </a:cubicBezTo>
                  <a:cubicBezTo>
                    <a:pt x="60" y="0"/>
                    <a:pt x="45" y="15"/>
                    <a:pt x="30" y="15"/>
                  </a:cubicBezTo>
                  <a:cubicBezTo>
                    <a:pt x="15" y="1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164"/>
            <p:cNvSpPr>
              <a:spLocks/>
            </p:cNvSpPr>
            <p:nvPr/>
          </p:nvSpPr>
          <p:spPr bwMode="auto">
            <a:xfrm>
              <a:off x="5442471" y="2915072"/>
              <a:ext cx="363538" cy="76200"/>
            </a:xfrm>
            <a:custGeom>
              <a:avLst/>
              <a:gdLst>
                <a:gd name="T0" fmla="*/ 81 w 157"/>
                <a:gd name="T1" fmla="*/ 29 h 33"/>
                <a:gd name="T2" fmla="*/ 76 w 157"/>
                <a:gd name="T3" fmla="*/ 29 h 33"/>
                <a:gd name="T4" fmla="*/ 2 w 157"/>
                <a:gd name="T5" fmla="*/ 6 h 33"/>
                <a:gd name="T6" fmla="*/ 1 w 157"/>
                <a:gd name="T7" fmla="*/ 2 h 33"/>
                <a:gd name="T8" fmla="*/ 6 w 157"/>
                <a:gd name="T9" fmla="*/ 1 h 33"/>
                <a:gd name="T10" fmla="*/ 152 w 157"/>
                <a:gd name="T11" fmla="*/ 2 h 33"/>
                <a:gd name="T12" fmla="*/ 156 w 157"/>
                <a:gd name="T13" fmla="*/ 3 h 33"/>
                <a:gd name="T14" fmla="*/ 155 w 157"/>
                <a:gd name="T15" fmla="*/ 7 h 33"/>
                <a:gd name="T16" fmla="*/ 81 w 157"/>
                <a:gd name="T17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33">
                  <a:moveTo>
                    <a:pt x="81" y="29"/>
                  </a:moveTo>
                  <a:cubicBezTo>
                    <a:pt x="79" y="29"/>
                    <a:pt x="77" y="29"/>
                    <a:pt x="76" y="29"/>
                  </a:cubicBezTo>
                  <a:cubicBezTo>
                    <a:pt x="48" y="28"/>
                    <a:pt x="21" y="20"/>
                    <a:pt x="2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40" y="26"/>
                    <a:pt x="106" y="33"/>
                    <a:pt x="152" y="2"/>
                  </a:cubicBezTo>
                  <a:cubicBezTo>
                    <a:pt x="153" y="1"/>
                    <a:pt x="155" y="2"/>
                    <a:pt x="156" y="3"/>
                  </a:cubicBezTo>
                  <a:cubicBezTo>
                    <a:pt x="157" y="4"/>
                    <a:pt x="157" y="6"/>
                    <a:pt x="155" y="7"/>
                  </a:cubicBezTo>
                  <a:cubicBezTo>
                    <a:pt x="135" y="21"/>
                    <a:pt x="108" y="29"/>
                    <a:pt x="81" y="29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165"/>
            <p:cNvSpPr>
              <a:spLocks/>
            </p:cNvSpPr>
            <p:nvPr/>
          </p:nvSpPr>
          <p:spPr bwMode="auto">
            <a:xfrm>
              <a:off x="5345633" y="2637260"/>
              <a:ext cx="147638" cy="46038"/>
            </a:xfrm>
            <a:custGeom>
              <a:avLst/>
              <a:gdLst>
                <a:gd name="T0" fmla="*/ 9 w 64"/>
                <a:gd name="T1" fmla="*/ 20 h 20"/>
                <a:gd name="T2" fmla="*/ 9 w 64"/>
                <a:gd name="T3" fmla="*/ 20 h 20"/>
                <a:gd name="T4" fmla="*/ 0 w 64"/>
                <a:gd name="T5" fmla="*/ 9 h 20"/>
                <a:gd name="T6" fmla="*/ 32 w 64"/>
                <a:gd name="T7" fmla="*/ 0 h 20"/>
                <a:gd name="T8" fmla="*/ 64 w 64"/>
                <a:gd name="T9" fmla="*/ 10 h 20"/>
                <a:gd name="T10" fmla="*/ 55 w 64"/>
                <a:gd name="T11" fmla="*/ 20 h 20"/>
                <a:gd name="T12" fmla="*/ 55 w 64"/>
                <a:gd name="T13" fmla="*/ 20 h 20"/>
                <a:gd name="T14" fmla="*/ 32 w 64"/>
                <a:gd name="T15" fmla="*/ 14 h 20"/>
                <a:gd name="T16" fmla="*/ 9 w 64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0">
                  <a:moveTo>
                    <a:pt x="9" y="2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1" y="0"/>
                    <a:pt x="32" y="0"/>
                  </a:cubicBezTo>
                  <a:cubicBezTo>
                    <a:pt x="53" y="0"/>
                    <a:pt x="63" y="9"/>
                    <a:pt x="64" y="1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48" y="14"/>
                    <a:pt x="32" y="14"/>
                  </a:cubicBezTo>
                  <a:cubicBezTo>
                    <a:pt x="16" y="14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66"/>
            <p:cNvSpPr>
              <a:spLocks/>
            </p:cNvSpPr>
            <p:nvPr/>
          </p:nvSpPr>
          <p:spPr bwMode="auto">
            <a:xfrm>
              <a:off x="5755208" y="2637260"/>
              <a:ext cx="149225" cy="46038"/>
            </a:xfrm>
            <a:custGeom>
              <a:avLst/>
              <a:gdLst>
                <a:gd name="T0" fmla="*/ 55 w 65"/>
                <a:gd name="T1" fmla="*/ 20 h 20"/>
                <a:gd name="T2" fmla="*/ 32 w 65"/>
                <a:gd name="T3" fmla="*/ 14 h 20"/>
                <a:gd name="T4" fmla="*/ 9 w 65"/>
                <a:gd name="T5" fmla="*/ 20 h 20"/>
                <a:gd name="T6" fmla="*/ 9 w 65"/>
                <a:gd name="T7" fmla="*/ 20 h 20"/>
                <a:gd name="T8" fmla="*/ 0 w 65"/>
                <a:gd name="T9" fmla="*/ 10 h 20"/>
                <a:gd name="T10" fmla="*/ 32 w 65"/>
                <a:gd name="T11" fmla="*/ 0 h 20"/>
                <a:gd name="T12" fmla="*/ 32 w 65"/>
                <a:gd name="T13" fmla="*/ 0 h 20"/>
                <a:gd name="T14" fmla="*/ 65 w 65"/>
                <a:gd name="T15" fmla="*/ 9 h 20"/>
                <a:gd name="T16" fmla="*/ 55 w 6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20">
                  <a:moveTo>
                    <a:pt x="55" y="20"/>
                  </a:moveTo>
                  <a:cubicBezTo>
                    <a:pt x="55" y="20"/>
                    <a:pt x="48" y="14"/>
                    <a:pt x="32" y="14"/>
                  </a:cubicBezTo>
                  <a:cubicBezTo>
                    <a:pt x="17" y="14"/>
                    <a:pt x="10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9"/>
                    <a:pt x="11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53" y="0"/>
                    <a:pt x="63" y="9"/>
                    <a:pt x="65" y="9"/>
                  </a:cubicBezTo>
                  <a:cubicBezTo>
                    <a:pt x="55" y="20"/>
                    <a:pt x="55" y="20"/>
                    <a:pt x="55" y="20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1" name="组合 510"/>
          <p:cNvGrpSpPr/>
          <p:nvPr/>
        </p:nvGrpSpPr>
        <p:grpSpPr>
          <a:xfrm>
            <a:off x="3658121" y="1929235"/>
            <a:ext cx="1192212" cy="2497138"/>
            <a:chOff x="3658121" y="1929235"/>
            <a:chExt cx="1192212" cy="2497138"/>
          </a:xfrm>
        </p:grpSpPr>
        <p:sp>
          <p:nvSpPr>
            <p:cNvPr id="218" name="Freeform 167"/>
            <p:cNvSpPr>
              <a:spLocks/>
            </p:cNvSpPr>
            <p:nvPr/>
          </p:nvSpPr>
          <p:spPr bwMode="auto">
            <a:xfrm>
              <a:off x="3759721" y="3465935"/>
              <a:ext cx="258763" cy="249238"/>
            </a:xfrm>
            <a:custGeom>
              <a:avLst/>
              <a:gdLst>
                <a:gd name="T0" fmla="*/ 30 w 112"/>
                <a:gd name="T1" fmla="*/ 29 h 108"/>
                <a:gd name="T2" fmla="*/ 33 w 112"/>
                <a:gd name="T3" fmla="*/ 63 h 108"/>
                <a:gd name="T4" fmla="*/ 9 w 112"/>
                <a:gd name="T5" fmla="*/ 66 h 108"/>
                <a:gd name="T6" fmla="*/ 55 w 112"/>
                <a:gd name="T7" fmla="*/ 103 h 108"/>
                <a:gd name="T8" fmla="*/ 74 w 112"/>
                <a:gd name="T9" fmla="*/ 88 h 108"/>
                <a:gd name="T10" fmla="*/ 81 w 112"/>
                <a:gd name="T11" fmla="*/ 0 h 108"/>
                <a:gd name="T12" fmla="*/ 30 w 112"/>
                <a:gd name="T13" fmla="*/ 2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08">
                  <a:moveTo>
                    <a:pt x="30" y="29"/>
                  </a:moveTo>
                  <a:cubicBezTo>
                    <a:pt x="30" y="29"/>
                    <a:pt x="29" y="55"/>
                    <a:pt x="33" y="63"/>
                  </a:cubicBezTo>
                  <a:cubicBezTo>
                    <a:pt x="33" y="63"/>
                    <a:pt x="18" y="52"/>
                    <a:pt x="9" y="66"/>
                  </a:cubicBezTo>
                  <a:cubicBezTo>
                    <a:pt x="0" y="80"/>
                    <a:pt x="34" y="108"/>
                    <a:pt x="55" y="103"/>
                  </a:cubicBezTo>
                  <a:cubicBezTo>
                    <a:pt x="69" y="99"/>
                    <a:pt x="74" y="88"/>
                    <a:pt x="74" y="88"/>
                  </a:cubicBezTo>
                  <a:cubicBezTo>
                    <a:pt x="74" y="88"/>
                    <a:pt x="112" y="28"/>
                    <a:pt x="81" y="0"/>
                  </a:cubicBezTo>
                  <a:lnTo>
                    <a:pt x="30" y="29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68"/>
            <p:cNvSpPr>
              <a:spLocks/>
            </p:cNvSpPr>
            <p:nvPr/>
          </p:nvSpPr>
          <p:spPr bwMode="auto">
            <a:xfrm>
              <a:off x="3829571" y="3581822"/>
              <a:ext cx="55563" cy="66675"/>
            </a:xfrm>
            <a:custGeom>
              <a:avLst/>
              <a:gdLst>
                <a:gd name="T0" fmla="*/ 0 w 24"/>
                <a:gd name="T1" fmla="*/ 0 h 29"/>
                <a:gd name="T2" fmla="*/ 3 w 24"/>
                <a:gd name="T3" fmla="*/ 13 h 29"/>
                <a:gd name="T4" fmla="*/ 24 w 24"/>
                <a:gd name="T5" fmla="*/ 29 h 29"/>
                <a:gd name="T6" fmla="*/ 0 w 24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5"/>
                    <a:pt x="2" y="10"/>
                    <a:pt x="3" y="13"/>
                  </a:cubicBezTo>
                  <a:cubicBezTo>
                    <a:pt x="3" y="13"/>
                    <a:pt x="19" y="27"/>
                    <a:pt x="24" y="29"/>
                  </a:cubicBezTo>
                  <a:cubicBezTo>
                    <a:pt x="24" y="29"/>
                    <a:pt x="5" y="11"/>
                    <a:pt x="0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69"/>
            <p:cNvSpPr>
              <a:spLocks/>
            </p:cNvSpPr>
            <p:nvPr/>
          </p:nvSpPr>
          <p:spPr bwMode="auto">
            <a:xfrm>
              <a:off x="4536008" y="2883322"/>
              <a:ext cx="314325" cy="339725"/>
            </a:xfrm>
            <a:custGeom>
              <a:avLst/>
              <a:gdLst>
                <a:gd name="T0" fmla="*/ 30 w 136"/>
                <a:gd name="T1" fmla="*/ 102 h 147"/>
                <a:gd name="T2" fmla="*/ 47 w 136"/>
                <a:gd name="T3" fmla="*/ 60 h 147"/>
                <a:gd name="T4" fmla="*/ 71 w 136"/>
                <a:gd name="T5" fmla="*/ 3 h 147"/>
                <a:gd name="T6" fmla="*/ 79 w 136"/>
                <a:gd name="T7" fmla="*/ 49 h 147"/>
                <a:gd name="T8" fmla="*/ 119 w 136"/>
                <a:gd name="T9" fmla="*/ 21 h 147"/>
                <a:gd name="T10" fmla="*/ 106 w 136"/>
                <a:gd name="T11" fmla="*/ 77 h 147"/>
                <a:gd name="T12" fmla="*/ 117 w 136"/>
                <a:gd name="T13" fmla="*/ 81 h 147"/>
                <a:gd name="T14" fmla="*/ 116 w 136"/>
                <a:gd name="T15" fmla="*/ 97 h 147"/>
                <a:gd name="T16" fmla="*/ 120 w 136"/>
                <a:gd name="T17" fmla="*/ 113 h 147"/>
                <a:gd name="T18" fmla="*/ 97 w 136"/>
                <a:gd name="T19" fmla="*/ 132 h 147"/>
                <a:gd name="T20" fmla="*/ 84 w 136"/>
                <a:gd name="T21" fmla="*/ 147 h 147"/>
                <a:gd name="T22" fmla="*/ 29 w 136"/>
                <a:gd name="T23" fmla="*/ 113 h 147"/>
                <a:gd name="T24" fmla="*/ 30 w 136"/>
                <a:gd name="T25" fmla="*/ 10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147">
                  <a:moveTo>
                    <a:pt x="30" y="102"/>
                  </a:moveTo>
                  <a:cubicBezTo>
                    <a:pt x="30" y="102"/>
                    <a:pt x="0" y="54"/>
                    <a:pt x="47" y="60"/>
                  </a:cubicBezTo>
                  <a:cubicBezTo>
                    <a:pt x="47" y="60"/>
                    <a:pt x="48" y="0"/>
                    <a:pt x="71" y="3"/>
                  </a:cubicBezTo>
                  <a:cubicBezTo>
                    <a:pt x="94" y="7"/>
                    <a:pt x="79" y="49"/>
                    <a:pt x="79" y="49"/>
                  </a:cubicBezTo>
                  <a:cubicBezTo>
                    <a:pt x="79" y="49"/>
                    <a:pt x="102" y="9"/>
                    <a:pt x="119" y="21"/>
                  </a:cubicBezTo>
                  <a:cubicBezTo>
                    <a:pt x="136" y="32"/>
                    <a:pt x="106" y="77"/>
                    <a:pt x="106" y="77"/>
                  </a:cubicBezTo>
                  <a:cubicBezTo>
                    <a:pt x="106" y="77"/>
                    <a:pt x="114" y="76"/>
                    <a:pt x="117" y="81"/>
                  </a:cubicBezTo>
                  <a:cubicBezTo>
                    <a:pt x="122" y="87"/>
                    <a:pt x="116" y="97"/>
                    <a:pt x="116" y="97"/>
                  </a:cubicBezTo>
                  <a:cubicBezTo>
                    <a:pt x="116" y="97"/>
                    <a:pt x="127" y="103"/>
                    <a:pt x="120" y="113"/>
                  </a:cubicBezTo>
                  <a:cubicBezTo>
                    <a:pt x="114" y="123"/>
                    <a:pt x="104" y="131"/>
                    <a:pt x="97" y="132"/>
                  </a:cubicBezTo>
                  <a:cubicBezTo>
                    <a:pt x="84" y="147"/>
                    <a:pt x="84" y="147"/>
                    <a:pt x="84" y="147"/>
                  </a:cubicBezTo>
                  <a:cubicBezTo>
                    <a:pt x="29" y="113"/>
                    <a:pt x="29" y="113"/>
                    <a:pt x="29" y="113"/>
                  </a:cubicBezTo>
                  <a:lnTo>
                    <a:pt x="30" y="102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70"/>
            <p:cNvSpPr>
              <a:spLocks/>
            </p:cNvSpPr>
            <p:nvPr/>
          </p:nvSpPr>
          <p:spPr bwMode="auto">
            <a:xfrm>
              <a:off x="4643958" y="3011910"/>
              <a:ext cx="163513" cy="185738"/>
            </a:xfrm>
            <a:custGeom>
              <a:avLst/>
              <a:gdLst>
                <a:gd name="T0" fmla="*/ 39 w 71"/>
                <a:gd name="T1" fmla="*/ 66 h 80"/>
                <a:gd name="T2" fmla="*/ 71 w 71"/>
                <a:gd name="T3" fmla="*/ 42 h 80"/>
                <a:gd name="T4" fmla="*/ 69 w 71"/>
                <a:gd name="T5" fmla="*/ 41 h 80"/>
                <a:gd name="T6" fmla="*/ 69 w 71"/>
                <a:gd name="T7" fmla="*/ 41 h 80"/>
                <a:gd name="T8" fmla="*/ 34 w 71"/>
                <a:gd name="T9" fmla="*/ 61 h 80"/>
                <a:gd name="T10" fmla="*/ 35 w 71"/>
                <a:gd name="T11" fmla="*/ 38 h 80"/>
                <a:gd name="T12" fmla="*/ 59 w 71"/>
                <a:gd name="T13" fmla="*/ 21 h 80"/>
                <a:gd name="T14" fmla="*/ 63 w 71"/>
                <a:gd name="T15" fmla="*/ 15 h 80"/>
                <a:gd name="T16" fmla="*/ 63 w 71"/>
                <a:gd name="T17" fmla="*/ 15 h 80"/>
                <a:gd name="T18" fmla="*/ 33 w 71"/>
                <a:gd name="T19" fmla="*/ 33 h 80"/>
                <a:gd name="T20" fmla="*/ 0 w 71"/>
                <a:gd name="T21" fmla="*/ 0 h 80"/>
                <a:gd name="T22" fmla="*/ 0 w 71"/>
                <a:gd name="T23" fmla="*/ 4 h 80"/>
                <a:gd name="T24" fmla="*/ 30 w 71"/>
                <a:gd name="T25" fmla="*/ 28 h 80"/>
                <a:gd name="T26" fmla="*/ 6 w 71"/>
                <a:gd name="T27" fmla="*/ 35 h 80"/>
                <a:gd name="T28" fmla="*/ 28 w 71"/>
                <a:gd name="T29" fmla="*/ 39 h 80"/>
                <a:gd name="T30" fmla="*/ 25 w 71"/>
                <a:gd name="T31" fmla="*/ 62 h 80"/>
                <a:gd name="T32" fmla="*/ 34 w 71"/>
                <a:gd name="T33" fmla="*/ 66 h 80"/>
                <a:gd name="T34" fmla="*/ 38 w 71"/>
                <a:gd name="T35" fmla="*/ 77 h 80"/>
                <a:gd name="T36" fmla="*/ 47 w 71"/>
                <a:gd name="T37" fmla="*/ 79 h 80"/>
                <a:gd name="T38" fmla="*/ 47 w 71"/>
                <a:gd name="T39" fmla="*/ 79 h 80"/>
                <a:gd name="T40" fmla="*/ 50 w 71"/>
                <a:gd name="T41" fmla="*/ 76 h 80"/>
                <a:gd name="T42" fmla="*/ 39 w 71"/>
                <a:gd name="T43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80">
                  <a:moveTo>
                    <a:pt x="39" y="66"/>
                  </a:moveTo>
                  <a:cubicBezTo>
                    <a:pt x="39" y="66"/>
                    <a:pt x="66" y="59"/>
                    <a:pt x="71" y="42"/>
                  </a:cubicBezTo>
                  <a:cubicBezTo>
                    <a:pt x="70" y="42"/>
                    <a:pt x="69" y="41"/>
                    <a:pt x="69" y="4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9" y="41"/>
                    <a:pt x="48" y="64"/>
                    <a:pt x="34" y="61"/>
                  </a:cubicBezTo>
                  <a:cubicBezTo>
                    <a:pt x="21" y="58"/>
                    <a:pt x="30" y="43"/>
                    <a:pt x="35" y="38"/>
                  </a:cubicBezTo>
                  <a:cubicBezTo>
                    <a:pt x="40" y="33"/>
                    <a:pt x="59" y="21"/>
                    <a:pt x="59" y="21"/>
                  </a:cubicBezTo>
                  <a:cubicBezTo>
                    <a:pt x="59" y="21"/>
                    <a:pt x="61" y="19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3" y="15"/>
                    <a:pt x="41" y="29"/>
                    <a:pt x="33" y="33"/>
                  </a:cubicBezTo>
                  <a:cubicBezTo>
                    <a:pt x="33" y="33"/>
                    <a:pt x="52" y="12"/>
                    <a:pt x="0" y="0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38" y="15"/>
                    <a:pt x="30" y="28"/>
                  </a:cubicBezTo>
                  <a:cubicBezTo>
                    <a:pt x="24" y="38"/>
                    <a:pt x="6" y="35"/>
                    <a:pt x="6" y="35"/>
                  </a:cubicBezTo>
                  <a:cubicBezTo>
                    <a:pt x="6" y="35"/>
                    <a:pt x="16" y="43"/>
                    <a:pt x="28" y="39"/>
                  </a:cubicBezTo>
                  <a:cubicBezTo>
                    <a:pt x="28" y="39"/>
                    <a:pt x="15" y="53"/>
                    <a:pt x="25" y="62"/>
                  </a:cubicBezTo>
                  <a:cubicBezTo>
                    <a:pt x="29" y="65"/>
                    <a:pt x="34" y="66"/>
                    <a:pt x="34" y="66"/>
                  </a:cubicBezTo>
                  <a:cubicBezTo>
                    <a:pt x="34" y="66"/>
                    <a:pt x="33" y="73"/>
                    <a:pt x="38" y="77"/>
                  </a:cubicBezTo>
                  <a:cubicBezTo>
                    <a:pt x="44" y="80"/>
                    <a:pt x="47" y="79"/>
                    <a:pt x="47" y="79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0" y="76"/>
                    <a:pt x="39" y="73"/>
                    <a:pt x="39" y="66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71"/>
            <p:cNvSpPr>
              <a:spLocks/>
            </p:cNvSpPr>
            <p:nvPr/>
          </p:nvSpPr>
          <p:spPr bwMode="auto">
            <a:xfrm>
              <a:off x="3891483" y="3546897"/>
              <a:ext cx="588963" cy="798513"/>
            </a:xfrm>
            <a:custGeom>
              <a:avLst/>
              <a:gdLst>
                <a:gd name="T0" fmla="*/ 335 w 371"/>
                <a:gd name="T1" fmla="*/ 0 h 503"/>
                <a:gd name="T2" fmla="*/ 39 w 371"/>
                <a:gd name="T3" fmla="*/ 0 h 503"/>
                <a:gd name="T4" fmla="*/ 0 w 371"/>
                <a:gd name="T5" fmla="*/ 503 h 503"/>
                <a:gd name="T6" fmla="*/ 121 w 371"/>
                <a:gd name="T7" fmla="*/ 503 h 503"/>
                <a:gd name="T8" fmla="*/ 167 w 371"/>
                <a:gd name="T9" fmla="*/ 146 h 503"/>
                <a:gd name="T10" fmla="*/ 204 w 371"/>
                <a:gd name="T11" fmla="*/ 146 h 503"/>
                <a:gd name="T12" fmla="*/ 250 w 371"/>
                <a:gd name="T13" fmla="*/ 503 h 503"/>
                <a:gd name="T14" fmla="*/ 371 w 371"/>
                <a:gd name="T15" fmla="*/ 503 h 503"/>
                <a:gd name="T16" fmla="*/ 335 w 371"/>
                <a:gd name="T17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503">
                  <a:moveTo>
                    <a:pt x="335" y="0"/>
                  </a:moveTo>
                  <a:lnTo>
                    <a:pt x="39" y="0"/>
                  </a:lnTo>
                  <a:lnTo>
                    <a:pt x="0" y="503"/>
                  </a:lnTo>
                  <a:lnTo>
                    <a:pt x="121" y="503"/>
                  </a:lnTo>
                  <a:lnTo>
                    <a:pt x="167" y="146"/>
                  </a:lnTo>
                  <a:lnTo>
                    <a:pt x="204" y="146"/>
                  </a:lnTo>
                  <a:lnTo>
                    <a:pt x="250" y="503"/>
                  </a:lnTo>
                  <a:lnTo>
                    <a:pt x="371" y="503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72"/>
            <p:cNvSpPr>
              <a:spLocks/>
            </p:cNvSpPr>
            <p:nvPr/>
          </p:nvSpPr>
          <p:spPr bwMode="auto">
            <a:xfrm>
              <a:off x="4277246" y="4272385"/>
              <a:ext cx="228600" cy="153988"/>
            </a:xfrm>
            <a:custGeom>
              <a:avLst/>
              <a:gdLst>
                <a:gd name="T0" fmla="*/ 83 w 99"/>
                <a:gd name="T1" fmla="*/ 66 h 66"/>
                <a:gd name="T2" fmla="*/ 16 w 99"/>
                <a:gd name="T3" fmla="*/ 66 h 66"/>
                <a:gd name="T4" fmla="*/ 0 w 99"/>
                <a:gd name="T5" fmla="*/ 50 h 66"/>
                <a:gd name="T6" fmla="*/ 0 w 99"/>
                <a:gd name="T7" fmla="*/ 49 h 66"/>
                <a:gd name="T8" fmla="*/ 49 w 99"/>
                <a:gd name="T9" fmla="*/ 0 h 66"/>
                <a:gd name="T10" fmla="*/ 50 w 99"/>
                <a:gd name="T11" fmla="*/ 0 h 66"/>
                <a:gd name="T12" fmla="*/ 99 w 99"/>
                <a:gd name="T13" fmla="*/ 49 h 66"/>
                <a:gd name="T14" fmla="*/ 99 w 99"/>
                <a:gd name="T15" fmla="*/ 50 h 66"/>
                <a:gd name="T16" fmla="*/ 83 w 99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6">
                  <a:moveTo>
                    <a:pt x="83" y="66"/>
                  </a:moveTo>
                  <a:cubicBezTo>
                    <a:pt x="16" y="66"/>
                    <a:pt x="16" y="66"/>
                    <a:pt x="16" y="66"/>
                  </a:cubicBezTo>
                  <a:cubicBezTo>
                    <a:pt x="7" y="66"/>
                    <a:pt x="0" y="59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99" y="59"/>
                    <a:pt x="92" y="66"/>
                    <a:pt x="83" y="6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173"/>
            <p:cNvSpPr>
              <a:spLocks/>
            </p:cNvSpPr>
            <p:nvPr/>
          </p:nvSpPr>
          <p:spPr bwMode="auto">
            <a:xfrm>
              <a:off x="3866083" y="4272385"/>
              <a:ext cx="228600" cy="153988"/>
            </a:xfrm>
            <a:custGeom>
              <a:avLst/>
              <a:gdLst>
                <a:gd name="T0" fmla="*/ 16 w 99"/>
                <a:gd name="T1" fmla="*/ 66 h 66"/>
                <a:gd name="T2" fmla="*/ 83 w 99"/>
                <a:gd name="T3" fmla="*/ 66 h 66"/>
                <a:gd name="T4" fmla="*/ 99 w 99"/>
                <a:gd name="T5" fmla="*/ 50 h 66"/>
                <a:gd name="T6" fmla="*/ 99 w 99"/>
                <a:gd name="T7" fmla="*/ 49 h 66"/>
                <a:gd name="T8" fmla="*/ 50 w 99"/>
                <a:gd name="T9" fmla="*/ 0 h 66"/>
                <a:gd name="T10" fmla="*/ 49 w 99"/>
                <a:gd name="T11" fmla="*/ 0 h 66"/>
                <a:gd name="T12" fmla="*/ 0 w 99"/>
                <a:gd name="T13" fmla="*/ 49 h 66"/>
                <a:gd name="T14" fmla="*/ 0 w 99"/>
                <a:gd name="T15" fmla="*/ 50 h 66"/>
                <a:gd name="T16" fmla="*/ 16 w 99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6">
                  <a:moveTo>
                    <a:pt x="16" y="66"/>
                  </a:moveTo>
                  <a:cubicBezTo>
                    <a:pt x="83" y="66"/>
                    <a:pt x="83" y="66"/>
                    <a:pt x="83" y="66"/>
                  </a:cubicBezTo>
                  <a:cubicBezTo>
                    <a:pt x="92" y="66"/>
                    <a:pt x="99" y="59"/>
                    <a:pt x="99" y="50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7" y="66"/>
                    <a:pt x="16" y="6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174"/>
            <p:cNvSpPr>
              <a:spLocks/>
            </p:cNvSpPr>
            <p:nvPr/>
          </p:nvSpPr>
          <p:spPr bwMode="auto">
            <a:xfrm>
              <a:off x="3721621" y="3005560"/>
              <a:ext cx="1019175" cy="538163"/>
            </a:xfrm>
            <a:custGeom>
              <a:avLst/>
              <a:gdLst>
                <a:gd name="T0" fmla="*/ 117 w 442"/>
                <a:gd name="T1" fmla="*/ 18 h 233"/>
                <a:gd name="T2" fmla="*/ 1 w 442"/>
                <a:gd name="T3" fmla="*/ 149 h 233"/>
                <a:gd name="T4" fmla="*/ 44 w 442"/>
                <a:gd name="T5" fmla="*/ 233 h 233"/>
                <a:gd name="T6" fmla="*/ 102 w 442"/>
                <a:gd name="T7" fmla="*/ 200 h 233"/>
                <a:gd name="T8" fmla="*/ 86 w 442"/>
                <a:gd name="T9" fmla="*/ 154 h 233"/>
                <a:gd name="T10" fmla="*/ 113 w 442"/>
                <a:gd name="T11" fmla="*/ 120 h 233"/>
                <a:gd name="T12" fmla="*/ 203 w 442"/>
                <a:gd name="T13" fmla="*/ 180 h 233"/>
                <a:gd name="T14" fmla="*/ 299 w 442"/>
                <a:gd name="T15" fmla="*/ 148 h 233"/>
                <a:gd name="T16" fmla="*/ 370 w 442"/>
                <a:gd name="T17" fmla="*/ 205 h 233"/>
                <a:gd name="T18" fmla="*/ 442 w 442"/>
                <a:gd name="T19" fmla="*/ 92 h 233"/>
                <a:gd name="T20" fmla="*/ 383 w 442"/>
                <a:gd name="T21" fmla="*/ 49 h 233"/>
                <a:gd name="T22" fmla="*/ 353 w 442"/>
                <a:gd name="T23" fmla="*/ 102 h 233"/>
                <a:gd name="T24" fmla="*/ 289 w 442"/>
                <a:gd name="T25" fmla="*/ 18 h 233"/>
                <a:gd name="T26" fmla="*/ 258 w 442"/>
                <a:gd name="T27" fmla="*/ 2 h 233"/>
                <a:gd name="T28" fmla="*/ 158 w 442"/>
                <a:gd name="T29" fmla="*/ 0 h 233"/>
                <a:gd name="T30" fmla="*/ 117 w 442"/>
                <a:gd name="T31" fmla="*/ 18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2" h="233">
                  <a:moveTo>
                    <a:pt x="117" y="18"/>
                  </a:moveTo>
                  <a:cubicBezTo>
                    <a:pt x="117" y="18"/>
                    <a:pt x="2" y="137"/>
                    <a:pt x="1" y="149"/>
                  </a:cubicBezTo>
                  <a:cubicBezTo>
                    <a:pt x="0" y="161"/>
                    <a:pt x="44" y="233"/>
                    <a:pt x="44" y="233"/>
                  </a:cubicBezTo>
                  <a:cubicBezTo>
                    <a:pt x="102" y="200"/>
                    <a:pt x="102" y="200"/>
                    <a:pt x="102" y="200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203" y="180"/>
                    <a:pt x="203" y="180"/>
                    <a:pt x="203" y="180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299" y="148"/>
                    <a:pt x="349" y="211"/>
                    <a:pt x="370" y="205"/>
                  </a:cubicBezTo>
                  <a:cubicBezTo>
                    <a:pt x="390" y="199"/>
                    <a:pt x="442" y="92"/>
                    <a:pt x="442" y="92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53" y="102"/>
                    <a:pt x="353" y="102"/>
                    <a:pt x="353" y="102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58" y="2"/>
                    <a:pt x="258" y="2"/>
                    <a:pt x="258" y="2"/>
                  </a:cubicBezTo>
                  <a:cubicBezTo>
                    <a:pt x="158" y="0"/>
                    <a:pt x="158" y="0"/>
                    <a:pt x="158" y="0"/>
                  </a:cubicBezTo>
                  <a:lnTo>
                    <a:pt x="117" y="18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175"/>
            <p:cNvSpPr>
              <a:spLocks/>
            </p:cNvSpPr>
            <p:nvPr/>
          </p:nvSpPr>
          <p:spPr bwMode="auto">
            <a:xfrm>
              <a:off x="3947046" y="3010322"/>
              <a:ext cx="484188" cy="601663"/>
            </a:xfrm>
            <a:custGeom>
              <a:avLst/>
              <a:gdLst>
                <a:gd name="T0" fmla="*/ 278 w 305"/>
                <a:gd name="T1" fmla="*/ 23 h 379"/>
                <a:gd name="T2" fmla="*/ 241 w 305"/>
                <a:gd name="T3" fmla="*/ 0 h 379"/>
                <a:gd name="T4" fmla="*/ 153 w 305"/>
                <a:gd name="T5" fmla="*/ 198 h 379"/>
                <a:gd name="T6" fmla="*/ 64 w 305"/>
                <a:gd name="T7" fmla="*/ 0 h 379"/>
                <a:gd name="T8" fmla="*/ 28 w 305"/>
                <a:gd name="T9" fmla="*/ 23 h 379"/>
                <a:gd name="T10" fmla="*/ 0 w 305"/>
                <a:gd name="T11" fmla="*/ 379 h 379"/>
                <a:gd name="T12" fmla="*/ 153 w 305"/>
                <a:gd name="T13" fmla="*/ 379 h 379"/>
                <a:gd name="T14" fmla="*/ 305 w 305"/>
                <a:gd name="T15" fmla="*/ 379 h 379"/>
                <a:gd name="T16" fmla="*/ 278 w 305"/>
                <a:gd name="T17" fmla="*/ 23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5" h="379">
                  <a:moveTo>
                    <a:pt x="278" y="23"/>
                  </a:moveTo>
                  <a:lnTo>
                    <a:pt x="241" y="0"/>
                  </a:lnTo>
                  <a:lnTo>
                    <a:pt x="153" y="198"/>
                  </a:lnTo>
                  <a:lnTo>
                    <a:pt x="64" y="0"/>
                  </a:lnTo>
                  <a:lnTo>
                    <a:pt x="28" y="23"/>
                  </a:lnTo>
                  <a:lnTo>
                    <a:pt x="0" y="379"/>
                  </a:lnTo>
                  <a:lnTo>
                    <a:pt x="153" y="379"/>
                  </a:lnTo>
                  <a:lnTo>
                    <a:pt x="305" y="379"/>
                  </a:lnTo>
                  <a:lnTo>
                    <a:pt x="278" y="23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176"/>
            <p:cNvSpPr>
              <a:spLocks/>
            </p:cNvSpPr>
            <p:nvPr/>
          </p:nvSpPr>
          <p:spPr bwMode="auto">
            <a:xfrm>
              <a:off x="4053408" y="3037310"/>
              <a:ext cx="136525" cy="93663"/>
            </a:xfrm>
            <a:custGeom>
              <a:avLst/>
              <a:gdLst>
                <a:gd name="T0" fmla="*/ 59 w 59"/>
                <a:gd name="T1" fmla="*/ 17 h 40"/>
                <a:gd name="T2" fmla="*/ 59 w 59"/>
                <a:gd name="T3" fmla="*/ 25 h 40"/>
                <a:gd name="T4" fmla="*/ 11 w 59"/>
                <a:gd name="T5" fmla="*/ 38 h 40"/>
                <a:gd name="T6" fmla="*/ 0 w 59"/>
                <a:gd name="T7" fmla="*/ 30 h 40"/>
                <a:gd name="T8" fmla="*/ 0 w 59"/>
                <a:gd name="T9" fmla="*/ 10 h 40"/>
                <a:gd name="T10" fmla="*/ 11 w 59"/>
                <a:gd name="T11" fmla="*/ 2 h 40"/>
                <a:gd name="T12" fmla="*/ 59 w 59"/>
                <a:gd name="T13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40">
                  <a:moveTo>
                    <a:pt x="59" y="17"/>
                  </a:moveTo>
                  <a:cubicBezTo>
                    <a:pt x="59" y="25"/>
                    <a:pt x="59" y="25"/>
                    <a:pt x="59" y="2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5" y="40"/>
                    <a:pt x="0" y="36"/>
                    <a:pt x="0" y="3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2"/>
                  </a:cubicBezTo>
                  <a:lnTo>
                    <a:pt x="59" y="17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177"/>
            <p:cNvSpPr>
              <a:spLocks/>
            </p:cNvSpPr>
            <p:nvPr/>
          </p:nvSpPr>
          <p:spPr bwMode="auto">
            <a:xfrm>
              <a:off x="4189933" y="3037310"/>
              <a:ext cx="136525" cy="93663"/>
            </a:xfrm>
            <a:custGeom>
              <a:avLst/>
              <a:gdLst>
                <a:gd name="T0" fmla="*/ 0 w 59"/>
                <a:gd name="T1" fmla="*/ 17 h 40"/>
                <a:gd name="T2" fmla="*/ 0 w 59"/>
                <a:gd name="T3" fmla="*/ 25 h 40"/>
                <a:gd name="T4" fmla="*/ 49 w 59"/>
                <a:gd name="T5" fmla="*/ 38 h 40"/>
                <a:gd name="T6" fmla="*/ 59 w 59"/>
                <a:gd name="T7" fmla="*/ 30 h 40"/>
                <a:gd name="T8" fmla="*/ 59 w 59"/>
                <a:gd name="T9" fmla="*/ 10 h 40"/>
                <a:gd name="T10" fmla="*/ 48 w 59"/>
                <a:gd name="T11" fmla="*/ 2 h 40"/>
                <a:gd name="T12" fmla="*/ 0 w 59"/>
                <a:gd name="T13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40">
                  <a:moveTo>
                    <a:pt x="0" y="17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54" y="40"/>
                    <a:pt x="59" y="36"/>
                    <a:pt x="59" y="3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4"/>
                    <a:pt x="54" y="0"/>
                    <a:pt x="48" y="2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178"/>
            <p:cNvSpPr>
              <a:spLocks/>
            </p:cNvSpPr>
            <p:nvPr/>
          </p:nvSpPr>
          <p:spPr bwMode="auto">
            <a:xfrm>
              <a:off x="4155008" y="3056360"/>
              <a:ext cx="69850" cy="61913"/>
            </a:xfrm>
            <a:custGeom>
              <a:avLst/>
              <a:gdLst>
                <a:gd name="T0" fmla="*/ 21 w 30"/>
                <a:gd name="T1" fmla="*/ 27 h 27"/>
                <a:gd name="T2" fmla="*/ 9 w 30"/>
                <a:gd name="T3" fmla="*/ 27 h 27"/>
                <a:gd name="T4" fmla="*/ 0 w 30"/>
                <a:gd name="T5" fmla="*/ 17 h 27"/>
                <a:gd name="T6" fmla="*/ 0 w 30"/>
                <a:gd name="T7" fmla="*/ 9 h 27"/>
                <a:gd name="T8" fmla="*/ 9 w 30"/>
                <a:gd name="T9" fmla="*/ 0 h 27"/>
                <a:gd name="T10" fmla="*/ 21 w 30"/>
                <a:gd name="T11" fmla="*/ 0 h 27"/>
                <a:gd name="T12" fmla="*/ 30 w 30"/>
                <a:gd name="T13" fmla="*/ 9 h 27"/>
                <a:gd name="T14" fmla="*/ 30 w 30"/>
                <a:gd name="T15" fmla="*/ 17 h 27"/>
                <a:gd name="T16" fmla="*/ 21 w 30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7">
                  <a:moveTo>
                    <a:pt x="21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4" y="27"/>
                    <a:pt x="0" y="23"/>
                    <a:pt x="0" y="1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6" y="0"/>
                    <a:pt x="30" y="4"/>
                    <a:pt x="30" y="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23"/>
                    <a:pt x="26" y="27"/>
                    <a:pt x="21" y="27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Oval 179"/>
            <p:cNvSpPr>
              <a:spLocks noChangeArrowheads="1"/>
            </p:cNvSpPr>
            <p:nvPr/>
          </p:nvSpPr>
          <p:spPr bwMode="auto">
            <a:xfrm>
              <a:off x="4170883" y="3143672"/>
              <a:ext cx="39688" cy="39688"/>
            </a:xfrm>
            <a:prstGeom prst="ellipse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Oval 180"/>
            <p:cNvSpPr>
              <a:spLocks noChangeArrowheads="1"/>
            </p:cNvSpPr>
            <p:nvPr/>
          </p:nvSpPr>
          <p:spPr bwMode="auto">
            <a:xfrm>
              <a:off x="4170883" y="3234160"/>
              <a:ext cx="39688" cy="39688"/>
            </a:xfrm>
            <a:prstGeom prst="ellipse">
              <a:avLst/>
            </a:pr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181"/>
            <p:cNvSpPr>
              <a:spLocks/>
            </p:cNvSpPr>
            <p:nvPr/>
          </p:nvSpPr>
          <p:spPr bwMode="auto">
            <a:xfrm>
              <a:off x="3723208" y="1929235"/>
              <a:ext cx="985838" cy="904875"/>
            </a:xfrm>
            <a:custGeom>
              <a:avLst/>
              <a:gdLst>
                <a:gd name="T0" fmla="*/ 6 w 427"/>
                <a:gd name="T1" fmla="*/ 292 h 391"/>
                <a:gd name="T2" fmla="*/ 0 w 427"/>
                <a:gd name="T3" fmla="*/ 199 h 391"/>
                <a:gd name="T4" fmla="*/ 59 w 427"/>
                <a:gd name="T5" fmla="*/ 93 h 391"/>
                <a:gd name="T6" fmla="*/ 308 w 427"/>
                <a:gd name="T7" fmla="*/ 57 h 391"/>
                <a:gd name="T8" fmla="*/ 409 w 427"/>
                <a:gd name="T9" fmla="*/ 288 h 391"/>
                <a:gd name="T10" fmla="*/ 208 w 427"/>
                <a:gd name="T11" fmla="*/ 391 h 391"/>
                <a:gd name="T12" fmla="*/ 6 w 427"/>
                <a:gd name="T13" fmla="*/ 29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7" h="391">
                  <a:moveTo>
                    <a:pt x="6" y="292"/>
                  </a:moveTo>
                  <a:cubicBezTo>
                    <a:pt x="6" y="292"/>
                    <a:pt x="0" y="253"/>
                    <a:pt x="0" y="199"/>
                  </a:cubicBezTo>
                  <a:cubicBezTo>
                    <a:pt x="0" y="135"/>
                    <a:pt x="29" y="84"/>
                    <a:pt x="59" y="93"/>
                  </a:cubicBezTo>
                  <a:cubicBezTo>
                    <a:pt x="59" y="93"/>
                    <a:pt x="124" y="0"/>
                    <a:pt x="308" y="57"/>
                  </a:cubicBezTo>
                  <a:cubicBezTo>
                    <a:pt x="408" y="88"/>
                    <a:pt x="427" y="194"/>
                    <a:pt x="409" y="288"/>
                  </a:cubicBezTo>
                  <a:cubicBezTo>
                    <a:pt x="208" y="391"/>
                    <a:pt x="208" y="391"/>
                    <a:pt x="208" y="391"/>
                  </a:cubicBezTo>
                  <a:lnTo>
                    <a:pt x="6" y="292"/>
                  </a:ln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182"/>
            <p:cNvSpPr>
              <a:spLocks/>
            </p:cNvSpPr>
            <p:nvPr/>
          </p:nvSpPr>
          <p:spPr bwMode="auto">
            <a:xfrm>
              <a:off x="3758133" y="2281660"/>
              <a:ext cx="874713" cy="388938"/>
            </a:xfrm>
            <a:custGeom>
              <a:avLst/>
              <a:gdLst>
                <a:gd name="T0" fmla="*/ 0 w 379"/>
                <a:gd name="T1" fmla="*/ 168 h 168"/>
                <a:gd name="T2" fmla="*/ 0 w 379"/>
                <a:gd name="T3" fmla="*/ 96 h 168"/>
                <a:gd name="T4" fmla="*/ 40 w 379"/>
                <a:gd name="T5" fmla="*/ 21 h 168"/>
                <a:gd name="T6" fmla="*/ 52 w 379"/>
                <a:gd name="T7" fmla="*/ 13 h 168"/>
                <a:gd name="T8" fmla="*/ 113 w 379"/>
                <a:gd name="T9" fmla="*/ 10 h 168"/>
                <a:gd name="T10" fmla="*/ 176 w 379"/>
                <a:gd name="T11" fmla="*/ 41 h 168"/>
                <a:gd name="T12" fmla="*/ 204 w 379"/>
                <a:gd name="T13" fmla="*/ 41 h 168"/>
                <a:gd name="T14" fmla="*/ 264 w 379"/>
                <a:gd name="T15" fmla="*/ 10 h 168"/>
                <a:gd name="T16" fmla="*/ 325 w 379"/>
                <a:gd name="T17" fmla="*/ 13 h 168"/>
                <a:gd name="T18" fmla="*/ 338 w 379"/>
                <a:gd name="T19" fmla="*/ 21 h 168"/>
                <a:gd name="T20" fmla="*/ 379 w 379"/>
                <a:gd name="T21" fmla="*/ 97 h 168"/>
                <a:gd name="T22" fmla="*/ 379 w 379"/>
                <a:gd name="T23" fmla="*/ 168 h 168"/>
                <a:gd name="T24" fmla="*/ 0 w 379"/>
                <a:gd name="T2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9" h="168">
                  <a:moveTo>
                    <a:pt x="0" y="168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66"/>
                    <a:pt x="15" y="38"/>
                    <a:pt x="40" y="21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70" y="1"/>
                    <a:pt x="94" y="0"/>
                    <a:pt x="113" y="10"/>
                  </a:cubicBezTo>
                  <a:cubicBezTo>
                    <a:pt x="176" y="41"/>
                    <a:pt x="176" y="41"/>
                    <a:pt x="176" y="41"/>
                  </a:cubicBezTo>
                  <a:cubicBezTo>
                    <a:pt x="184" y="45"/>
                    <a:pt x="195" y="45"/>
                    <a:pt x="204" y="41"/>
                  </a:cubicBezTo>
                  <a:cubicBezTo>
                    <a:pt x="264" y="10"/>
                    <a:pt x="264" y="10"/>
                    <a:pt x="264" y="10"/>
                  </a:cubicBezTo>
                  <a:cubicBezTo>
                    <a:pt x="283" y="0"/>
                    <a:pt x="307" y="1"/>
                    <a:pt x="325" y="13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64" y="38"/>
                    <a:pt x="379" y="66"/>
                    <a:pt x="379" y="97"/>
                  </a:cubicBezTo>
                  <a:cubicBezTo>
                    <a:pt x="379" y="168"/>
                    <a:pt x="379" y="168"/>
                    <a:pt x="379" y="168"/>
                  </a:cubicBezTo>
                  <a:lnTo>
                    <a:pt x="0" y="168"/>
                  </a:lnTo>
                  <a:close/>
                </a:path>
              </a:pathLst>
            </a:custGeom>
            <a:solidFill>
              <a:srgbClr val="E08A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183"/>
            <p:cNvSpPr>
              <a:spLocks/>
            </p:cNvSpPr>
            <p:nvPr/>
          </p:nvSpPr>
          <p:spPr bwMode="auto">
            <a:xfrm>
              <a:off x="3658121" y="2556297"/>
              <a:ext cx="201613" cy="277813"/>
            </a:xfrm>
            <a:custGeom>
              <a:avLst/>
              <a:gdLst>
                <a:gd name="T0" fmla="*/ 75 w 87"/>
                <a:gd name="T1" fmla="*/ 29 h 120"/>
                <a:gd name="T2" fmla="*/ 26 w 87"/>
                <a:gd name="T3" fmla="*/ 14 h 120"/>
                <a:gd name="T4" fmla="*/ 87 w 87"/>
                <a:gd name="T5" fmla="*/ 120 h 120"/>
                <a:gd name="T6" fmla="*/ 75 w 87"/>
                <a:gd name="T7" fmla="*/ 2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120">
                  <a:moveTo>
                    <a:pt x="75" y="29"/>
                  </a:moveTo>
                  <a:cubicBezTo>
                    <a:pt x="75" y="29"/>
                    <a:pt x="51" y="0"/>
                    <a:pt x="26" y="14"/>
                  </a:cubicBezTo>
                  <a:cubicBezTo>
                    <a:pt x="0" y="27"/>
                    <a:pt x="35" y="113"/>
                    <a:pt x="87" y="120"/>
                  </a:cubicBezTo>
                  <a:lnTo>
                    <a:pt x="75" y="29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184"/>
            <p:cNvSpPr>
              <a:spLocks/>
            </p:cNvSpPr>
            <p:nvPr/>
          </p:nvSpPr>
          <p:spPr bwMode="auto">
            <a:xfrm>
              <a:off x="4536008" y="2556297"/>
              <a:ext cx="200025" cy="277813"/>
            </a:xfrm>
            <a:custGeom>
              <a:avLst/>
              <a:gdLst>
                <a:gd name="T0" fmla="*/ 12 w 87"/>
                <a:gd name="T1" fmla="*/ 29 h 120"/>
                <a:gd name="T2" fmla="*/ 61 w 87"/>
                <a:gd name="T3" fmla="*/ 14 h 120"/>
                <a:gd name="T4" fmla="*/ 0 w 87"/>
                <a:gd name="T5" fmla="*/ 120 h 120"/>
                <a:gd name="T6" fmla="*/ 12 w 87"/>
                <a:gd name="T7" fmla="*/ 2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120">
                  <a:moveTo>
                    <a:pt x="12" y="29"/>
                  </a:moveTo>
                  <a:cubicBezTo>
                    <a:pt x="12" y="29"/>
                    <a:pt x="35" y="0"/>
                    <a:pt x="61" y="14"/>
                  </a:cubicBezTo>
                  <a:cubicBezTo>
                    <a:pt x="87" y="27"/>
                    <a:pt x="51" y="113"/>
                    <a:pt x="0" y="120"/>
                  </a:cubicBezTo>
                  <a:lnTo>
                    <a:pt x="12" y="29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185"/>
            <p:cNvSpPr>
              <a:spLocks/>
            </p:cNvSpPr>
            <p:nvPr/>
          </p:nvSpPr>
          <p:spPr bwMode="auto">
            <a:xfrm>
              <a:off x="3805758" y="2419772"/>
              <a:ext cx="777875" cy="661988"/>
            </a:xfrm>
            <a:custGeom>
              <a:avLst/>
              <a:gdLst>
                <a:gd name="T0" fmla="*/ 305 w 337"/>
                <a:gd name="T1" fmla="*/ 216 h 286"/>
                <a:gd name="T2" fmla="*/ 273 w 337"/>
                <a:gd name="T3" fmla="*/ 239 h 286"/>
                <a:gd name="T4" fmla="*/ 64 w 337"/>
                <a:gd name="T5" fmla="*/ 239 h 286"/>
                <a:gd name="T6" fmla="*/ 33 w 337"/>
                <a:gd name="T7" fmla="*/ 216 h 286"/>
                <a:gd name="T8" fmla="*/ 0 w 337"/>
                <a:gd name="T9" fmla="*/ 150 h 286"/>
                <a:gd name="T10" fmla="*/ 0 w 337"/>
                <a:gd name="T11" fmla="*/ 43 h 286"/>
                <a:gd name="T12" fmla="*/ 46 w 337"/>
                <a:gd name="T13" fmla="*/ 13 h 286"/>
                <a:gd name="T14" fmla="*/ 101 w 337"/>
                <a:gd name="T15" fmla="*/ 9 h 286"/>
                <a:gd name="T16" fmla="*/ 156 w 337"/>
                <a:gd name="T17" fmla="*/ 37 h 286"/>
                <a:gd name="T18" fmla="*/ 181 w 337"/>
                <a:gd name="T19" fmla="*/ 37 h 286"/>
                <a:gd name="T20" fmla="*/ 235 w 337"/>
                <a:gd name="T21" fmla="*/ 9 h 286"/>
                <a:gd name="T22" fmla="*/ 289 w 337"/>
                <a:gd name="T23" fmla="*/ 12 h 286"/>
                <a:gd name="T24" fmla="*/ 337 w 337"/>
                <a:gd name="T25" fmla="*/ 43 h 286"/>
                <a:gd name="T26" fmla="*/ 337 w 337"/>
                <a:gd name="T27" fmla="*/ 150 h 286"/>
                <a:gd name="T28" fmla="*/ 305 w 337"/>
                <a:gd name="T29" fmla="*/ 21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7" h="286">
                  <a:moveTo>
                    <a:pt x="305" y="216"/>
                  </a:moveTo>
                  <a:cubicBezTo>
                    <a:pt x="273" y="239"/>
                    <a:pt x="273" y="239"/>
                    <a:pt x="273" y="239"/>
                  </a:cubicBezTo>
                  <a:cubicBezTo>
                    <a:pt x="211" y="286"/>
                    <a:pt x="126" y="286"/>
                    <a:pt x="64" y="239"/>
                  </a:cubicBezTo>
                  <a:cubicBezTo>
                    <a:pt x="33" y="216"/>
                    <a:pt x="33" y="216"/>
                    <a:pt x="33" y="216"/>
                  </a:cubicBezTo>
                  <a:cubicBezTo>
                    <a:pt x="12" y="200"/>
                    <a:pt x="0" y="176"/>
                    <a:pt x="0" y="15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62" y="2"/>
                    <a:pt x="83" y="0"/>
                    <a:pt x="101" y="9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64" y="41"/>
                    <a:pt x="173" y="41"/>
                    <a:pt x="181" y="37"/>
                  </a:cubicBezTo>
                  <a:cubicBezTo>
                    <a:pt x="235" y="9"/>
                    <a:pt x="235" y="9"/>
                    <a:pt x="235" y="9"/>
                  </a:cubicBezTo>
                  <a:cubicBezTo>
                    <a:pt x="252" y="0"/>
                    <a:pt x="273" y="1"/>
                    <a:pt x="289" y="12"/>
                  </a:cubicBezTo>
                  <a:cubicBezTo>
                    <a:pt x="337" y="43"/>
                    <a:pt x="337" y="43"/>
                    <a:pt x="337" y="43"/>
                  </a:cubicBezTo>
                  <a:cubicBezTo>
                    <a:pt x="337" y="150"/>
                    <a:pt x="337" y="150"/>
                    <a:pt x="337" y="150"/>
                  </a:cubicBezTo>
                  <a:cubicBezTo>
                    <a:pt x="337" y="176"/>
                    <a:pt x="325" y="200"/>
                    <a:pt x="305" y="216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86"/>
            <p:cNvSpPr>
              <a:spLocks/>
            </p:cNvSpPr>
            <p:nvPr/>
          </p:nvSpPr>
          <p:spPr bwMode="auto">
            <a:xfrm>
              <a:off x="3961333" y="2662660"/>
              <a:ext cx="111125" cy="41275"/>
            </a:xfrm>
            <a:custGeom>
              <a:avLst/>
              <a:gdLst>
                <a:gd name="T0" fmla="*/ 4 w 48"/>
                <a:gd name="T1" fmla="*/ 18 h 18"/>
                <a:gd name="T2" fmla="*/ 3 w 48"/>
                <a:gd name="T3" fmla="*/ 17 h 18"/>
                <a:gd name="T4" fmla="*/ 1 w 48"/>
                <a:gd name="T5" fmla="*/ 13 h 18"/>
                <a:gd name="T6" fmla="*/ 24 w 48"/>
                <a:gd name="T7" fmla="*/ 0 h 18"/>
                <a:gd name="T8" fmla="*/ 47 w 48"/>
                <a:gd name="T9" fmla="*/ 13 h 18"/>
                <a:gd name="T10" fmla="*/ 46 w 48"/>
                <a:gd name="T11" fmla="*/ 17 h 18"/>
                <a:gd name="T12" fmla="*/ 41 w 48"/>
                <a:gd name="T13" fmla="*/ 15 h 18"/>
                <a:gd name="T14" fmla="*/ 24 w 48"/>
                <a:gd name="T15" fmla="*/ 7 h 18"/>
                <a:gd name="T16" fmla="*/ 7 w 48"/>
                <a:gd name="T17" fmla="*/ 16 h 18"/>
                <a:gd name="T18" fmla="*/ 4 w 4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18">
                  <a:moveTo>
                    <a:pt x="4" y="18"/>
                  </a:moveTo>
                  <a:cubicBezTo>
                    <a:pt x="4" y="18"/>
                    <a:pt x="3" y="17"/>
                    <a:pt x="3" y="17"/>
                  </a:cubicBezTo>
                  <a:cubicBezTo>
                    <a:pt x="1" y="16"/>
                    <a:pt x="0" y="14"/>
                    <a:pt x="1" y="13"/>
                  </a:cubicBezTo>
                  <a:cubicBezTo>
                    <a:pt x="1" y="12"/>
                    <a:pt x="7" y="1"/>
                    <a:pt x="24" y="0"/>
                  </a:cubicBezTo>
                  <a:cubicBezTo>
                    <a:pt x="42" y="0"/>
                    <a:pt x="47" y="12"/>
                    <a:pt x="47" y="13"/>
                  </a:cubicBezTo>
                  <a:cubicBezTo>
                    <a:pt x="48" y="14"/>
                    <a:pt x="47" y="16"/>
                    <a:pt x="46" y="17"/>
                  </a:cubicBezTo>
                  <a:cubicBezTo>
                    <a:pt x="44" y="18"/>
                    <a:pt x="42" y="17"/>
                    <a:pt x="41" y="15"/>
                  </a:cubicBezTo>
                  <a:cubicBezTo>
                    <a:pt x="41" y="15"/>
                    <a:pt x="37" y="7"/>
                    <a:pt x="24" y="7"/>
                  </a:cubicBezTo>
                  <a:cubicBezTo>
                    <a:pt x="11" y="8"/>
                    <a:pt x="8" y="15"/>
                    <a:pt x="7" y="16"/>
                  </a:cubicBezTo>
                  <a:cubicBezTo>
                    <a:pt x="7" y="17"/>
                    <a:pt x="6" y="18"/>
                    <a:pt x="4" y="18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87"/>
            <p:cNvSpPr>
              <a:spLocks/>
            </p:cNvSpPr>
            <p:nvPr/>
          </p:nvSpPr>
          <p:spPr bwMode="auto">
            <a:xfrm>
              <a:off x="4332808" y="2662660"/>
              <a:ext cx="111125" cy="41275"/>
            </a:xfrm>
            <a:custGeom>
              <a:avLst/>
              <a:gdLst>
                <a:gd name="T0" fmla="*/ 4 w 48"/>
                <a:gd name="T1" fmla="*/ 18 h 18"/>
                <a:gd name="T2" fmla="*/ 2 w 48"/>
                <a:gd name="T3" fmla="*/ 17 h 18"/>
                <a:gd name="T4" fmla="*/ 1 w 48"/>
                <a:gd name="T5" fmla="*/ 13 h 18"/>
                <a:gd name="T6" fmla="*/ 24 w 48"/>
                <a:gd name="T7" fmla="*/ 0 h 18"/>
                <a:gd name="T8" fmla="*/ 47 w 48"/>
                <a:gd name="T9" fmla="*/ 13 h 18"/>
                <a:gd name="T10" fmla="*/ 45 w 48"/>
                <a:gd name="T11" fmla="*/ 17 h 18"/>
                <a:gd name="T12" fmla="*/ 41 w 48"/>
                <a:gd name="T13" fmla="*/ 16 h 18"/>
                <a:gd name="T14" fmla="*/ 24 w 48"/>
                <a:gd name="T15" fmla="*/ 7 h 18"/>
                <a:gd name="T16" fmla="*/ 7 w 48"/>
                <a:gd name="T17" fmla="*/ 15 h 18"/>
                <a:gd name="T18" fmla="*/ 4 w 4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18">
                  <a:moveTo>
                    <a:pt x="4" y="18"/>
                  </a:moveTo>
                  <a:cubicBezTo>
                    <a:pt x="3" y="18"/>
                    <a:pt x="3" y="17"/>
                    <a:pt x="2" y="17"/>
                  </a:cubicBezTo>
                  <a:cubicBezTo>
                    <a:pt x="1" y="16"/>
                    <a:pt x="0" y="14"/>
                    <a:pt x="1" y="13"/>
                  </a:cubicBezTo>
                  <a:cubicBezTo>
                    <a:pt x="1" y="12"/>
                    <a:pt x="6" y="0"/>
                    <a:pt x="24" y="0"/>
                  </a:cubicBezTo>
                  <a:cubicBezTo>
                    <a:pt x="41" y="1"/>
                    <a:pt x="47" y="12"/>
                    <a:pt x="47" y="13"/>
                  </a:cubicBezTo>
                  <a:cubicBezTo>
                    <a:pt x="48" y="14"/>
                    <a:pt x="47" y="16"/>
                    <a:pt x="45" y="17"/>
                  </a:cubicBezTo>
                  <a:cubicBezTo>
                    <a:pt x="43" y="18"/>
                    <a:pt x="41" y="17"/>
                    <a:pt x="41" y="16"/>
                  </a:cubicBezTo>
                  <a:cubicBezTo>
                    <a:pt x="40" y="15"/>
                    <a:pt x="36" y="8"/>
                    <a:pt x="24" y="7"/>
                  </a:cubicBezTo>
                  <a:cubicBezTo>
                    <a:pt x="11" y="7"/>
                    <a:pt x="7" y="15"/>
                    <a:pt x="7" y="15"/>
                  </a:cubicBezTo>
                  <a:cubicBezTo>
                    <a:pt x="6" y="17"/>
                    <a:pt x="5" y="18"/>
                    <a:pt x="4" y="18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188"/>
            <p:cNvSpPr>
              <a:spLocks/>
            </p:cNvSpPr>
            <p:nvPr/>
          </p:nvSpPr>
          <p:spPr bwMode="auto">
            <a:xfrm>
              <a:off x="4120083" y="2788072"/>
              <a:ext cx="138113" cy="55563"/>
            </a:xfrm>
            <a:custGeom>
              <a:avLst/>
              <a:gdLst>
                <a:gd name="T0" fmla="*/ 60 w 60"/>
                <a:gd name="T1" fmla="*/ 24 h 24"/>
                <a:gd name="T2" fmla="*/ 30 w 60"/>
                <a:gd name="T3" fmla="*/ 1 h 24"/>
                <a:gd name="T4" fmla="*/ 0 w 60"/>
                <a:gd name="T5" fmla="*/ 24 h 24"/>
                <a:gd name="T6" fmla="*/ 30 w 60"/>
                <a:gd name="T7" fmla="*/ 9 h 24"/>
                <a:gd name="T8" fmla="*/ 60 w 6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4">
                  <a:moveTo>
                    <a:pt x="60" y="24"/>
                  </a:moveTo>
                  <a:cubicBezTo>
                    <a:pt x="60" y="24"/>
                    <a:pt x="55" y="0"/>
                    <a:pt x="30" y="1"/>
                  </a:cubicBezTo>
                  <a:cubicBezTo>
                    <a:pt x="4" y="1"/>
                    <a:pt x="0" y="24"/>
                    <a:pt x="0" y="24"/>
                  </a:cubicBezTo>
                  <a:cubicBezTo>
                    <a:pt x="0" y="24"/>
                    <a:pt x="15" y="9"/>
                    <a:pt x="30" y="9"/>
                  </a:cubicBezTo>
                  <a:cubicBezTo>
                    <a:pt x="45" y="9"/>
                    <a:pt x="60" y="24"/>
                    <a:pt x="60" y="24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189"/>
            <p:cNvSpPr>
              <a:spLocks/>
            </p:cNvSpPr>
            <p:nvPr/>
          </p:nvSpPr>
          <p:spPr bwMode="auto">
            <a:xfrm>
              <a:off x="4008958" y="2900785"/>
              <a:ext cx="360363" cy="76200"/>
            </a:xfrm>
            <a:custGeom>
              <a:avLst/>
              <a:gdLst>
                <a:gd name="T0" fmla="*/ 80 w 156"/>
                <a:gd name="T1" fmla="*/ 28 h 33"/>
                <a:gd name="T2" fmla="*/ 75 w 156"/>
                <a:gd name="T3" fmla="*/ 28 h 33"/>
                <a:gd name="T4" fmla="*/ 1 w 156"/>
                <a:gd name="T5" fmla="*/ 6 h 33"/>
                <a:gd name="T6" fmla="*/ 1 w 156"/>
                <a:gd name="T7" fmla="*/ 1 h 33"/>
                <a:gd name="T8" fmla="*/ 5 w 156"/>
                <a:gd name="T9" fmla="*/ 1 h 33"/>
                <a:gd name="T10" fmla="*/ 151 w 156"/>
                <a:gd name="T11" fmla="*/ 2 h 33"/>
                <a:gd name="T12" fmla="*/ 155 w 156"/>
                <a:gd name="T13" fmla="*/ 3 h 33"/>
                <a:gd name="T14" fmla="*/ 155 w 156"/>
                <a:gd name="T15" fmla="*/ 7 h 33"/>
                <a:gd name="T16" fmla="*/ 80 w 156"/>
                <a:gd name="T1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33">
                  <a:moveTo>
                    <a:pt x="80" y="28"/>
                  </a:moveTo>
                  <a:cubicBezTo>
                    <a:pt x="78" y="28"/>
                    <a:pt x="77" y="28"/>
                    <a:pt x="75" y="28"/>
                  </a:cubicBezTo>
                  <a:cubicBezTo>
                    <a:pt x="47" y="27"/>
                    <a:pt x="20" y="19"/>
                    <a:pt x="1" y="6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40" y="25"/>
                    <a:pt x="106" y="33"/>
                    <a:pt x="151" y="2"/>
                  </a:cubicBezTo>
                  <a:cubicBezTo>
                    <a:pt x="153" y="1"/>
                    <a:pt x="154" y="1"/>
                    <a:pt x="155" y="3"/>
                  </a:cubicBezTo>
                  <a:cubicBezTo>
                    <a:pt x="156" y="4"/>
                    <a:pt x="156" y="6"/>
                    <a:pt x="155" y="7"/>
                  </a:cubicBezTo>
                  <a:cubicBezTo>
                    <a:pt x="134" y="21"/>
                    <a:pt x="108" y="28"/>
                    <a:pt x="80" y="28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190"/>
            <p:cNvSpPr>
              <a:spLocks/>
            </p:cNvSpPr>
            <p:nvPr/>
          </p:nvSpPr>
          <p:spPr bwMode="auto">
            <a:xfrm>
              <a:off x="3924821" y="2576935"/>
              <a:ext cx="149225" cy="46038"/>
            </a:xfrm>
            <a:custGeom>
              <a:avLst/>
              <a:gdLst>
                <a:gd name="T0" fmla="*/ 9 w 65"/>
                <a:gd name="T1" fmla="*/ 20 h 20"/>
                <a:gd name="T2" fmla="*/ 9 w 65"/>
                <a:gd name="T3" fmla="*/ 20 h 20"/>
                <a:gd name="T4" fmla="*/ 0 w 65"/>
                <a:gd name="T5" fmla="*/ 9 h 20"/>
                <a:gd name="T6" fmla="*/ 32 w 65"/>
                <a:gd name="T7" fmla="*/ 0 h 20"/>
                <a:gd name="T8" fmla="*/ 65 w 65"/>
                <a:gd name="T9" fmla="*/ 9 h 20"/>
                <a:gd name="T10" fmla="*/ 55 w 65"/>
                <a:gd name="T11" fmla="*/ 20 h 20"/>
                <a:gd name="T12" fmla="*/ 56 w 65"/>
                <a:gd name="T13" fmla="*/ 20 h 20"/>
                <a:gd name="T14" fmla="*/ 33 w 65"/>
                <a:gd name="T15" fmla="*/ 14 h 20"/>
                <a:gd name="T16" fmla="*/ 9 w 6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20">
                  <a:moveTo>
                    <a:pt x="9" y="2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8"/>
                    <a:pt x="12" y="0"/>
                    <a:pt x="32" y="0"/>
                  </a:cubicBezTo>
                  <a:cubicBezTo>
                    <a:pt x="54" y="0"/>
                    <a:pt x="64" y="8"/>
                    <a:pt x="65" y="9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19"/>
                    <a:pt x="48" y="13"/>
                    <a:pt x="33" y="14"/>
                  </a:cubicBezTo>
                  <a:cubicBezTo>
                    <a:pt x="17" y="14"/>
                    <a:pt x="10" y="19"/>
                    <a:pt x="9" y="20"/>
                  </a:cubicBezTo>
                  <a:close/>
                </a:path>
              </a:pathLst>
            </a:custGeom>
            <a:solidFill>
              <a:srgbClr val="E08A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191"/>
            <p:cNvSpPr>
              <a:spLocks/>
            </p:cNvSpPr>
            <p:nvPr/>
          </p:nvSpPr>
          <p:spPr bwMode="auto">
            <a:xfrm>
              <a:off x="4332808" y="2576935"/>
              <a:ext cx="149225" cy="46038"/>
            </a:xfrm>
            <a:custGeom>
              <a:avLst/>
              <a:gdLst>
                <a:gd name="T0" fmla="*/ 56 w 65"/>
                <a:gd name="T1" fmla="*/ 20 h 20"/>
                <a:gd name="T2" fmla="*/ 32 w 65"/>
                <a:gd name="T3" fmla="*/ 14 h 20"/>
                <a:gd name="T4" fmla="*/ 9 w 65"/>
                <a:gd name="T5" fmla="*/ 20 h 20"/>
                <a:gd name="T6" fmla="*/ 9 w 65"/>
                <a:gd name="T7" fmla="*/ 20 h 20"/>
                <a:gd name="T8" fmla="*/ 0 w 65"/>
                <a:gd name="T9" fmla="*/ 9 h 20"/>
                <a:gd name="T10" fmla="*/ 32 w 65"/>
                <a:gd name="T11" fmla="*/ 0 h 20"/>
                <a:gd name="T12" fmla="*/ 32 w 65"/>
                <a:gd name="T13" fmla="*/ 0 h 20"/>
                <a:gd name="T14" fmla="*/ 65 w 65"/>
                <a:gd name="T15" fmla="*/ 9 h 20"/>
                <a:gd name="T16" fmla="*/ 55 w 65"/>
                <a:gd name="T17" fmla="*/ 20 h 20"/>
                <a:gd name="T18" fmla="*/ 56 w 65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20">
                  <a:moveTo>
                    <a:pt x="56" y="20"/>
                  </a:moveTo>
                  <a:cubicBezTo>
                    <a:pt x="55" y="19"/>
                    <a:pt x="48" y="14"/>
                    <a:pt x="32" y="14"/>
                  </a:cubicBezTo>
                  <a:cubicBezTo>
                    <a:pt x="17" y="14"/>
                    <a:pt x="10" y="19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8"/>
                    <a:pt x="11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53" y="0"/>
                    <a:pt x="64" y="8"/>
                    <a:pt x="65" y="9"/>
                  </a:cubicBezTo>
                  <a:cubicBezTo>
                    <a:pt x="55" y="20"/>
                    <a:pt x="55" y="20"/>
                    <a:pt x="55" y="20"/>
                  </a:cubicBezTo>
                  <a:lnTo>
                    <a:pt x="56" y="20"/>
                  </a:lnTo>
                  <a:close/>
                </a:path>
              </a:pathLst>
            </a:custGeom>
            <a:solidFill>
              <a:srgbClr val="E08A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0" name="组合 509"/>
          <p:cNvGrpSpPr/>
          <p:nvPr/>
        </p:nvGrpSpPr>
        <p:grpSpPr>
          <a:xfrm>
            <a:off x="2018233" y="2014960"/>
            <a:ext cx="1420813" cy="2411412"/>
            <a:chOff x="2018233" y="2014960"/>
            <a:chExt cx="1420813" cy="2411412"/>
          </a:xfrm>
        </p:grpSpPr>
        <p:sp>
          <p:nvSpPr>
            <p:cNvPr id="243" name="Freeform 192"/>
            <p:cNvSpPr>
              <a:spLocks/>
            </p:cNvSpPr>
            <p:nvPr/>
          </p:nvSpPr>
          <p:spPr bwMode="auto">
            <a:xfrm>
              <a:off x="2448446" y="3586585"/>
              <a:ext cx="547688" cy="769938"/>
            </a:xfrm>
            <a:custGeom>
              <a:avLst/>
              <a:gdLst>
                <a:gd name="T0" fmla="*/ 14 w 237"/>
                <a:gd name="T1" fmla="*/ 11 h 333"/>
                <a:gd name="T2" fmla="*/ 221 w 237"/>
                <a:gd name="T3" fmla="*/ 11 h 333"/>
                <a:gd name="T4" fmla="*/ 237 w 237"/>
                <a:gd name="T5" fmla="*/ 328 h 333"/>
                <a:gd name="T6" fmla="*/ 142 w 237"/>
                <a:gd name="T7" fmla="*/ 333 h 333"/>
                <a:gd name="T8" fmla="*/ 117 w 237"/>
                <a:gd name="T9" fmla="*/ 124 h 333"/>
                <a:gd name="T10" fmla="*/ 97 w 237"/>
                <a:gd name="T11" fmla="*/ 331 h 333"/>
                <a:gd name="T12" fmla="*/ 0 w 237"/>
                <a:gd name="T13" fmla="*/ 330 h 333"/>
                <a:gd name="T14" fmla="*/ 14 w 237"/>
                <a:gd name="T15" fmla="*/ 1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333">
                  <a:moveTo>
                    <a:pt x="14" y="11"/>
                  </a:moveTo>
                  <a:cubicBezTo>
                    <a:pt x="14" y="11"/>
                    <a:pt x="169" y="0"/>
                    <a:pt x="221" y="11"/>
                  </a:cubicBezTo>
                  <a:cubicBezTo>
                    <a:pt x="237" y="328"/>
                    <a:pt x="237" y="328"/>
                    <a:pt x="237" y="328"/>
                  </a:cubicBezTo>
                  <a:cubicBezTo>
                    <a:pt x="142" y="333"/>
                    <a:pt x="142" y="333"/>
                    <a:pt x="142" y="333"/>
                  </a:cubicBezTo>
                  <a:cubicBezTo>
                    <a:pt x="141" y="279"/>
                    <a:pt x="130" y="204"/>
                    <a:pt x="117" y="124"/>
                  </a:cubicBezTo>
                  <a:cubicBezTo>
                    <a:pt x="117" y="124"/>
                    <a:pt x="99" y="257"/>
                    <a:pt x="97" y="331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330"/>
                    <a:pt x="11" y="45"/>
                    <a:pt x="14" y="11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193"/>
            <p:cNvSpPr>
              <a:spLocks/>
            </p:cNvSpPr>
            <p:nvPr/>
          </p:nvSpPr>
          <p:spPr bwMode="auto">
            <a:xfrm>
              <a:off x="2437333" y="4286672"/>
              <a:ext cx="249238" cy="139700"/>
            </a:xfrm>
            <a:custGeom>
              <a:avLst/>
              <a:gdLst>
                <a:gd name="T0" fmla="*/ 108 w 108"/>
                <a:gd name="T1" fmla="*/ 46 h 60"/>
                <a:gd name="T2" fmla="*/ 54 w 108"/>
                <a:gd name="T3" fmla="*/ 59 h 60"/>
                <a:gd name="T4" fmla="*/ 0 w 108"/>
                <a:gd name="T5" fmla="*/ 46 h 60"/>
                <a:gd name="T6" fmla="*/ 54 w 108"/>
                <a:gd name="T7" fmla="*/ 0 h 60"/>
                <a:gd name="T8" fmla="*/ 108 w 108"/>
                <a:gd name="T9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0">
                  <a:moveTo>
                    <a:pt x="108" y="46"/>
                  </a:moveTo>
                  <a:cubicBezTo>
                    <a:pt x="108" y="60"/>
                    <a:pt x="84" y="59"/>
                    <a:pt x="54" y="59"/>
                  </a:cubicBezTo>
                  <a:cubicBezTo>
                    <a:pt x="24" y="59"/>
                    <a:pt x="0" y="60"/>
                    <a:pt x="0" y="46"/>
                  </a:cubicBezTo>
                  <a:cubicBezTo>
                    <a:pt x="0" y="21"/>
                    <a:pt x="24" y="0"/>
                    <a:pt x="54" y="0"/>
                  </a:cubicBezTo>
                  <a:cubicBezTo>
                    <a:pt x="84" y="0"/>
                    <a:pt x="108" y="21"/>
                    <a:pt x="108" y="46"/>
                  </a:cubicBezTo>
                  <a:close/>
                </a:path>
              </a:pathLst>
            </a:custGeom>
            <a:solidFill>
              <a:srgbClr val="2D2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194"/>
            <p:cNvSpPr>
              <a:spLocks/>
            </p:cNvSpPr>
            <p:nvPr/>
          </p:nvSpPr>
          <p:spPr bwMode="auto">
            <a:xfrm>
              <a:off x="2762771" y="4286672"/>
              <a:ext cx="249238" cy="139700"/>
            </a:xfrm>
            <a:custGeom>
              <a:avLst/>
              <a:gdLst>
                <a:gd name="T0" fmla="*/ 0 w 108"/>
                <a:gd name="T1" fmla="*/ 46 h 60"/>
                <a:gd name="T2" fmla="*/ 54 w 108"/>
                <a:gd name="T3" fmla="*/ 59 h 60"/>
                <a:gd name="T4" fmla="*/ 108 w 108"/>
                <a:gd name="T5" fmla="*/ 46 h 60"/>
                <a:gd name="T6" fmla="*/ 54 w 108"/>
                <a:gd name="T7" fmla="*/ 0 h 60"/>
                <a:gd name="T8" fmla="*/ 0 w 108"/>
                <a:gd name="T9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0">
                  <a:moveTo>
                    <a:pt x="0" y="46"/>
                  </a:moveTo>
                  <a:cubicBezTo>
                    <a:pt x="0" y="60"/>
                    <a:pt x="24" y="59"/>
                    <a:pt x="54" y="59"/>
                  </a:cubicBezTo>
                  <a:cubicBezTo>
                    <a:pt x="84" y="59"/>
                    <a:pt x="108" y="60"/>
                    <a:pt x="108" y="46"/>
                  </a:cubicBezTo>
                  <a:cubicBezTo>
                    <a:pt x="108" y="21"/>
                    <a:pt x="84" y="0"/>
                    <a:pt x="54" y="0"/>
                  </a:cubicBezTo>
                  <a:cubicBezTo>
                    <a:pt x="24" y="0"/>
                    <a:pt x="0" y="21"/>
                    <a:pt x="0" y="46"/>
                  </a:cubicBezTo>
                  <a:close/>
                </a:path>
              </a:pathLst>
            </a:custGeom>
            <a:solidFill>
              <a:srgbClr val="2D2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Rectangle 195"/>
            <p:cNvSpPr>
              <a:spLocks noChangeArrowheads="1"/>
            </p:cNvSpPr>
            <p:nvPr/>
          </p:nvSpPr>
          <p:spPr bwMode="auto">
            <a:xfrm>
              <a:off x="2583383" y="2972222"/>
              <a:ext cx="279400" cy="641350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196"/>
            <p:cNvSpPr>
              <a:spLocks/>
            </p:cNvSpPr>
            <p:nvPr/>
          </p:nvSpPr>
          <p:spPr bwMode="auto">
            <a:xfrm>
              <a:off x="2694508" y="3007147"/>
              <a:ext cx="52388" cy="65088"/>
            </a:xfrm>
            <a:custGeom>
              <a:avLst/>
              <a:gdLst>
                <a:gd name="T0" fmla="*/ 18 w 23"/>
                <a:gd name="T1" fmla="*/ 28 h 28"/>
                <a:gd name="T2" fmla="*/ 5 w 23"/>
                <a:gd name="T3" fmla="*/ 28 h 28"/>
                <a:gd name="T4" fmla="*/ 0 w 23"/>
                <a:gd name="T5" fmla="*/ 23 h 28"/>
                <a:gd name="T6" fmla="*/ 0 w 23"/>
                <a:gd name="T7" fmla="*/ 6 h 28"/>
                <a:gd name="T8" fmla="*/ 5 w 23"/>
                <a:gd name="T9" fmla="*/ 0 h 28"/>
                <a:gd name="T10" fmla="*/ 18 w 23"/>
                <a:gd name="T11" fmla="*/ 0 h 28"/>
                <a:gd name="T12" fmla="*/ 23 w 23"/>
                <a:gd name="T13" fmla="*/ 6 h 28"/>
                <a:gd name="T14" fmla="*/ 23 w 23"/>
                <a:gd name="T15" fmla="*/ 23 h 28"/>
                <a:gd name="T16" fmla="*/ 18 w 23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18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" y="28"/>
                    <a:pt x="0" y="26"/>
                    <a:pt x="0" y="2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3"/>
                    <a:pt x="23" y="6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6"/>
                    <a:pt x="21" y="28"/>
                    <a:pt x="18" y="28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197"/>
            <p:cNvSpPr>
              <a:spLocks/>
            </p:cNvSpPr>
            <p:nvPr/>
          </p:nvSpPr>
          <p:spPr bwMode="auto">
            <a:xfrm>
              <a:off x="2675458" y="3065885"/>
              <a:ext cx="92075" cy="452438"/>
            </a:xfrm>
            <a:custGeom>
              <a:avLst/>
              <a:gdLst>
                <a:gd name="T0" fmla="*/ 17 w 58"/>
                <a:gd name="T1" fmla="*/ 0 h 285"/>
                <a:gd name="T2" fmla="*/ 0 w 58"/>
                <a:gd name="T3" fmla="*/ 250 h 285"/>
                <a:gd name="T4" fmla="*/ 29 w 58"/>
                <a:gd name="T5" fmla="*/ 285 h 285"/>
                <a:gd name="T6" fmla="*/ 58 w 58"/>
                <a:gd name="T7" fmla="*/ 249 h 285"/>
                <a:gd name="T8" fmla="*/ 38 w 58"/>
                <a:gd name="T9" fmla="*/ 0 h 285"/>
                <a:gd name="T10" fmla="*/ 17 w 58"/>
                <a:gd name="T1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285">
                  <a:moveTo>
                    <a:pt x="17" y="0"/>
                  </a:moveTo>
                  <a:lnTo>
                    <a:pt x="0" y="250"/>
                  </a:lnTo>
                  <a:lnTo>
                    <a:pt x="29" y="285"/>
                  </a:lnTo>
                  <a:lnTo>
                    <a:pt x="58" y="249"/>
                  </a:lnTo>
                  <a:lnTo>
                    <a:pt x="38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198"/>
            <p:cNvSpPr>
              <a:spLocks/>
            </p:cNvSpPr>
            <p:nvPr/>
          </p:nvSpPr>
          <p:spPr bwMode="auto">
            <a:xfrm>
              <a:off x="2570683" y="2991272"/>
              <a:ext cx="293688" cy="134938"/>
            </a:xfrm>
            <a:custGeom>
              <a:avLst/>
              <a:gdLst>
                <a:gd name="T0" fmla="*/ 0 w 185"/>
                <a:gd name="T1" fmla="*/ 2 h 85"/>
                <a:gd name="T2" fmla="*/ 0 w 185"/>
                <a:gd name="T3" fmla="*/ 85 h 85"/>
                <a:gd name="T4" fmla="*/ 95 w 185"/>
                <a:gd name="T5" fmla="*/ 31 h 85"/>
                <a:gd name="T6" fmla="*/ 182 w 185"/>
                <a:gd name="T7" fmla="*/ 85 h 85"/>
                <a:gd name="T8" fmla="*/ 185 w 185"/>
                <a:gd name="T9" fmla="*/ 0 h 85"/>
                <a:gd name="T10" fmla="*/ 0 w 185"/>
                <a:gd name="T11" fmla="*/ 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5" h="85">
                  <a:moveTo>
                    <a:pt x="0" y="2"/>
                  </a:moveTo>
                  <a:lnTo>
                    <a:pt x="0" y="85"/>
                  </a:lnTo>
                  <a:lnTo>
                    <a:pt x="95" y="31"/>
                  </a:lnTo>
                  <a:lnTo>
                    <a:pt x="182" y="85"/>
                  </a:lnTo>
                  <a:lnTo>
                    <a:pt x="18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Rectangle 199"/>
            <p:cNvSpPr>
              <a:spLocks noChangeArrowheads="1"/>
            </p:cNvSpPr>
            <p:nvPr/>
          </p:nvSpPr>
          <p:spPr bwMode="auto">
            <a:xfrm>
              <a:off x="2562746" y="3573885"/>
              <a:ext cx="304800" cy="58738"/>
            </a:xfrm>
            <a:prstGeom prst="rect">
              <a:avLst/>
            </a:pr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00"/>
            <p:cNvSpPr>
              <a:spLocks/>
            </p:cNvSpPr>
            <p:nvPr/>
          </p:nvSpPr>
          <p:spPr bwMode="auto">
            <a:xfrm>
              <a:off x="2018233" y="3253210"/>
              <a:ext cx="430213" cy="384175"/>
            </a:xfrm>
            <a:custGeom>
              <a:avLst/>
              <a:gdLst>
                <a:gd name="T0" fmla="*/ 181 w 187"/>
                <a:gd name="T1" fmla="*/ 63 h 166"/>
                <a:gd name="T2" fmla="*/ 161 w 187"/>
                <a:gd name="T3" fmla="*/ 132 h 166"/>
                <a:gd name="T4" fmla="*/ 147 w 187"/>
                <a:gd name="T5" fmla="*/ 166 h 166"/>
                <a:gd name="T6" fmla="*/ 133 w 187"/>
                <a:gd name="T7" fmla="*/ 121 h 166"/>
                <a:gd name="T8" fmla="*/ 106 w 187"/>
                <a:gd name="T9" fmla="*/ 161 h 166"/>
                <a:gd name="T10" fmla="*/ 96 w 187"/>
                <a:gd name="T11" fmla="*/ 121 h 166"/>
                <a:gd name="T12" fmla="*/ 65 w 187"/>
                <a:gd name="T13" fmla="*/ 156 h 166"/>
                <a:gd name="T14" fmla="*/ 63 w 187"/>
                <a:gd name="T15" fmla="*/ 81 h 166"/>
                <a:gd name="T16" fmla="*/ 46 w 187"/>
                <a:gd name="T17" fmla="*/ 85 h 166"/>
                <a:gd name="T18" fmla="*/ 9 w 187"/>
                <a:gd name="T19" fmla="*/ 93 h 166"/>
                <a:gd name="T20" fmla="*/ 48 w 187"/>
                <a:gd name="T21" fmla="*/ 51 h 166"/>
                <a:gd name="T22" fmla="*/ 80 w 187"/>
                <a:gd name="T23" fmla="*/ 11 h 166"/>
                <a:gd name="T24" fmla="*/ 109 w 187"/>
                <a:gd name="T25" fmla="*/ 0 h 166"/>
                <a:gd name="T26" fmla="*/ 187 w 187"/>
                <a:gd name="T27" fmla="*/ 23 h 166"/>
                <a:gd name="T28" fmla="*/ 181 w 187"/>
                <a:gd name="T29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66">
                  <a:moveTo>
                    <a:pt x="181" y="63"/>
                  </a:moveTo>
                  <a:cubicBezTo>
                    <a:pt x="181" y="63"/>
                    <a:pt x="162" y="109"/>
                    <a:pt x="161" y="132"/>
                  </a:cubicBezTo>
                  <a:cubicBezTo>
                    <a:pt x="160" y="155"/>
                    <a:pt x="154" y="165"/>
                    <a:pt x="147" y="166"/>
                  </a:cubicBezTo>
                  <a:cubicBezTo>
                    <a:pt x="141" y="166"/>
                    <a:pt x="125" y="158"/>
                    <a:pt x="133" y="121"/>
                  </a:cubicBezTo>
                  <a:cubicBezTo>
                    <a:pt x="133" y="121"/>
                    <a:pt x="126" y="164"/>
                    <a:pt x="106" y="161"/>
                  </a:cubicBezTo>
                  <a:cubicBezTo>
                    <a:pt x="85" y="159"/>
                    <a:pt x="96" y="121"/>
                    <a:pt x="96" y="121"/>
                  </a:cubicBezTo>
                  <a:cubicBezTo>
                    <a:pt x="96" y="121"/>
                    <a:pt x="89" y="162"/>
                    <a:pt x="65" y="156"/>
                  </a:cubicBezTo>
                  <a:cubicBezTo>
                    <a:pt x="42" y="149"/>
                    <a:pt x="63" y="81"/>
                    <a:pt x="63" y="81"/>
                  </a:cubicBezTo>
                  <a:cubicBezTo>
                    <a:pt x="63" y="81"/>
                    <a:pt x="56" y="80"/>
                    <a:pt x="46" y="85"/>
                  </a:cubicBezTo>
                  <a:cubicBezTo>
                    <a:pt x="32" y="91"/>
                    <a:pt x="14" y="102"/>
                    <a:pt x="9" y="93"/>
                  </a:cubicBezTo>
                  <a:cubicBezTo>
                    <a:pt x="0" y="76"/>
                    <a:pt x="27" y="54"/>
                    <a:pt x="48" y="51"/>
                  </a:cubicBezTo>
                  <a:cubicBezTo>
                    <a:pt x="55" y="50"/>
                    <a:pt x="54" y="28"/>
                    <a:pt x="80" y="1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87" y="23"/>
                    <a:pt x="187" y="23"/>
                    <a:pt x="187" y="23"/>
                  </a:cubicBezTo>
                  <a:lnTo>
                    <a:pt x="181" y="63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01"/>
            <p:cNvSpPr>
              <a:spLocks/>
            </p:cNvSpPr>
            <p:nvPr/>
          </p:nvSpPr>
          <p:spPr bwMode="auto">
            <a:xfrm>
              <a:off x="2176983" y="3415135"/>
              <a:ext cx="174625" cy="47625"/>
            </a:xfrm>
            <a:custGeom>
              <a:avLst/>
              <a:gdLst>
                <a:gd name="T0" fmla="*/ 0 w 76"/>
                <a:gd name="T1" fmla="*/ 0 h 21"/>
                <a:gd name="T2" fmla="*/ 76 w 76"/>
                <a:gd name="T3" fmla="*/ 19 h 21"/>
                <a:gd name="T4" fmla="*/ 0 w 76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21">
                  <a:moveTo>
                    <a:pt x="0" y="0"/>
                  </a:moveTo>
                  <a:cubicBezTo>
                    <a:pt x="0" y="0"/>
                    <a:pt x="44" y="21"/>
                    <a:pt x="76" y="1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202"/>
            <p:cNvSpPr>
              <a:spLocks/>
            </p:cNvSpPr>
            <p:nvPr/>
          </p:nvSpPr>
          <p:spPr bwMode="auto">
            <a:xfrm>
              <a:off x="2202383" y="2976985"/>
              <a:ext cx="419100" cy="422275"/>
            </a:xfrm>
            <a:custGeom>
              <a:avLst/>
              <a:gdLst>
                <a:gd name="T0" fmla="*/ 182 w 182"/>
                <a:gd name="T1" fmla="*/ 0 h 182"/>
                <a:gd name="T2" fmla="*/ 69 w 182"/>
                <a:gd name="T3" fmla="*/ 100 h 182"/>
                <a:gd name="T4" fmla="*/ 0 w 182"/>
                <a:gd name="T5" fmla="*/ 130 h 182"/>
                <a:gd name="T6" fmla="*/ 101 w 182"/>
                <a:gd name="T7" fmla="*/ 182 h 182"/>
                <a:gd name="T8" fmla="*/ 121 w 182"/>
                <a:gd name="T9" fmla="*/ 167 h 182"/>
                <a:gd name="T10" fmla="*/ 182 w 182"/>
                <a:gd name="T1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182">
                  <a:moveTo>
                    <a:pt x="182" y="0"/>
                  </a:moveTo>
                  <a:cubicBezTo>
                    <a:pt x="182" y="0"/>
                    <a:pt x="112" y="3"/>
                    <a:pt x="69" y="100"/>
                  </a:cubicBezTo>
                  <a:cubicBezTo>
                    <a:pt x="69" y="100"/>
                    <a:pt x="15" y="97"/>
                    <a:pt x="0" y="130"/>
                  </a:cubicBezTo>
                  <a:cubicBezTo>
                    <a:pt x="0" y="130"/>
                    <a:pt x="80" y="114"/>
                    <a:pt x="101" y="182"/>
                  </a:cubicBezTo>
                  <a:cubicBezTo>
                    <a:pt x="121" y="167"/>
                    <a:pt x="121" y="167"/>
                    <a:pt x="121" y="167"/>
                  </a:cubicBezTo>
                  <a:lnTo>
                    <a:pt x="182" y="0"/>
                  </a:lnTo>
                  <a:close/>
                </a:path>
              </a:pathLst>
            </a:custGeom>
            <a:solidFill>
              <a:srgbClr val="68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203"/>
            <p:cNvSpPr>
              <a:spLocks/>
            </p:cNvSpPr>
            <p:nvPr/>
          </p:nvSpPr>
          <p:spPr bwMode="auto">
            <a:xfrm>
              <a:off x="3048521" y="2692822"/>
              <a:ext cx="390525" cy="501650"/>
            </a:xfrm>
            <a:custGeom>
              <a:avLst/>
              <a:gdLst>
                <a:gd name="T0" fmla="*/ 50 w 169"/>
                <a:gd name="T1" fmla="*/ 217 h 217"/>
                <a:gd name="T2" fmla="*/ 137 w 169"/>
                <a:gd name="T3" fmla="*/ 22 h 217"/>
                <a:gd name="T4" fmla="*/ 79 w 169"/>
                <a:gd name="T5" fmla="*/ 86 h 217"/>
                <a:gd name="T6" fmla="*/ 33 w 169"/>
                <a:gd name="T7" fmla="*/ 74 h 217"/>
                <a:gd name="T8" fmla="*/ 33 w 169"/>
                <a:gd name="T9" fmla="*/ 101 h 217"/>
                <a:gd name="T10" fmla="*/ 8 w 169"/>
                <a:gd name="T11" fmla="*/ 113 h 217"/>
                <a:gd name="T12" fmla="*/ 23 w 169"/>
                <a:gd name="T13" fmla="*/ 146 h 217"/>
                <a:gd name="T14" fmla="*/ 0 w 169"/>
                <a:gd name="T15" fmla="*/ 193 h 217"/>
                <a:gd name="T16" fmla="*/ 50 w 169"/>
                <a:gd name="T17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217">
                  <a:moveTo>
                    <a:pt x="50" y="217"/>
                  </a:moveTo>
                  <a:cubicBezTo>
                    <a:pt x="50" y="217"/>
                    <a:pt x="169" y="43"/>
                    <a:pt x="137" y="22"/>
                  </a:cubicBezTo>
                  <a:cubicBezTo>
                    <a:pt x="105" y="0"/>
                    <a:pt x="79" y="86"/>
                    <a:pt x="79" y="86"/>
                  </a:cubicBezTo>
                  <a:cubicBezTo>
                    <a:pt x="79" y="86"/>
                    <a:pt x="48" y="57"/>
                    <a:pt x="33" y="74"/>
                  </a:cubicBezTo>
                  <a:cubicBezTo>
                    <a:pt x="18" y="91"/>
                    <a:pt x="33" y="101"/>
                    <a:pt x="33" y="101"/>
                  </a:cubicBezTo>
                  <a:cubicBezTo>
                    <a:pt x="33" y="100"/>
                    <a:pt x="16" y="95"/>
                    <a:pt x="8" y="113"/>
                  </a:cubicBezTo>
                  <a:cubicBezTo>
                    <a:pt x="1" y="131"/>
                    <a:pt x="20" y="145"/>
                    <a:pt x="23" y="146"/>
                  </a:cubicBezTo>
                  <a:cubicBezTo>
                    <a:pt x="0" y="193"/>
                    <a:pt x="0" y="193"/>
                    <a:pt x="0" y="193"/>
                  </a:cubicBezTo>
                  <a:lnTo>
                    <a:pt x="50" y="217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04"/>
            <p:cNvSpPr>
              <a:spLocks/>
            </p:cNvSpPr>
            <p:nvPr/>
          </p:nvSpPr>
          <p:spPr bwMode="auto">
            <a:xfrm>
              <a:off x="3097733" y="2984922"/>
              <a:ext cx="90488" cy="73025"/>
            </a:xfrm>
            <a:custGeom>
              <a:avLst/>
              <a:gdLst>
                <a:gd name="T0" fmla="*/ 2 w 39"/>
                <a:gd name="T1" fmla="*/ 20 h 32"/>
                <a:gd name="T2" fmla="*/ 22 w 39"/>
                <a:gd name="T3" fmla="*/ 23 h 32"/>
                <a:gd name="T4" fmla="*/ 16 w 39"/>
                <a:gd name="T5" fmla="*/ 0 h 32"/>
                <a:gd name="T6" fmla="*/ 26 w 39"/>
                <a:gd name="T7" fmla="*/ 26 h 32"/>
                <a:gd name="T8" fmla="*/ 0 w 39"/>
                <a:gd name="T9" fmla="*/ 24 h 32"/>
                <a:gd name="T10" fmla="*/ 2 w 39"/>
                <a:gd name="T11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2">
                  <a:moveTo>
                    <a:pt x="2" y="20"/>
                  </a:moveTo>
                  <a:cubicBezTo>
                    <a:pt x="2" y="20"/>
                    <a:pt x="15" y="27"/>
                    <a:pt x="22" y="23"/>
                  </a:cubicBezTo>
                  <a:cubicBezTo>
                    <a:pt x="26" y="21"/>
                    <a:pt x="28" y="11"/>
                    <a:pt x="16" y="0"/>
                  </a:cubicBezTo>
                  <a:cubicBezTo>
                    <a:pt x="16" y="0"/>
                    <a:pt x="39" y="13"/>
                    <a:pt x="26" y="26"/>
                  </a:cubicBezTo>
                  <a:cubicBezTo>
                    <a:pt x="22" y="29"/>
                    <a:pt x="13" y="32"/>
                    <a:pt x="0" y="24"/>
                  </a:cubicBezTo>
                  <a:lnTo>
                    <a:pt x="2" y="20"/>
                  </a:ln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06"/>
            <p:cNvSpPr>
              <a:spLocks/>
            </p:cNvSpPr>
            <p:nvPr/>
          </p:nvSpPr>
          <p:spPr bwMode="auto">
            <a:xfrm>
              <a:off x="3092971" y="2921422"/>
              <a:ext cx="101600" cy="34925"/>
            </a:xfrm>
            <a:custGeom>
              <a:avLst/>
              <a:gdLst>
                <a:gd name="T0" fmla="*/ 14 w 44"/>
                <a:gd name="T1" fmla="*/ 2 h 15"/>
                <a:gd name="T2" fmla="*/ 14 w 44"/>
                <a:gd name="T3" fmla="*/ 1 h 15"/>
                <a:gd name="T4" fmla="*/ 0 w 44"/>
                <a:gd name="T5" fmla="*/ 2 h 15"/>
                <a:gd name="T6" fmla="*/ 44 w 44"/>
                <a:gd name="T7" fmla="*/ 15 h 15"/>
                <a:gd name="T8" fmla="*/ 14 w 44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5">
                  <a:moveTo>
                    <a:pt x="14" y="2"/>
                  </a:moveTo>
                  <a:cubicBezTo>
                    <a:pt x="14" y="2"/>
                    <a:pt x="14" y="2"/>
                    <a:pt x="14" y="1"/>
                  </a:cubicBezTo>
                  <a:cubicBezTo>
                    <a:pt x="12" y="1"/>
                    <a:pt x="6" y="0"/>
                    <a:pt x="0" y="2"/>
                  </a:cubicBezTo>
                  <a:cubicBezTo>
                    <a:pt x="11" y="2"/>
                    <a:pt x="44" y="15"/>
                    <a:pt x="44" y="15"/>
                  </a:cubicBezTo>
                  <a:cubicBezTo>
                    <a:pt x="43" y="10"/>
                    <a:pt x="14" y="2"/>
                    <a:pt x="14" y="2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07"/>
            <p:cNvSpPr>
              <a:spLocks/>
            </p:cNvSpPr>
            <p:nvPr/>
          </p:nvSpPr>
          <p:spPr bwMode="auto">
            <a:xfrm>
              <a:off x="2859608" y="2976985"/>
              <a:ext cx="320675" cy="528638"/>
            </a:xfrm>
            <a:custGeom>
              <a:avLst/>
              <a:gdLst>
                <a:gd name="T0" fmla="*/ 0 w 139"/>
                <a:gd name="T1" fmla="*/ 0 h 228"/>
                <a:gd name="T2" fmla="*/ 71 w 139"/>
                <a:gd name="T3" fmla="*/ 77 h 228"/>
                <a:gd name="T4" fmla="*/ 82 w 139"/>
                <a:gd name="T5" fmla="*/ 59 h 228"/>
                <a:gd name="T6" fmla="*/ 139 w 139"/>
                <a:gd name="T7" fmla="*/ 91 h 228"/>
                <a:gd name="T8" fmla="*/ 49 w 139"/>
                <a:gd name="T9" fmla="*/ 225 h 228"/>
                <a:gd name="T10" fmla="*/ 17 w 139"/>
                <a:gd name="T11" fmla="*/ 192 h 228"/>
                <a:gd name="T12" fmla="*/ 0 w 139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228">
                  <a:moveTo>
                    <a:pt x="0" y="0"/>
                  </a:moveTo>
                  <a:cubicBezTo>
                    <a:pt x="0" y="0"/>
                    <a:pt x="64" y="27"/>
                    <a:pt x="71" y="77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139" y="91"/>
                    <a:pt x="139" y="91"/>
                    <a:pt x="139" y="91"/>
                  </a:cubicBezTo>
                  <a:cubicBezTo>
                    <a:pt x="139" y="91"/>
                    <a:pt x="71" y="221"/>
                    <a:pt x="49" y="225"/>
                  </a:cubicBezTo>
                  <a:cubicBezTo>
                    <a:pt x="28" y="228"/>
                    <a:pt x="17" y="192"/>
                    <a:pt x="17" y="19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8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8"/>
            <p:cNvSpPr>
              <a:spLocks/>
            </p:cNvSpPr>
            <p:nvPr/>
          </p:nvSpPr>
          <p:spPr bwMode="auto">
            <a:xfrm>
              <a:off x="2986608" y="3111922"/>
              <a:ext cx="36513" cy="120650"/>
            </a:xfrm>
            <a:custGeom>
              <a:avLst/>
              <a:gdLst>
                <a:gd name="T0" fmla="*/ 11 w 16"/>
                <a:gd name="T1" fmla="*/ 0 h 52"/>
                <a:gd name="T2" fmla="*/ 11 w 16"/>
                <a:gd name="T3" fmla="*/ 0 h 52"/>
                <a:gd name="T4" fmla="*/ 0 w 16"/>
                <a:gd name="T5" fmla="*/ 52 h 52"/>
                <a:gd name="T6" fmla="*/ 16 w 16"/>
                <a:gd name="T7" fmla="*/ 19 h 52"/>
                <a:gd name="T8" fmla="*/ 11 w 16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2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8" y="16"/>
                    <a:pt x="0" y="52"/>
                    <a:pt x="0" y="52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2"/>
                    <a:pt x="13" y="6"/>
                    <a:pt x="11" y="0"/>
                  </a:cubicBezTo>
                  <a:close/>
                </a:path>
              </a:pathLst>
            </a:cu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09"/>
            <p:cNvSpPr>
              <a:spLocks/>
            </p:cNvSpPr>
            <p:nvPr/>
          </p:nvSpPr>
          <p:spPr bwMode="auto">
            <a:xfrm>
              <a:off x="2427808" y="3005560"/>
              <a:ext cx="238125" cy="719138"/>
            </a:xfrm>
            <a:custGeom>
              <a:avLst/>
              <a:gdLst>
                <a:gd name="T0" fmla="*/ 13 w 150"/>
                <a:gd name="T1" fmla="*/ 218 h 453"/>
                <a:gd name="T2" fmla="*/ 0 w 150"/>
                <a:gd name="T3" fmla="*/ 453 h 453"/>
                <a:gd name="T4" fmla="*/ 112 w 150"/>
                <a:gd name="T5" fmla="*/ 453 h 453"/>
                <a:gd name="T6" fmla="*/ 150 w 150"/>
                <a:gd name="T7" fmla="*/ 140 h 453"/>
                <a:gd name="T8" fmla="*/ 115 w 150"/>
                <a:gd name="T9" fmla="*/ 0 h 453"/>
                <a:gd name="T10" fmla="*/ 13 w 150"/>
                <a:gd name="T11" fmla="*/ 21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453">
                  <a:moveTo>
                    <a:pt x="13" y="218"/>
                  </a:moveTo>
                  <a:lnTo>
                    <a:pt x="0" y="453"/>
                  </a:lnTo>
                  <a:lnTo>
                    <a:pt x="112" y="453"/>
                  </a:lnTo>
                  <a:lnTo>
                    <a:pt x="150" y="140"/>
                  </a:lnTo>
                  <a:lnTo>
                    <a:pt x="115" y="0"/>
                  </a:lnTo>
                  <a:lnTo>
                    <a:pt x="13" y="218"/>
                  </a:lnTo>
                  <a:close/>
                </a:path>
              </a:pathLst>
            </a:custGeom>
            <a:solidFill>
              <a:srgbClr val="68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10"/>
            <p:cNvSpPr>
              <a:spLocks/>
            </p:cNvSpPr>
            <p:nvPr/>
          </p:nvSpPr>
          <p:spPr bwMode="auto">
            <a:xfrm>
              <a:off x="2773883" y="2976985"/>
              <a:ext cx="222250" cy="747713"/>
            </a:xfrm>
            <a:custGeom>
              <a:avLst/>
              <a:gdLst>
                <a:gd name="T0" fmla="*/ 0 w 140"/>
                <a:gd name="T1" fmla="*/ 159 h 471"/>
                <a:gd name="T2" fmla="*/ 25 w 140"/>
                <a:gd name="T3" fmla="*/ 471 h 471"/>
                <a:gd name="T4" fmla="*/ 140 w 140"/>
                <a:gd name="T5" fmla="*/ 471 h 471"/>
                <a:gd name="T6" fmla="*/ 117 w 140"/>
                <a:gd name="T7" fmla="*/ 129 h 471"/>
                <a:gd name="T8" fmla="*/ 50 w 140"/>
                <a:gd name="T9" fmla="*/ 0 h 471"/>
                <a:gd name="T10" fmla="*/ 0 w 140"/>
                <a:gd name="T11" fmla="*/ 159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471">
                  <a:moveTo>
                    <a:pt x="0" y="159"/>
                  </a:moveTo>
                  <a:lnTo>
                    <a:pt x="25" y="471"/>
                  </a:lnTo>
                  <a:lnTo>
                    <a:pt x="140" y="471"/>
                  </a:lnTo>
                  <a:lnTo>
                    <a:pt x="117" y="129"/>
                  </a:lnTo>
                  <a:lnTo>
                    <a:pt x="50" y="0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68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11"/>
            <p:cNvSpPr>
              <a:spLocks/>
            </p:cNvSpPr>
            <p:nvPr/>
          </p:nvSpPr>
          <p:spPr bwMode="auto">
            <a:xfrm>
              <a:off x="2773883" y="3005560"/>
              <a:ext cx="114300" cy="223838"/>
            </a:xfrm>
            <a:custGeom>
              <a:avLst/>
              <a:gdLst>
                <a:gd name="T0" fmla="*/ 43 w 72"/>
                <a:gd name="T1" fmla="*/ 0 h 141"/>
                <a:gd name="T2" fmla="*/ 72 w 72"/>
                <a:gd name="T3" fmla="*/ 57 h 141"/>
                <a:gd name="T4" fmla="*/ 38 w 72"/>
                <a:gd name="T5" fmla="*/ 80 h 141"/>
                <a:gd name="T6" fmla="*/ 47 w 72"/>
                <a:gd name="T7" fmla="*/ 103 h 141"/>
                <a:gd name="T8" fmla="*/ 0 w 72"/>
                <a:gd name="T9" fmla="*/ 141 h 141"/>
                <a:gd name="T10" fmla="*/ 43 w 72"/>
                <a:gd name="T1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41">
                  <a:moveTo>
                    <a:pt x="43" y="0"/>
                  </a:moveTo>
                  <a:lnTo>
                    <a:pt x="72" y="57"/>
                  </a:lnTo>
                  <a:lnTo>
                    <a:pt x="38" y="80"/>
                  </a:lnTo>
                  <a:lnTo>
                    <a:pt x="47" y="103"/>
                  </a:lnTo>
                  <a:lnTo>
                    <a:pt x="0" y="14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75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12"/>
            <p:cNvSpPr>
              <a:spLocks/>
            </p:cNvSpPr>
            <p:nvPr/>
          </p:nvSpPr>
          <p:spPr bwMode="auto">
            <a:xfrm>
              <a:off x="2557983" y="3005560"/>
              <a:ext cx="107950" cy="222250"/>
            </a:xfrm>
            <a:custGeom>
              <a:avLst/>
              <a:gdLst>
                <a:gd name="T0" fmla="*/ 68 w 68"/>
                <a:gd name="T1" fmla="*/ 140 h 140"/>
                <a:gd name="T2" fmla="*/ 19 w 68"/>
                <a:gd name="T3" fmla="*/ 90 h 140"/>
                <a:gd name="T4" fmla="*/ 33 w 68"/>
                <a:gd name="T5" fmla="*/ 74 h 140"/>
                <a:gd name="T6" fmla="*/ 0 w 68"/>
                <a:gd name="T7" fmla="*/ 54 h 140"/>
                <a:gd name="T8" fmla="*/ 33 w 68"/>
                <a:gd name="T9" fmla="*/ 0 h 140"/>
                <a:gd name="T10" fmla="*/ 68 w 68"/>
                <a:gd name="T1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40">
                  <a:moveTo>
                    <a:pt x="68" y="140"/>
                  </a:moveTo>
                  <a:lnTo>
                    <a:pt x="19" y="90"/>
                  </a:lnTo>
                  <a:lnTo>
                    <a:pt x="33" y="74"/>
                  </a:lnTo>
                  <a:lnTo>
                    <a:pt x="0" y="54"/>
                  </a:lnTo>
                  <a:lnTo>
                    <a:pt x="33" y="0"/>
                  </a:lnTo>
                  <a:lnTo>
                    <a:pt x="68" y="140"/>
                  </a:lnTo>
                  <a:close/>
                </a:path>
              </a:pathLst>
            </a:custGeom>
            <a:solidFill>
              <a:srgbClr val="75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13"/>
            <p:cNvSpPr>
              <a:spLocks/>
            </p:cNvSpPr>
            <p:nvPr/>
          </p:nvSpPr>
          <p:spPr bwMode="auto">
            <a:xfrm>
              <a:off x="2178571" y="2014960"/>
              <a:ext cx="1103313" cy="901700"/>
            </a:xfrm>
            <a:custGeom>
              <a:avLst/>
              <a:gdLst>
                <a:gd name="T0" fmla="*/ 108 w 478"/>
                <a:gd name="T1" fmla="*/ 390 h 390"/>
                <a:gd name="T2" fmla="*/ 11 w 478"/>
                <a:gd name="T3" fmla="*/ 287 h 390"/>
                <a:gd name="T4" fmla="*/ 12 w 478"/>
                <a:gd name="T5" fmla="*/ 151 h 390"/>
                <a:gd name="T6" fmla="*/ 53 w 478"/>
                <a:gd name="T7" fmla="*/ 100 h 390"/>
                <a:gd name="T8" fmla="*/ 30 w 478"/>
                <a:gd name="T9" fmla="*/ 104 h 390"/>
                <a:gd name="T10" fmla="*/ 245 w 478"/>
                <a:gd name="T11" fmla="*/ 21 h 390"/>
                <a:gd name="T12" fmla="*/ 235 w 478"/>
                <a:gd name="T13" fmla="*/ 1 h 390"/>
                <a:gd name="T14" fmla="*/ 408 w 478"/>
                <a:gd name="T15" fmla="*/ 98 h 390"/>
                <a:gd name="T16" fmla="*/ 412 w 478"/>
                <a:gd name="T17" fmla="*/ 80 h 390"/>
                <a:gd name="T18" fmla="*/ 460 w 478"/>
                <a:gd name="T19" fmla="*/ 164 h 390"/>
                <a:gd name="T20" fmla="*/ 370 w 478"/>
                <a:gd name="T21" fmla="*/ 388 h 390"/>
                <a:gd name="T22" fmla="*/ 108 w 478"/>
                <a:gd name="T23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8" h="390">
                  <a:moveTo>
                    <a:pt x="108" y="390"/>
                  </a:moveTo>
                  <a:cubicBezTo>
                    <a:pt x="108" y="390"/>
                    <a:pt x="33" y="382"/>
                    <a:pt x="11" y="287"/>
                  </a:cubicBezTo>
                  <a:cubicBezTo>
                    <a:pt x="1" y="247"/>
                    <a:pt x="0" y="197"/>
                    <a:pt x="12" y="151"/>
                  </a:cubicBezTo>
                  <a:cubicBezTo>
                    <a:pt x="18" y="127"/>
                    <a:pt x="39" y="107"/>
                    <a:pt x="53" y="100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63" y="43"/>
                    <a:pt x="129" y="0"/>
                    <a:pt x="245" y="21"/>
                  </a:cubicBezTo>
                  <a:cubicBezTo>
                    <a:pt x="245" y="21"/>
                    <a:pt x="247" y="11"/>
                    <a:pt x="235" y="1"/>
                  </a:cubicBezTo>
                  <a:cubicBezTo>
                    <a:pt x="235" y="1"/>
                    <a:pt x="353" y="3"/>
                    <a:pt x="408" y="98"/>
                  </a:cubicBezTo>
                  <a:cubicBezTo>
                    <a:pt x="408" y="98"/>
                    <a:pt x="411" y="91"/>
                    <a:pt x="412" y="80"/>
                  </a:cubicBezTo>
                  <a:cubicBezTo>
                    <a:pt x="412" y="80"/>
                    <a:pt x="447" y="107"/>
                    <a:pt x="460" y="164"/>
                  </a:cubicBezTo>
                  <a:cubicBezTo>
                    <a:pt x="478" y="241"/>
                    <a:pt x="467" y="356"/>
                    <a:pt x="370" y="388"/>
                  </a:cubicBezTo>
                  <a:lnTo>
                    <a:pt x="108" y="390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14"/>
            <p:cNvSpPr>
              <a:spLocks/>
            </p:cNvSpPr>
            <p:nvPr/>
          </p:nvSpPr>
          <p:spPr bwMode="auto">
            <a:xfrm>
              <a:off x="2254771" y="2570585"/>
              <a:ext cx="130175" cy="247650"/>
            </a:xfrm>
            <a:custGeom>
              <a:avLst/>
              <a:gdLst>
                <a:gd name="T0" fmla="*/ 56 w 56"/>
                <a:gd name="T1" fmla="*/ 14 h 107"/>
                <a:gd name="T2" fmla="*/ 18 w 56"/>
                <a:gd name="T3" fmla="*/ 14 h 107"/>
                <a:gd name="T4" fmla="*/ 56 w 56"/>
                <a:gd name="T5" fmla="*/ 107 h 107"/>
                <a:gd name="T6" fmla="*/ 56 w 56"/>
                <a:gd name="T7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07">
                  <a:moveTo>
                    <a:pt x="56" y="14"/>
                  </a:moveTo>
                  <a:cubicBezTo>
                    <a:pt x="56" y="14"/>
                    <a:pt x="33" y="0"/>
                    <a:pt x="18" y="14"/>
                  </a:cubicBezTo>
                  <a:cubicBezTo>
                    <a:pt x="3" y="29"/>
                    <a:pt x="0" y="91"/>
                    <a:pt x="56" y="107"/>
                  </a:cubicBezTo>
                  <a:lnTo>
                    <a:pt x="56" y="14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5"/>
            <p:cNvSpPr>
              <a:spLocks/>
            </p:cNvSpPr>
            <p:nvPr/>
          </p:nvSpPr>
          <p:spPr bwMode="auto">
            <a:xfrm>
              <a:off x="3056458" y="2570585"/>
              <a:ext cx="128588" cy="247650"/>
            </a:xfrm>
            <a:custGeom>
              <a:avLst/>
              <a:gdLst>
                <a:gd name="T0" fmla="*/ 0 w 56"/>
                <a:gd name="T1" fmla="*/ 14 h 107"/>
                <a:gd name="T2" fmla="*/ 38 w 56"/>
                <a:gd name="T3" fmla="*/ 14 h 107"/>
                <a:gd name="T4" fmla="*/ 0 w 56"/>
                <a:gd name="T5" fmla="*/ 107 h 107"/>
                <a:gd name="T6" fmla="*/ 0 w 56"/>
                <a:gd name="T7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07">
                  <a:moveTo>
                    <a:pt x="0" y="14"/>
                  </a:moveTo>
                  <a:cubicBezTo>
                    <a:pt x="0" y="14"/>
                    <a:pt x="23" y="0"/>
                    <a:pt x="38" y="14"/>
                  </a:cubicBezTo>
                  <a:cubicBezTo>
                    <a:pt x="53" y="29"/>
                    <a:pt x="56" y="91"/>
                    <a:pt x="0" y="107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6"/>
            <p:cNvSpPr>
              <a:spLocks/>
            </p:cNvSpPr>
            <p:nvPr/>
          </p:nvSpPr>
          <p:spPr bwMode="auto">
            <a:xfrm>
              <a:off x="2369071" y="2349922"/>
              <a:ext cx="703263" cy="661988"/>
            </a:xfrm>
            <a:custGeom>
              <a:avLst/>
              <a:gdLst>
                <a:gd name="T0" fmla="*/ 0 w 305"/>
                <a:gd name="T1" fmla="*/ 63 h 286"/>
                <a:gd name="T2" fmla="*/ 0 w 305"/>
                <a:gd name="T3" fmla="*/ 191 h 286"/>
                <a:gd name="T4" fmla="*/ 57 w 305"/>
                <a:gd name="T5" fmla="*/ 273 h 286"/>
                <a:gd name="T6" fmla="*/ 153 w 305"/>
                <a:gd name="T7" fmla="*/ 286 h 286"/>
                <a:gd name="T8" fmla="*/ 248 w 305"/>
                <a:gd name="T9" fmla="*/ 273 h 286"/>
                <a:gd name="T10" fmla="*/ 305 w 305"/>
                <a:gd name="T11" fmla="*/ 191 h 286"/>
                <a:gd name="T12" fmla="*/ 305 w 305"/>
                <a:gd name="T13" fmla="*/ 31 h 286"/>
                <a:gd name="T14" fmla="*/ 232 w 305"/>
                <a:gd name="T15" fmla="*/ 0 h 286"/>
                <a:gd name="T16" fmla="*/ 100 w 305"/>
                <a:gd name="T17" fmla="*/ 2 h 286"/>
                <a:gd name="T18" fmla="*/ 0 w 305"/>
                <a:gd name="T19" fmla="*/ 6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86">
                  <a:moveTo>
                    <a:pt x="0" y="63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228"/>
                    <a:pt x="23" y="261"/>
                    <a:pt x="57" y="273"/>
                  </a:cubicBezTo>
                  <a:cubicBezTo>
                    <a:pt x="79" y="281"/>
                    <a:pt x="110" y="286"/>
                    <a:pt x="153" y="286"/>
                  </a:cubicBezTo>
                  <a:cubicBezTo>
                    <a:pt x="195" y="286"/>
                    <a:pt x="226" y="281"/>
                    <a:pt x="248" y="273"/>
                  </a:cubicBezTo>
                  <a:cubicBezTo>
                    <a:pt x="283" y="261"/>
                    <a:pt x="305" y="228"/>
                    <a:pt x="305" y="191"/>
                  </a:cubicBezTo>
                  <a:cubicBezTo>
                    <a:pt x="305" y="31"/>
                    <a:pt x="305" y="31"/>
                    <a:pt x="305" y="31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37" y="6"/>
                    <a:pt x="3" y="26"/>
                    <a:pt x="0" y="63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7"/>
            <p:cNvSpPr>
              <a:spLocks/>
            </p:cNvSpPr>
            <p:nvPr/>
          </p:nvSpPr>
          <p:spPr bwMode="auto">
            <a:xfrm>
              <a:off x="2216671" y="2111797"/>
              <a:ext cx="922338" cy="498475"/>
            </a:xfrm>
            <a:custGeom>
              <a:avLst/>
              <a:gdLst>
                <a:gd name="T0" fmla="*/ 371 w 400"/>
                <a:gd name="T1" fmla="*/ 169 h 215"/>
                <a:gd name="T2" fmla="*/ 261 w 400"/>
                <a:gd name="T3" fmla="*/ 9 h 215"/>
                <a:gd name="T4" fmla="*/ 273 w 400"/>
                <a:gd name="T5" fmla="*/ 39 h 215"/>
                <a:gd name="T6" fmla="*/ 155 w 400"/>
                <a:gd name="T7" fmla="*/ 13 h 215"/>
                <a:gd name="T8" fmla="*/ 181 w 400"/>
                <a:gd name="T9" fmla="*/ 38 h 215"/>
                <a:gd name="T10" fmla="*/ 63 w 400"/>
                <a:gd name="T11" fmla="*/ 45 h 215"/>
                <a:gd name="T12" fmla="*/ 102 w 400"/>
                <a:gd name="T13" fmla="*/ 58 h 215"/>
                <a:gd name="T14" fmla="*/ 0 w 400"/>
                <a:gd name="T15" fmla="*/ 101 h 215"/>
                <a:gd name="T16" fmla="*/ 58 w 400"/>
                <a:gd name="T17" fmla="*/ 94 h 215"/>
                <a:gd name="T18" fmla="*/ 5 w 400"/>
                <a:gd name="T19" fmla="*/ 156 h 215"/>
                <a:gd name="T20" fmla="*/ 77 w 400"/>
                <a:gd name="T21" fmla="*/ 123 h 215"/>
                <a:gd name="T22" fmla="*/ 20 w 400"/>
                <a:gd name="T23" fmla="*/ 215 h 215"/>
                <a:gd name="T24" fmla="*/ 156 w 400"/>
                <a:gd name="T25" fmla="*/ 119 h 215"/>
                <a:gd name="T26" fmla="*/ 219 w 400"/>
                <a:gd name="T27" fmla="*/ 127 h 215"/>
                <a:gd name="T28" fmla="*/ 292 w 400"/>
                <a:gd name="T29" fmla="*/ 118 h 215"/>
                <a:gd name="T30" fmla="*/ 371 w 400"/>
                <a:gd name="T31" fmla="*/ 16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15">
                  <a:moveTo>
                    <a:pt x="371" y="169"/>
                  </a:moveTo>
                  <a:cubicBezTo>
                    <a:pt x="371" y="169"/>
                    <a:pt x="400" y="49"/>
                    <a:pt x="261" y="9"/>
                  </a:cubicBezTo>
                  <a:cubicBezTo>
                    <a:pt x="261" y="9"/>
                    <a:pt x="275" y="21"/>
                    <a:pt x="273" y="39"/>
                  </a:cubicBezTo>
                  <a:cubicBezTo>
                    <a:pt x="273" y="39"/>
                    <a:pt x="228" y="0"/>
                    <a:pt x="155" y="13"/>
                  </a:cubicBezTo>
                  <a:cubicBezTo>
                    <a:pt x="155" y="13"/>
                    <a:pt x="182" y="25"/>
                    <a:pt x="181" y="38"/>
                  </a:cubicBezTo>
                  <a:cubicBezTo>
                    <a:pt x="181" y="38"/>
                    <a:pt x="115" y="13"/>
                    <a:pt x="63" y="45"/>
                  </a:cubicBezTo>
                  <a:cubicBezTo>
                    <a:pt x="63" y="45"/>
                    <a:pt x="90" y="43"/>
                    <a:pt x="102" y="58"/>
                  </a:cubicBezTo>
                  <a:cubicBezTo>
                    <a:pt x="102" y="58"/>
                    <a:pt x="27" y="64"/>
                    <a:pt x="0" y="101"/>
                  </a:cubicBezTo>
                  <a:cubicBezTo>
                    <a:pt x="0" y="101"/>
                    <a:pt x="38" y="92"/>
                    <a:pt x="58" y="94"/>
                  </a:cubicBezTo>
                  <a:cubicBezTo>
                    <a:pt x="58" y="94"/>
                    <a:pt x="9" y="116"/>
                    <a:pt x="5" y="156"/>
                  </a:cubicBezTo>
                  <a:cubicBezTo>
                    <a:pt x="5" y="156"/>
                    <a:pt x="44" y="121"/>
                    <a:pt x="77" y="123"/>
                  </a:cubicBezTo>
                  <a:cubicBezTo>
                    <a:pt x="77" y="123"/>
                    <a:pt x="18" y="150"/>
                    <a:pt x="20" y="215"/>
                  </a:cubicBezTo>
                  <a:cubicBezTo>
                    <a:pt x="20" y="215"/>
                    <a:pt x="80" y="119"/>
                    <a:pt x="156" y="119"/>
                  </a:cubicBezTo>
                  <a:cubicBezTo>
                    <a:pt x="191" y="119"/>
                    <a:pt x="179" y="126"/>
                    <a:pt x="219" y="127"/>
                  </a:cubicBezTo>
                  <a:cubicBezTo>
                    <a:pt x="260" y="127"/>
                    <a:pt x="246" y="118"/>
                    <a:pt x="292" y="118"/>
                  </a:cubicBezTo>
                  <a:cubicBezTo>
                    <a:pt x="359" y="117"/>
                    <a:pt x="371" y="169"/>
                    <a:pt x="371" y="169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8"/>
            <p:cNvSpPr>
              <a:spLocks/>
            </p:cNvSpPr>
            <p:nvPr/>
          </p:nvSpPr>
          <p:spPr bwMode="auto">
            <a:xfrm>
              <a:off x="2640533" y="2703935"/>
              <a:ext cx="131763" cy="39688"/>
            </a:xfrm>
            <a:custGeom>
              <a:avLst/>
              <a:gdLst>
                <a:gd name="T0" fmla="*/ 0 w 57"/>
                <a:gd name="T1" fmla="*/ 0 h 17"/>
                <a:gd name="T2" fmla="*/ 30 w 57"/>
                <a:gd name="T3" fmla="*/ 17 h 17"/>
                <a:gd name="T4" fmla="*/ 57 w 57"/>
                <a:gd name="T5" fmla="*/ 0 h 17"/>
                <a:gd name="T6" fmla="*/ 29 w 57"/>
                <a:gd name="T7" fmla="*/ 10 h 17"/>
                <a:gd name="T8" fmla="*/ 0 w 5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">
                  <a:moveTo>
                    <a:pt x="0" y="0"/>
                  </a:moveTo>
                  <a:cubicBezTo>
                    <a:pt x="0" y="0"/>
                    <a:pt x="14" y="17"/>
                    <a:pt x="30" y="17"/>
                  </a:cubicBezTo>
                  <a:cubicBezTo>
                    <a:pt x="45" y="16"/>
                    <a:pt x="57" y="0"/>
                    <a:pt x="57" y="0"/>
                  </a:cubicBezTo>
                  <a:cubicBezTo>
                    <a:pt x="57" y="0"/>
                    <a:pt x="43" y="10"/>
                    <a:pt x="29" y="10"/>
                  </a:cubicBezTo>
                  <a:cubicBezTo>
                    <a:pt x="16" y="1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9"/>
            <p:cNvSpPr>
              <a:spLocks/>
            </p:cNvSpPr>
            <p:nvPr/>
          </p:nvSpPr>
          <p:spPr bwMode="auto">
            <a:xfrm>
              <a:off x="2592908" y="2732510"/>
              <a:ext cx="285750" cy="193675"/>
            </a:xfrm>
            <a:custGeom>
              <a:avLst/>
              <a:gdLst>
                <a:gd name="T0" fmla="*/ 0 w 124"/>
                <a:gd name="T1" fmla="*/ 44 h 84"/>
                <a:gd name="T2" fmla="*/ 94 w 124"/>
                <a:gd name="T3" fmla="*/ 20 h 84"/>
                <a:gd name="T4" fmla="*/ 118 w 124"/>
                <a:gd name="T5" fmla="*/ 60 h 84"/>
                <a:gd name="T6" fmla="*/ 19 w 124"/>
                <a:gd name="T7" fmla="*/ 84 h 84"/>
                <a:gd name="T8" fmla="*/ 0 w 124"/>
                <a:gd name="T9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84">
                  <a:moveTo>
                    <a:pt x="0" y="44"/>
                  </a:moveTo>
                  <a:cubicBezTo>
                    <a:pt x="0" y="44"/>
                    <a:pt x="64" y="40"/>
                    <a:pt x="94" y="20"/>
                  </a:cubicBezTo>
                  <a:cubicBezTo>
                    <a:pt x="124" y="0"/>
                    <a:pt x="123" y="40"/>
                    <a:pt x="118" y="60"/>
                  </a:cubicBezTo>
                  <a:cubicBezTo>
                    <a:pt x="113" y="80"/>
                    <a:pt x="73" y="84"/>
                    <a:pt x="19" y="84"/>
                  </a:cubicBezTo>
                  <a:cubicBezTo>
                    <a:pt x="19" y="84"/>
                    <a:pt x="19" y="57"/>
                    <a:pt x="0" y="44"/>
                  </a:cubicBezTo>
                  <a:close/>
                </a:path>
              </a:pathLst>
            </a:custGeom>
            <a:solidFill>
              <a:srgbClr val="49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20"/>
            <p:cNvSpPr>
              <a:spLocks/>
            </p:cNvSpPr>
            <p:nvPr/>
          </p:nvSpPr>
          <p:spPr bwMode="auto">
            <a:xfrm>
              <a:off x="2672283" y="2853160"/>
              <a:ext cx="169863" cy="73025"/>
            </a:xfrm>
            <a:custGeom>
              <a:avLst/>
              <a:gdLst>
                <a:gd name="T0" fmla="*/ 73 w 73"/>
                <a:gd name="T1" fmla="*/ 21 h 32"/>
                <a:gd name="T2" fmla="*/ 32 w 73"/>
                <a:gd name="T3" fmla="*/ 4 h 32"/>
                <a:gd name="T4" fmla="*/ 0 w 73"/>
                <a:gd name="T5" fmla="*/ 32 h 32"/>
                <a:gd name="T6" fmla="*/ 73 w 73"/>
                <a:gd name="T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32">
                  <a:moveTo>
                    <a:pt x="73" y="21"/>
                  </a:moveTo>
                  <a:cubicBezTo>
                    <a:pt x="64" y="10"/>
                    <a:pt x="51" y="0"/>
                    <a:pt x="32" y="4"/>
                  </a:cubicBezTo>
                  <a:cubicBezTo>
                    <a:pt x="9" y="8"/>
                    <a:pt x="2" y="21"/>
                    <a:pt x="0" y="32"/>
                  </a:cubicBezTo>
                  <a:cubicBezTo>
                    <a:pt x="33" y="31"/>
                    <a:pt x="59" y="29"/>
                    <a:pt x="73" y="21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21"/>
            <p:cNvSpPr>
              <a:spLocks noChangeArrowheads="1"/>
            </p:cNvSpPr>
            <p:nvPr/>
          </p:nvSpPr>
          <p:spPr bwMode="auto">
            <a:xfrm>
              <a:off x="2448446" y="2567410"/>
              <a:ext cx="100013" cy="98425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2"/>
            <p:cNvSpPr>
              <a:spLocks/>
            </p:cNvSpPr>
            <p:nvPr/>
          </p:nvSpPr>
          <p:spPr bwMode="auto">
            <a:xfrm>
              <a:off x="2483371" y="2575347"/>
              <a:ext cx="46038" cy="30163"/>
            </a:xfrm>
            <a:custGeom>
              <a:avLst/>
              <a:gdLst>
                <a:gd name="T0" fmla="*/ 0 w 20"/>
                <a:gd name="T1" fmla="*/ 4 h 13"/>
                <a:gd name="T2" fmla="*/ 9 w 20"/>
                <a:gd name="T3" fmla="*/ 12 h 13"/>
                <a:gd name="T4" fmla="*/ 19 w 20"/>
                <a:gd name="T5" fmla="*/ 8 h 13"/>
                <a:gd name="T6" fmla="*/ 11 w 20"/>
                <a:gd name="T7" fmla="*/ 1 h 13"/>
                <a:gd name="T8" fmla="*/ 0 w 20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0" y="4"/>
                  </a:moveTo>
                  <a:cubicBezTo>
                    <a:pt x="0" y="7"/>
                    <a:pt x="3" y="11"/>
                    <a:pt x="9" y="12"/>
                  </a:cubicBezTo>
                  <a:cubicBezTo>
                    <a:pt x="14" y="13"/>
                    <a:pt x="19" y="11"/>
                    <a:pt x="19" y="8"/>
                  </a:cubicBezTo>
                  <a:cubicBezTo>
                    <a:pt x="20" y="5"/>
                    <a:pt x="16" y="2"/>
                    <a:pt x="11" y="1"/>
                  </a:cubicBezTo>
                  <a:cubicBezTo>
                    <a:pt x="6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3"/>
            <p:cNvSpPr>
              <a:spLocks/>
            </p:cNvSpPr>
            <p:nvPr/>
          </p:nvSpPr>
          <p:spPr bwMode="auto">
            <a:xfrm>
              <a:off x="2430983" y="2473747"/>
              <a:ext cx="139700" cy="93663"/>
            </a:xfrm>
            <a:custGeom>
              <a:avLst/>
              <a:gdLst>
                <a:gd name="T0" fmla="*/ 0 w 88"/>
                <a:gd name="T1" fmla="*/ 24 h 59"/>
                <a:gd name="T2" fmla="*/ 26 w 88"/>
                <a:gd name="T3" fmla="*/ 0 h 59"/>
                <a:gd name="T4" fmla="*/ 88 w 88"/>
                <a:gd name="T5" fmla="*/ 43 h 59"/>
                <a:gd name="T6" fmla="*/ 80 w 88"/>
                <a:gd name="T7" fmla="*/ 59 h 59"/>
                <a:gd name="T8" fmla="*/ 0 w 88"/>
                <a:gd name="T9" fmla="*/ 2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59">
                  <a:moveTo>
                    <a:pt x="0" y="24"/>
                  </a:moveTo>
                  <a:lnTo>
                    <a:pt x="26" y="0"/>
                  </a:lnTo>
                  <a:lnTo>
                    <a:pt x="88" y="43"/>
                  </a:lnTo>
                  <a:lnTo>
                    <a:pt x="80" y="59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24"/>
            <p:cNvSpPr>
              <a:spLocks noChangeArrowheads="1"/>
            </p:cNvSpPr>
            <p:nvPr/>
          </p:nvSpPr>
          <p:spPr bwMode="auto">
            <a:xfrm>
              <a:off x="2905646" y="2567410"/>
              <a:ext cx="96838" cy="98425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5"/>
            <p:cNvSpPr>
              <a:spLocks/>
            </p:cNvSpPr>
            <p:nvPr/>
          </p:nvSpPr>
          <p:spPr bwMode="auto">
            <a:xfrm>
              <a:off x="2938983" y="2575347"/>
              <a:ext cx="46038" cy="30163"/>
            </a:xfrm>
            <a:custGeom>
              <a:avLst/>
              <a:gdLst>
                <a:gd name="T0" fmla="*/ 0 w 20"/>
                <a:gd name="T1" fmla="*/ 4 h 13"/>
                <a:gd name="T2" fmla="*/ 9 w 20"/>
                <a:gd name="T3" fmla="*/ 12 h 13"/>
                <a:gd name="T4" fmla="*/ 19 w 20"/>
                <a:gd name="T5" fmla="*/ 8 h 13"/>
                <a:gd name="T6" fmla="*/ 11 w 20"/>
                <a:gd name="T7" fmla="*/ 1 h 13"/>
                <a:gd name="T8" fmla="*/ 0 w 20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0" y="4"/>
                  </a:moveTo>
                  <a:cubicBezTo>
                    <a:pt x="0" y="7"/>
                    <a:pt x="4" y="11"/>
                    <a:pt x="9" y="12"/>
                  </a:cubicBezTo>
                  <a:cubicBezTo>
                    <a:pt x="14" y="13"/>
                    <a:pt x="19" y="11"/>
                    <a:pt x="19" y="8"/>
                  </a:cubicBezTo>
                  <a:cubicBezTo>
                    <a:pt x="20" y="5"/>
                    <a:pt x="16" y="2"/>
                    <a:pt x="11" y="1"/>
                  </a:cubicBezTo>
                  <a:cubicBezTo>
                    <a:pt x="6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6"/>
            <p:cNvSpPr>
              <a:spLocks/>
            </p:cNvSpPr>
            <p:nvPr/>
          </p:nvSpPr>
          <p:spPr bwMode="auto">
            <a:xfrm>
              <a:off x="2883421" y="2473747"/>
              <a:ext cx="139700" cy="93663"/>
            </a:xfrm>
            <a:custGeom>
              <a:avLst/>
              <a:gdLst>
                <a:gd name="T0" fmla="*/ 88 w 88"/>
                <a:gd name="T1" fmla="*/ 24 h 59"/>
                <a:gd name="T2" fmla="*/ 61 w 88"/>
                <a:gd name="T3" fmla="*/ 0 h 59"/>
                <a:gd name="T4" fmla="*/ 0 w 88"/>
                <a:gd name="T5" fmla="*/ 43 h 59"/>
                <a:gd name="T6" fmla="*/ 7 w 88"/>
                <a:gd name="T7" fmla="*/ 59 h 59"/>
                <a:gd name="T8" fmla="*/ 88 w 88"/>
                <a:gd name="T9" fmla="*/ 2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59">
                  <a:moveTo>
                    <a:pt x="88" y="24"/>
                  </a:moveTo>
                  <a:lnTo>
                    <a:pt x="61" y="0"/>
                  </a:lnTo>
                  <a:lnTo>
                    <a:pt x="0" y="43"/>
                  </a:lnTo>
                  <a:lnTo>
                    <a:pt x="7" y="59"/>
                  </a:lnTo>
                  <a:lnTo>
                    <a:pt x="88" y="24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9" name="组合 508"/>
          <p:cNvGrpSpPr/>
          <p:nvPr/>
        </p:nvGrpSpPr>
        <p:grpSpPr>
          <a:xfrm>
            <a:off x="500583" y="2019722"/>
            <a:ext cx="1555750" cy="2406651"/>
            <a:chOff x="500583" y="2019722"/>
            <a:chExt cx="1555750" cy="2406651"/>
          </a:xfrm>
        </p:grpSpPr>
        <p:sp>
          <p:nvSpPr>
            <p:cNvPr id="25" name="Freeform 227"/>
            <p:cNvSpPr>
              <a:spLocks/>
            </p:cNvSpPr>
            <p:nvPr/>
          </p:nvSpPr>
          <p:spPr bwMode="auto">
            <a:xfrm>
              <a:off x="1311796" y="4032672"/>
              <a:ext cx="157163" cy="393700"/>
            </a:xfrm>
            <a:custGeom>
              <a:avLst/>
              <a:gdLst>
                <a:gd name="T0" fmla="*/ 0 w 68"/>
                <a:gd name="T1" fmla="*/ 0 h 170"/>
                <a:gd name="T2" fmla="*/ 68 w 68"/>
                <a:gd name="T3" fmla="*/ 0 h 170"/>
                <a:gd name="T4" fmla="*/ 34 w 68"/>
                <a:gd name="T5" fmla="*/ 170 h 170"/>
                <a:gd name="T6" fmla="*/ 0 w 68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70">
                  <a:moveTo>
                    <a:pt x="0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5" y="170"/>
                    <a:pt x="34" y="170"/>
                  </a:cubicBezTo>
                  <a:cubicBezTo>
                    <a:pt x="3" y="17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8"/>
            <p:cNvSpPr>
              <a:spLocks/>
            </p:cNvSpPr>
            <p:nvPr/>
          </p:nvSpPr>
          <p:spPr bwMode="auto">
            <a:xfrm>
              <a:off x="1345133" y="4351760"/>
              <a:ext cx="88900" cy="74613"/>
            </a:xfrm>
            <a:custGeom>
              <a:avLst/>
              <a:gdLst>
                <a:gd name="T0" fmla="*/ 19 w 38"/>
                <a:gd name="T1" fmla="*/ 0 h 32"/>
                <a:gd name="T2" fmla="*/ 0 w 38"/>
                <a:gd name="T3" fmla="*/ 4 h 32"/>
                <a:gd name="T4" fmla="*/ 19 w 38"/>
                <a:gd name="T5" fmla="*/ 32 h 32"/>
                <a:gd name="T6" fmla="*/ 19 w 38"/>
                <a:gd name="T7" fmla="*/ 32 h 32"/>
                <a:gd name="T8" fmla="*/ 38 w 38"/>
                <a:gd name="T9" fmla="*/ 4 h 32"/>
                <a:gd name="T10" fmla="*/ 19 w 3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2">
                  <a:moveTo>
                    <a:pt x="19" y="0"/>
                  </a:moveTo>
                  <a:cubicBezTo>
                    <a:pt x="9" y="0"/>
                    <a:pt x="3" y="2"/>
                    <a:pt x="0" y="4"/>
                  </a:cubicBezTo>
                  <a:cubicBezTo>
                    <a:pt x="5" y="21"/>
                    <a:pt x="11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7" y="32"/>
                    <a:pt x="33" y="21"/>
                    <a:pt x="38" y="4"/>
                  </a:cubicBezTo>
                  <a:cubicBezTo>
                    <a:pt x="35" y="2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9"/>
            <p:cNvSpPr>
              <a:spLocks/>
            </p:cNvSpPr>
            <p:nvPr/>
          </p:nvSpPr>
          <p:spPr bwMode="auto">
            <a:xfrm>
              <a:off x="1094308" y="4032672"/>
              <a:ext cx="158750" cy="393700"/>
            </a:xfrm>
            <a:custGeom>
              <a:avLst/>
              <a:gdLst>
                <a:gd name="T0" fmla="*/ 0 w 69"/>
                <a:gd name="T1" fmla="*/ 0 h 170"/>
                <a:gd name="T2" fmla="*/ 69 w 69"/>
                <a:gd name="T3" fmla="*/ 0 h 170"/>
                <a:gd name="T4" fmla="*/ 35 w 69"/>
                <a:gd name="T5" fmla="*/ 170 h 170"/>
                <a:gd name="T6" fmla="*/ 0 w 69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70">
                  <a:moveTo>
                    <a:pt x="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66" y="170"/>
                    <a:pt x="35" y="170"/>
                  </a:cubicBezTo>
                  <a:cubicBezTo>
                    <a:pt x="3" y="17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30"/>
            <p:cNvSpPr>
              <a:spLocks/>
            </p:cNvSpPr>
            <p:nvPr/>
          </p:nvSpPr>
          <p:spPr bwMode="auto">
            <a:xfrm>
              <a:off x="1130821" y="4351760"/>
              <a:ext cx="85725" cy="74613"/>
            </a:xfrm>
            <a:custGeom>
              <a:avLst/>
              <a:gdLst>
                <a:gd name="T0" fmla="*/ 18 w 37"/>
                <a:gd name="T1" fmla="*/ 0 h 32"/>
                <a:gd name="T2" fmla="*/ 0 w 37"/>
                <a:gd name="T3" fmla="*/ 4 h 32"/>
                <a:gd name="T4" fmla="*/ 19 w 37"/>
                <a:gd name="T5" fmla="*/ 32 h 32"/>
                <a:gd name="T6" fmla="*/ 19 w 37"/>
                <a:gd name="T7" fmla="*/ 32 h 32"/>
                <a:gd name="T8" fmla="*/ 37 w 37"/>
                <a:gd name="T9" fmla="*/ 4 h 32"/>
                <a:gd name="T10" fmla="*/ 18 w 37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2">
                  <a:moveTo>
                    <a:pt x="18" y="0"/>
                  </a:moveTo>
                  <a:cubicBezTo>
                    <a:pt x="8" y="0"/>
                    <a:pt x="3" y="2"/>
                    <a:pt x="0" y="4"/>
                  </a:cubicBezTo>
                  <a:cubicBezTo>
                    <a:pt x="4" y="21"/>
                    <a:pt x="10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7" y="32"/>
                    <a:pt x="33" y="21"/>
                    <a:pt x="37" y="4"/>
                  </a:cubicBezTo>
                  <a:cubicBezTo>
                    <a:pt x="34" y="2"/>
                    <a:pt x="29" y="0"/>
                    <a:pt x="18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31"/>
            <p:cNvSpPr>
              <a:spLocks/>
            </p:cNvSpPr>
            <p:nvPr/>
          </p:nvSpPr>
          <p:spPr bwMode="auto">
            <a:xfrm>
              <a:off x="1043508" y="3710410"/>
              <a:ext cx="473075" cy="434975"/>
            </a:xfrm>
            <a:custGeom>
              <a:avLst/>
              <a:gdLst>
                <a:gd name="T0" fmla="*/ 150 w 298"/>
                <a:gd name="T1" fmla="*/ 0 h 274"/>
                <a:gd name="T2" fmla="*/ 0 w 298"/>
                <a:gd name="T3" fmla="*/ 0 h 274"/>
                <a:gd name="T4" fmla="*/ 20 w 298"/>
                <a:gd name="T5" fmla="*/ 274 h 274"/>
                <a:gd name="T6" fmla="*/ 150 w 298"/>
                <a:gd name="T7" fmla="*/ 274 h 274"/>
                <a:gd name="T8" fmla="*/ 224 w 298"/>
                <a:gd name="T9" fmla="*/ 274 h 274"/>
                <a:gd name="T10" fmla="*/ 233 w 298"/>
                <a:gd name="T11" fmla="*/ 228 h 274"/>
                <a:gd name="T12" fmla="*/ 243 w 298"/>
                <a:gd name="T13" fmla="*/ 274 h 274"/>
                <a:gd name="T14" fmla="*/ 278 w 298"/>
                <a:gd name="T15" fmla="*/ 274 h 274"/>
                <a:gd name="T16" fmla="*/ 298 w 298"/>
                <a:gd name="T17" fmla="*/ 0 h 274"/>
                <a:gd name="T18" fmla="*/ 150 w 298"/>
                <a:gd name="T19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8" h="274">
                  <a:moveTo>
                    <a:pt x="150" y="0"/>
                  </a:moveTo>
                  <a:lnTo>
                    <a:pt x="0" y="0"/>
                  </a:lnTo>
                  <a:lnTo>
                    <a:pt x="20" y="274"/>
                  </a:lnTo>
                  <a:lnTo>
                    <a:pt x="150" y="274"/>
                  </a:lnTo>
                  <a:lnTo>
                    <a:pt x="224" y="274"/>
                  </a:lnTo>
                  <a:lnTo>
                    <a:pt x="233" y="228"/>
                  </a:lnTo>
                  <a:lnTo>
                    <a:pt x="243" y="274"/>
                  </a:lnTo>
                  <a:lnTo>
                    <a:pt x="278" y="274"/>
                  </a:lnTo>
                  <a:lnTo>
                    <a:pt x="298" y="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232"/>
            <p:cNvSpPr>
              <a:spLocks noChangeArrowheads="1"/>
            </p:cNvSpPr>
            <p:nvPr/>
          </p:nvSpPr>
          <p:spPr bwMode="auto">
            <a:xfrm>
              <a:off x="1175271" y="3051597"/>
              <a:ext cx="212725" cy="687388"/>
            </a:xfrm>
            <a:prstGeom prst="rect">
              <a:avLst/>
            </a:pr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33"/>
            <p:cNvSpPr>
              <a:spLocks/>
            </p:cNvSpPr>
            <p:nvPr/>
          </p:nvSpPr>
          <p:spPr bwMode="auto">
            <a:xfrm>
              <a:off x="1243533" y="3083347"/>
              <a:ext cx="74613" cy="49213"/>
            </a:xfrm>
            <a:custGeom>
              <a:avLst/>
              <a:gdLst>
                <a:gd name="T0" fmla="*/ 26 w 32"/>
                <a:gd name="T1" fmla="*/ 21 h 21"/>
                <a:gd name="T2" fmla="*/ 5 w 32"/>
                <a:gd name="T3" fmla="*/ 21 h 21"/>
                <a:gd name="T4" fmla="*/ 0 w 32"/>
                <a:gd name="T5" fmla="*/ 16 h 21"/>
                <a:gd name="T6" fmla="*/ 0 w 32"/>
                <a:gd name="T7" fmla="*/ 6 h 21"/>
                <a:gd name="T8" fmla="*/ 5 w 32"/>
                <a:gd name="T9" fmla="*/ 0 h 21"/>
                <a:gd name="T10" fmla="*/ 26 w 32"/>
                <a:gd name="T11" fmla="*/ 0 h 21"/>
                <a:gd name="T12" fmla="*/ 32 w 32"/>
                <a:gd name="T13" fmla="*/ 6 h 21"/>
                <a:gd name="T14" fmla="*/ 32 w 32"/>
                <a:gd name="T15" fmla="*/ 16 h 21"/>
                <a:gd name="T16" fmla="*/ 26 w 32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1">
                  <a:moveTo>
                    <a:pt x="26" y="21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2" y="21"/>
                    <a:pt x="0" y="19"/>
                    <a:pt x="0" y="1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9"/>
                    <a:pt x="29" y="21"/>
                    <a:pt x="26" y="21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4"/>
            <p:cNvSpPr>
              <a:spLocks/>
            </p:cNvSpPr>
            <p:nvPr/>
          </p:nvSpPr>
          <p:spPr bwMode="auto">
            <a:xfrm>
              <a:off x="1243533" y="3108747"/>
              <a:ext cx="74613" cy="423863"/>
            </a:xfrm>
            <a:custGeom>
              <a:avLst/>
              <a:gdLst>
                <a:gd name="T0" fmla="*/ 14 w 47"/>
                <a:gd name="T1" fmla="*/ 0 h 267"/>
                <a:gd name="T2" fmla="*/ 34 w 47"/>
                <a:gd name="T3" fmla="*/ 0 h 267"/>
                <a:gd name="T4" fmla="*/ 47 w 47"/>
                <a:gd name="T5" fmla="*/ 239 h 267"/>
                <a:gd name="T6" fmla="*/ 24 w 47"/>
                <a:gd name="T7" fmla="*/ 267 h 267"/>
                <a:gd name="T8" fmla="*/ 0 w 47"/>
                <a:gd name="T9" fmla="*/ 238 h 267"/>
                <a:gd name="T10" fmla="*/ 14 w 47"/>
                <a:gd name="T1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67">
                  <a:moveTo>
                    <a:pt x="14" y="0"/>
                  </a:moveTo>
                  <a:lnTo>
                    <a:pt x="34" y="0"/>
                  </a:lnTo>
                  <a:lnTo>
                    <a:pt x="47" y="239"/>
                  </a:lnTo>
                  <a:lnTo>
                    <a:pt x="24" y="267"/>
                  </a:lnTo>
                  <a:lnTo>
                    <a:pt x="0" y="23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35"/>
            <p:cNvSpPr>
              <a:spLocks/>
            </p:cNvSpPr>
            <p:nvPr/>
          </p:nvSpPr>
          <p:spPr bwMode="auto">
            <a:xfrm>
              <a:off x="1145108" y="3051597"/>
              <a:ext cx="274638" cy="100013"/>
            </a:xfrm>
            <a:custGeom>
              <a:avLst/>
              <a:gdLst>
                <a:gd name="T0" fmla="*/ 49 w 173"/>
                <a:gd name="T1" fmla="*/ 63 h 63"/>
                <a:gd name="T2" fmla="*/ 86 w 173"/>
                <a:gd name="T3" fmla="*/ 17 h 63"/>
                <a:gd name="T4" fmla="*/ 121 w 173"/>
                <a:gd name="T5" fmla="*/ 63 h 63"/>
                <a:gd name="T6" fmla="*/ 173 w 173"/>
                <a:gd name="T7" fmla="*/ 0 h 63"/>
                <a:gd name="T8" fmla="*/ 0 w 173"/>
                <a:gd name="T9" fmla="*/ 0 h 63"/>
                <a:gd name="T10" fmla="*/ 49 w 173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63">
                  <a:moveTo>
                    <a:pt x="49" y="63"/>
                  </a:moveTo>
                  <a:lnTo>
                    <a:pt x="86" y="17"/>
                  </a:lnTo>
                  <a:lnTo>
                    <a:pt x="121" y="63"/>
                  </a:lnTo>
                  <a:lnTo>
                    <a:pt x="173" y="0"/>
                  </a:lnTo>
                  <a:lnTo>
                    <a:pt x="0" y="0"/>
                  </a:lnTo>
                  <a:lnTo>
                    <a:pt x="49" y="63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6"/>
            <p:cNvSpPr>
              <a:spLocks/>
            </p:cNvSpPr>
            <p:nvPr/>
          </p:nvSpPr>
          <p:spPr bwMode="auto">
            <a:xfrm>
              <a:off x="910158" y="3040485"/>
              <a:ext cx="306388" cy="800100"/>
            </a:xfrm>
            <a:custGeom>
              <a:avLst/>
              <a:gdLst>
                <a:gd name="T0" fmla="*/ 109 w 133"/>
                <a:gd name="T1" fmla="*/ 0 h 346"/>
                <a:gd name="T2" fmla="*/ 0 w 133"/>
                <a:gd name="T3" fmla="*/ 195 h 346"/>
                <a:gd name="T4" fmla="*/ 52 w 133"/>
                <a:gd name="T5" fmla="*/ 259 h 346"/>
                <a:gd name="T6" fmla="*/ 42 w 133"/>
                <a:gd name="T7" fmla="*/ 346 h 346"/>
                <a:gd name="T8" fmla="*/ 126 w 133"/>
                <a:gd name="T9" fmla="*/ 326 h 346"/>
                <a:gd name="T10" fmla="*/ 133 w 133"/>
                <a:gd name="T11" fmla="*/ 0 h 346"/>
                <a:gd name="T12" fmla="*/ 109 w 133"/>
                <a:gd name="T13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346">
                  <a:moveTo>
                    <a:pt x="109" y="0"/>
                  </a:moveTo>
                  <a:cubicBezTo>
                    <a:pt x="109" y="0"/>
                    <a:pt x="0" y="147"/>
                    <a:pt x="0" y="195"/>
                  </a:cubicBezTo>
                  <a:cubicBezTo>
                    <a:pt x="0" y="221"/>
                    <a:pt x="52" y="259"/>
                    <a:pt x="52" y="259"/>
                  </a:cubicBezTo>
                  <a:cubicBezTo>
                    <a:pt x="52" y="259"/>
                    <a:pt x="39" y="302"/>
                    <a:pt x="42" y="346"/>
                  </a:cubicBezTo>
                  <a:cubicBezTo>
                    <a:pt x="126" y="326"/>
                    <a:pt x="126" y="326"/>
                    <a:pt x="126" y="326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7"/>
            <p:cNvSpPr>
              <a:spLocks/>
            </p:cNvSpPr>
            <p:nvPr/>
          </p:nvSpPr>
          <p:spPr bwMode="auto">
            <a:xfrm>
              <a:off x="986358" y="3391322"/>
              <a:ext cx="88900" cy="247650"/>
            </a:xfrm>
            <a:custGeom>
              <a:avLst/>
              <a:gdLst>
                <a:gd name="T0" fmla="*/ 19 w 39"/>
                <a:gd name="T1" fmla="*/ 107 h 107"/>
                <a:gd name="T2" fmla="*/ 39 w 39"/>
                <a:gd name="T3" fmla="*/ 0 h 107"/>
                <a:gd name="T4" fmla="*/ 0 w 39"/>
                <a:gd name="T5" fmla="*/ 92 h 107"/>
                <a:gd name="T6" fmla="*/ 19 w 39"/>
                <a:gd name="T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07">
                  <a:moveTo>
                    <a:pt x="19" y="107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10" y="101"/>
                    <a:pt x="19" y="107"/>
                    <a:pt x="19" y="107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8"/>
            <p:cNvSpPr>
              <a:spLocks/>
            </p:cNvSpPr>
            <p:nvPr/>
          </p:nvSpPr>
          <p:spPr bwMode="auto">
            <a:xfrm>
              <a:off x="1113358" y="3081760"/>
              <a:ext cx="101600" cy="333375"/>
            </a:xfrm>
            <a:custGeom>
              <a:avLst/>
              <a:gdLst>
                <a:gd name="T0" fmla="*/ 64 w 64"/>
                <a:gd name="T1" fmla="*/ 0 h 210"/>
                <a:gd name="T2" fmla="*/ 2 w 64"/>
                <a:gd name="T3" fmla="*/ 89 h 210"/>
                <a:gd name="T4" fmla="*/ 23 w 64"/>
                <a:gd name="T5" fmla="*/ 106 h 210"/>
                <a:gd name="T6" fmla="*/ 0 w 64"/>
                <a:gd name="T7" fmla="*/ 141 h 210"/>
                <a:gd name="T8" fmla="*/ 61 w 64"/>
                <a:gd name="T9" fmla="*/ 210 h 210"/>
                <a:gd name="T10" fmla="*/ 64 w 64"/>
                <a:gd name="T11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210">
                  <a:moveTo>
                    <a:pt x="64" y="0"/>
                  </a:moveTo>
                  <a:lnTo>
                    <a:pt x="2" y="89"/>
                  </a:lnTo>
                  <a:lnTo>
                    <a:pt x="23" y="106"/>
                  </a:lnTo>
                  <a:lnTo>
                    <a:pt x="0" y="141"/>
                  </a:lnTo>
                  <a:lnTo>
                    <a:pt x="61" y="21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9"/>
            <p:cNvSpPr>
              <a:spLocks/>
            </p:cNvSpPr>
            <p:nvPr/>
          </p:nvSpPr>
          <p:spPr bwMode="auto">
            <a:xfrm>
              <a:off x="1345133" y="3040485"/>
              <a:ext cx="307975" cy="800100"/>
            </a:xfrm>
            <a:custGeom>
              <a:avLst/>
              <a:gdLst>
                <a:gd name="T0" fmla="*/ 24 w 133"/>
                <a:gd name="T1" fmla="*/ 0 h 346"/>
                <a:gd name="T2" fmla="*/ 133 w 133"/>
                <a:gd name="T3" fmla="*/ 195 h 346"/>
                <a:gd name="T4" fmla="*/ 81 w 133"/>
                <a:gd name="T5" fmla="*/ 259 h 346"/>
                <a:gd name="T6" fmla="*/ 91 w 133"/>
                <a:gd name="T7" fmla="*/ 346 h 346"/>
                <a:gd name="T8" fmla="*/ 6 w 133"/>
                <a:gd name="T9" fmla="*/ 326 h 346"/>
                <a:gd name="T10" fmla="*/ 0 w 133"/>
                <a:gd name="T11" fmla="*/ 0 h 346"/>
                <a:gd name="T12" fmla="*/ 24 w 133"/>
                <a:gd name="T13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346">
                  <a:moveTo>
                    <a:pt x="24" y="0"/>
                  </a:moveTo>
                  <a:cubicBezTo>
                    <a:pt x="24" y="0"/>
                    <a:pt x="133" y="147"/>
                    <a:pt x="133" y="195"/>
                  </a:cubicBezTo>
                  <a:cubicBezTo>
                    <a:pt x="133" y="221"/>
                    <a:pt x="81" y="259"/>
                    <a:pt x="81" y="259"/>
                  </a:cubicBezTo>
                  <a:cubicBezTo>
                    <a:pt x="81" y="259"/>
                    <a:pt x="94" y="302"/>
                    <a:pt x="91" y="346"/>
                  </a:cubicBezTo>
                  <a:cubicBezTo>
                    <a:pt x="6" y="326"/>
                    <a:pt x="6" y="326"/>
                    <a:pt x="6" y="32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40"/>
            <p:cNvSpPr>
              <a:spLocks/>
            </p:cNvSpPr>
            <p:nvPr/>
          </p:nvSpPr>
          <p:spPr bwMode="auto">
            <a:xfrm>
              <a:off x="1484833" y="3391322"/>
              <a:ext cx="88900" cy="247650"/>
            </a:xfrm>
            <a:custGeom>
              <a:avLst/>
              <a:gdLst>
                <a:gd name="T0" fmla="*/ 21 w 39"/>
                <a:gd name="T1" fmla="*/ 107 h 107"/>
                <a:gd name="T2" fmla="*/ 0 w 39"/>
                <a:gd name="T3" fmla="*/ 0 h 107"/>
                <a:gd name="T4" fmla="*/ 39 w 39"/>
                <a:gd name="T5" fmla="*/ 92 h 107"/>
                <a:gd name="T6" fmla="*/ 21 w 39"/>
                <a:gd name="T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07">
                  <a:moveTo>
                    <a:pt x="21" y="10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29" y="101"/>
                    <a:pt x="21" y="107"/>
                    <a:pt x="21" y="107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41"/>
            <p:cNvSpPr>
              <a:spLocks/>
            </p:cNvSpPr>
            <p:nvPr/>
          </p:nvSpPr>
          <p:spPr bwMode="auto">
            <a:xfrm>
              <a:off x="1345133" y="3081760"/>
              <a:ext cx="104775" cy="333375"/>
            </a:xfrm>
            <a:custGeom>
              <a:avLst/>
              <a:gdLst>
                <a:gd name="T0" fmla="*/ 0 w 66"/>
                <a:gd name="T1" fmla="*/ 0 h 210"/>
                <a:gd name="T2" fmla="*/ 62 w 66"/>
                <a:gd name="T3" fmla="*/ 89 h 210"/>
                <a:gd name="T4" fmla="*/ 41 w 66"/>
                <a:gd name="T5" fmla="*/ 106 h 210"/>
                <a:gd name="T6" fmla="*/ 66 w 66"/>
                <a:gd name="T7" fmla="*/ 141 h 210"/>
                <a:gd name="T8" fmla="*/ 5 w 66"/>
                <a:gd name="T9" fmla="*/ 210 h 210"/>
                <a:gd name="T10" fmla="*/ 0 w 66"/>
                <a:gd name="T11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210">
                  <a:moveTo>
                    <a:pt x="0" y="0"/>
                  </a:moveTo>
                  <a:lnTo>
                    <a:pt x="62" y="89"/>
                  </a:lnTo>
                  <a:lnTo>
                    <a:pt x="41" y="106"/>
                  </a:lnTo>
                  <a:lnTo>
                    <a:pt x="66" y="141"/>
                  </a:lnTo>
                  <a:lnTo>
                    <a:pt x="5" y="2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42"/>
            <p:cNvSpPr>
              <a:spLocks/>
            </p:cNvSpPr>
            <p:nvPr/>
          </p:nvSpPr>
          <p:spPr bwMode="auto">
            <a:xfrm>
              <a:off x="808558" y="2672185"/>
              <a:ext cx="185738" cy="227013"/>
            </a:xfrm>
            <a:custGeom>
              <a:avLst/>
              <a:gdLst>
                <a:gd name="T0" fmla="*/ 60 w 81"/>
                <a:gd name="T1" fmla="*/ 18 h 98"/>
                <a:gd name="T2" fmla="*/ 17 w 81"/>
                <a:gd name="T3" fmla="*/ 15 h 98"/>
                <a:gd name="T4" fmla="*/ 81 w 81"/>
                <a:gd name="T5" fmla="*/ 98 h 98"/>
                <a:gd name="T6" fmla="*/ 60 w 81"/>
                <a:gd name="T7" fmla="*/ 1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98">
                  <a:moveTo>
                    <a:pt x="60" y="18"/>
                  </a:moveTo>
                  <a:cubicBezTo>
                    <a:pt x="60" y="18"/>
                    <a:pt x="35" y="0"/>
                    <a:pt x="17" y="15"/>
                  </a:cubicBezTo>
                  <a:cubicBezTo>
                    <a:pt x="0" y="30"/>
                    <a:pt x="15" y="91"/>
                    <a:pt x="81" y="98"/>
                  </a:cubicBezTo>
                  <a:lnTo>
                    <a:pt x="60" y="1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43"/>
            <p:cNvSpPr>
              <a:spLocks/>
            </p:cNvSpPr>
            <p:nvPr/>
          </p:nvSpPr>
          <p:spPr bwMode="auto">
            <a:xfrm>
              <a:off x="1561033" y="2672185"/>
              <a:ext cx="188913" cy="227013"/>
            </a:xfrm>
            <a:custGeom>
              <a:avLst/>
              <a:gdLst>
                <a:gd name="T0" fmla="*/ 21 w 82"/>
                <a:gd name="T1" fmla="*/ 18 h 98"/>
                <a:gd name="T2" fmla="*/ 65 w 82"/>
                <a:gd name="T3" fmla="*/ 15 h 98"/>
                <a:gd name="T4" fmla="*/ 0 w 82"/>
                <a:gd name="T5" fmla="*/ 98 h 98"/>
                <a:gd name="T6" fmla="*/ 21 w 82"/>
                <a:gd name="T7" fmla="*/ 1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98">
                  <a:moveTo>
                    <a:pt x="21" y="18"/>
                  </a:moveTo>
                  <a:cubicBezTo>
                    <a:pt x="21" y="18"/>
                    <a:pt x="47" y="0"/>
                    <a:pt x="65" y="15"/>
                  </a:cubicBezTo>
                  <a:cubicBezTo>
                    <a:pt x="82" y="30"/>
                    <a:pt x="67" y="91"/>
                    <a:pt x="0" y="98"/>
                  </a:cubicBezTo>
                  <a:lnTo>
                    <a:pt x="21" y="1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244"/>
            <p:cNvSpPr>
              <a:spLocks noChangeArrowheads="1"/>
            </p:cNvSpPr>
            <p:nvPr/>
          </p:nvSpPr>
          <p:spPr bwMode="auto">
            <a:xfrm>
              <a:off x="927621" y="2380085"/>
              <a:ext cx="701675" cy="706438"/>
            </a:xfrm>
            <a:prstGeom prst="ellipse">
              <a:avLst/>
            </a:pr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5"/>
            <p:cNvSpPr>
              <a:spLocks/>
            </p:cNvSpPr>
            <p:nvPr/>
          </p:nvSpPr>
          <p:spPr bwMode="auto">
            <a:xfrm>
              <a:off x="1192733" y="2926185"/>
              <a:ext cx="146050" cy="71438"/>
            </a:xfrm>
            <a:custGeom>
              <a:avLst/>
              <a:gdLst>
                <a:gd name="T0" fmla="*/ 0 w 63"/>
                <a:gd name="T1" fmla="*/ 12 h 31"/>
                <a:gd name="T2" fmla="*/ 17 w 63"/>
                <a:gd name="T3" fmla="*/ 0 h 31"/>
                <a:gd name="T4" fmla="*/ 32 w 63"/>
                <a:gd name="T5" fmla="*/ 10 h 31"/>
                <a:gd name="T6" fmla="*/ 49 w 63"/>
                <a:gd name="T7" fmla="*/ 1 h 31"/>
                <a:gd name="T8" fmla="*/ 63 w 63"/>
                <a:gd name="T9" fmla="*/ 13 h 31"/>
                <a:gd name="T10" fmla="*/ 31 w 63"/>
                <a:gd name="T11" fmla="*/ 31 h 31"/>
                <a:gd name="T12" fmla="*/ 0 w 63"/>
                <a:gd name="T13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1">
                  <a:moveTo>
                    <a:pt x="0" y="12"/>
                  </a:moveTo>
                  <a:cubicBezTo>
                    <a:pt x="0" y="12"/>
                    <a:pt x="8" y="0"/>
                    <a:pt x="17" y="0"/>
                  </a:cubicBezTo>
                  <a:cubicBezTo>
                    <a:pt x="27" y="1"/>
                    <a:pt x="32" y="10"/>
                    <a:pt x="32" y="10"/>
                  </a:cubicBezTo>
                  <a:cubicBezTo>
                    <a:pt x="32" y="10"/>
                    <a:pt x="40" y="1"/>
                    <a:pt x="49" y="1"/>
                  </a:cubicBezTo>
                  <a:cubicBezTo>
                    <a:pt x="59" y="1"/>
                    <a:pt x="63" y="13"/>
                    <a:pt x="63" y="13"/>
                  </a:cubicBezTo>
                  <a:cubicBezTo>
                    <a:pt x="63" y="13"/>
                    <a:pt x="54" y="31"/>
                    <a:pt x="31" y="31"/>
                  </a:cubicBezTo>
                  <a:cubicBezTo>
                    <a:pt x="8" y="31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6"/>
            <p:cNvSpPr>
              <a:spLocks/>
            </p:cNvSpPr>
            <p:nvPr/>
          </p:nvSpPr>
          <p:spPr bwMode="auto">
            <a:xfrm>
              <a:off x="1230833" y="2859510"/>
              <a:ext cx="73025" cy="34925"/>
            </a:xfrm>
            <a:custGeom>
              <a:avLst/>
              <a:gdLst>
                <a:gd name="T0" fmla="*/ 32 w 32"/>
                <a:gd name="T1" fmla="*/ 0 h 15"/>
                <a:gd name="T2" fmla="*/ 16 w 32"/>
                <a:gd name="T3" fmla="*/ 15 h 15"/>
                <a:gd name="T4" fmla="*/ 0 w 32"/>
                <a:gd name="T5" fmla="*/ 0 h 15"/>
                <a:gd name="T6" fmla="*/ 16 w 32"/>
                <a:gd name="T7" fmla="*/ 9 h 15"/>
                <a:gd name="T8" fmla="*/ 32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32" y="0"/>
                  </a:moveTo>
                  <a:cubicBezTo>
                    <a:pt x="32" y="0"/>
                    <a:pt x="30" y="15"/>
                    <a:pt x="16" y="15"/>
                  </a:cubicBezTo>
                  <a:cubicBezTo>
                    <a:pt x="3" y="15"/>
                    <a:pt x="0" y="0"/>
                    <a:pt x="0" y="0"/>
                  </a:cubicBezTo>
                  <a:cubicBezTo>
                    <a:pt x="0" y="0"/>
                    <a:pt x="7" y="9"/>
                    <a:pt x="16" y="9"/>
                  </a:cubicBezTo>
                  <a:cubicBezTo>
                    <a:pt x="25" y="9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7"/>
            <p:cNvSpPr>
              <a:spLocks/>
            </p:cNvSpPr>
            <p:nvPr/>
          </p:nvSpPr>
          <p:spPr bwMode="auto">
            <a:xfrm>
              <a:off x="999058" y="2802360"/>
              <a:ext cx="100013" cy="36513"/>
            </a:xfrm>
            <a:custGeom>
              <a:avLst/>
              <a:gdLst>
                <a:gd name="T0" fmla="*/ 39 w 43"/>
                <a:gd name="T1" fmla="*/ 16 h 16"/>
                <a:gd name="T2" fmla="*/ 39 w 43"/>
                <a:gd name="T3" fmla="*/ 16 h 16"/>
                <a:gd name="T4" fmla="*/ 3 w 43"/>
                <a:gd name="T5" fmla="*/ 7 h 16"/>
                <a:gd name="T6" fmla="*/ 1 w 43"/>
                <a:gd name="T7" fmla="*/ 2 h 16"/>
                <a:gd name="T8" fmla="*/ 6 w 43"/>
                <a:gd name="T9" fmla="*/ 1 h 16"/>
                <a:gd name="T10" fmla="*/ 39 w 43"/>
                <a:gd name="T11" fmla="*/ 9 h 16"/>
                <a:gd name="T12" fmla="*/ 43 w 43"/>
                <a:gd name="T13" fmla="*/ 13 h 16"/>
                <a:gd name="T14" fmla="*/ 39 w 43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6">
                  <a:moveTo>
                    <a:pt x="39" y="16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38" y="16"/>
                    <a:pt x="13" y="14"/>
                    <a:pt x="3" y="7"/>
                  </a:cubicBezTo>
                  <a:cubicBezTo>
                    <a:pt x="1" y="6"/>
                    <a:pt x="0" y="4"/>
                    <a:pt x="1" y="2"/>
                  </a:cubicBezTo>
                  <a:cubicBezTo>
                    <a:pt x="2" y="1"/>
                    <a:pt x="5" y="0"/>
                    <a:pt x="6" y="1"/>
                  </a:cubicBezTo>
                  <a:cubicBezTo>
                    <a:pt x="15" y="7"/>
                    <a:pt x="39" y="9"/>
                    <a:pt x="39" y="9"/>
                  </a:cubicBezTo>
                  <a:cubicBezTo>
                    <a:pt x="41" y="9"/>
                    <a:pt x="43" y="11"/>
                    <a:pt x="43" y="13"/>
                  </a:cubicBezTo>
                  <a:cubicBezTo>
                    <a:pt x="42" y="15"/>
                    <a:pt x="41" y="16"/>
                    <a:pt x="39" y="1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8"/>
            <p:cNvSpPr>
              <a:spLocks/>
            </p:cNvSpPr>
            <p:nvPr/>
          </p:nvSpPr>
          <p:spPr bwMode="auto">
            <a:xfrm>
              <a:off x="1002233" y="2767435"/>
              <a:ext cx="87313" cy="52388"/>
            </a:xfrm>
            <a:custGeom>
              <a:avLst/>
              <a:gdLst>
                <a:gd name="T0" fmla="*/ 34 w 38"/>
                <a:gd name="T1" fmla="*/ 23 h 23"/>
                <a:gd name="T2" fmla="*/ 1 w 38"/>
                <a:gd name="T3" fmla="*/ 6 h 23"/>
                <a:gd name="T4" fmla="*/ 2 w 38"/>
                <a:gd name="T5" fmla="*/ 1 h 23"/>
                <a:gd name="T6" fmla="*/ 6 w 38"/>
                <a:gd name="T7" fmla="*/ 2 h 23"/>
                <a:gd name="T8" fmla="*/ 6 w 38"/>
                <a:gd name="T9" fmla="*/ 2 h 23"/>
                <a:gd name="T10" fmla="*/ 35 w 38"/>
                <a:gd name="T11" fmla="*/ 17 h 23"/>
                <a:gd name="T12" fmla="*/ 35 w 38"/>
                <a:gd name="T13" fmla="*/ 17 h 23"/>
                <a:gd name="T14" fmla="*/ 38 w 38"/>
                <a:gd name="T15" fmla="*/ 20 h 23"/>
                <a:gd name="T16" fmla="*/ 35 w 38"/>
                <a:gd name="T17" fmla="*/ 23 h 23"/>
                <a:gd name="T18" fmla="*/ 34 w 38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34" y="23"/>
                  </a:moveTo>
                  <a:cubicBezTo>
                    <a:pt x="13" y="23"/>
                    <a:pt x="1" y="7"/>
                    <a:pt x="1" y="6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17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7" y="17"/>
                    <a:pt x="38" y="18"/>
                    <a:pt x="38" y="20"/>
                  </a:cubicBezTo>
                  <a:cubicBezTo>
                    <a:pt x="38" y="22"/>
                    <a:pt x="37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49"/>
            <p:cNvSpPr>
              <a:spLocks/>
            </p:cNvSpPr>
            <p:nvPr/>
          </p:nvSpPr>
          <p:spPr bwMode="auto">
            <a:xfrm>
              <a:off x="1045096" y="2754735"/>
              <a:ext cx="88900" cy="88900"/>
            </a:xfrm>
            <a:custGeom>
              <a:avLst/>
              <a:gdLst>
                <a:gd name="T0" fmla="*/ 36 w 38"/>
                <a:gd name="T1" fmla="*/ 23 h 38"/>
                <a:gd name="T2" fmla="*/ 15 w 38"/>
                <a:gd name="T3" fmla="*/ 36 h 38"/>
                <a:gd name="T4" fmla="*/ 2 w 38"/>
                <a:gd name="T5" fmla="*/ 15 h 38"/>
                <a:gd name="T6" fmla="*/ 23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3" y="32"/>
                    <a:pt x="24" y="38"/>
                    <a:pt x="15" y="36"/>
                  </a:cubicBezTo>
                  <a:cubicBezTo>
                    <a:pt x="6" y="33"/>
                    <a:pt x="0" y="24"/>
                    <a:pt x="2" y="15"/>
                  </a:cubicBezTo>
                  <a:cubicBezTo>
                    <a:pt x="5" y="6"/>
                    <a:pt x="14" y="0"/>
                    <a:pt x="23" y="2"/>
                  </a:cubicBezTo>
                  <a:cubicBezTo>
                    <a:pt x="32" y="5"/>
                    <a:pt x="38" y="14"/>
                    <a:pt x="36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50"/>
            <p:cNvSpPr>
              <a:spLocks/>
            </p:cNvSpPr>
            <p:nvPr/>
          </p:nvSpPr>
          <p:spPr bwMode="auto">
            <a:xfrm>
              <a:off x="1070496" y="2764260"/>
              <a:ext cx="38100" cy="23813"/>
            </a:xfrm>
            <a:custGeom>
              <a:avLst/>
              <a:gdLst>
                <a:gd name="T0" fmla="*/ 16 w 16"/>
                <a:gd name="T1" fmla="*/ 5 h 10"/>
                <a:gd name="T2" fmla="*/ 8 w 16"/>
                <a:gd name="T3" fmla="*/ 9 h 10"/>
                <a:gd name="T4" fmla="*/ 0 w 16"/>
                <a:gd name="T5" fmla="*/ 5 h 10"/>
                <a:gd name="T6" fmla="*/ 8 w 16"/>
                <a:gd name="T7" fmla="*/ 0 h 10"/>
                <a:gd name="T8" fmla="*/ 16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16" y="5"/>
                  </a:moveTo>
                  <a:cubicBezTo>
                    <a:pt x="16" y="8"/>
                    <a:pt x="12" y="10"/>
                    <a:pt x="8" y="9"/>
                  </a:cubicBezTo>
                  <a:cubicBezTo>
                    <a:pt x="3" y="9"/>
                    <a:pt x="0" y="7"/>
                    <a:pt x="0" y="5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1"/>
                    <a:pt x="16" y="3"/>
                    <a:pt x="16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51"/>
            <p:cNvSpPr>
              <a:spLocks/>
            </p:cNvSpPr>
            <p:nvPr/>
          </p:nvSpPr>
          <p:spPr bwMode="auto">
            <a:xfrm>
              <a:off x="1383233" y="2672185"/>
              <a:ext cx="185738" cy="53975"/>
            </a:xfrm>
            <a:custGeom>
              <a:avLst/>
              <a:gdLst>
                <a:gd name="T0" fmla="*/ 0 w 81"/>
                <a:gd name="T1" fmla="*/ 17 h 23"/>
                <a:gd name="T2" fmla="*/ 0 w 81"/>
                <a:gd name="T3" fmla="*/ 9 h 23"/>
                <a:gd name="T4" fmla="*/ 2 w 81"/>
                <a:gd name="T5" fmla="*/ 7 h 23"/>
                <a:gd name="T6" fmla="*/ 80 w 81"/>
                <a:gd name="T7" fmla="*/ 12 h 23"/>
                <a:gd name="T8" fmla="*/ 81 w 81"/>
                <a:gd name="T9" fmla="*/ 15 h 23"/>
                <a:gd name="T10" fmla="*/ 77 w 81"/>
                <a:gd name="T11" fmla="*/ 22 h 23"/>
                <a:gd name="T12" fmla="*/ 74 w 81"/>
                <a:gd name="T13" fmla="*/ 23 h 23"/>
                <a:gd name="T14" fmla="*/ 2 w 81"/>
                <a:gd name="T15" fmla="*/ 19 h 23"/>
                <a:gd name="T16" fmla="*/ 0 w 81"/>
                <a:gd name="T1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23">
                  <a:moveTo>
                    <a:pt x="0" y="17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1" y="7"/>
                    <a:pt x="2" y="7"/>
                  </a:cubicBezTo>
                  <a:cubicBezTo>
                    <a:pt x="11" y="6"/>
                    <a:pt x="58" y="0"/>
                    <a:pt x="80" y="12"/>
                  </a:cubicBezTo>
                  <a:cubicBezTo>
                    <a:pt x="81" y="13"/>
                    <a:pt x="81" y="14"/>
                    <a:pt x="81" y="15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6" y="23"/>
                    <a:pt x="75" y="23"/>
                    <a:pt x="74" y="23"/>
                  </a:cubicBezTo>
                  <a:cubicBezTo>
                    <a:pt x="68" y="21"/>
                    <a:pt x="41" y="13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52"/>
            <p:cNvSpPr>
              <a:spLocks/>
            </p:cNvSpPr>
            <p:nvPr/>
          </p:nvSpPr>
          <p:spPr bwMode="auto">
            <a:xfrm>
              <a:off x="1459433" y="2802360"/>
              <a:ext cx="98425" cy="36513"/>
            </a:xfrm>
            <a:custGeom>
              <a:avLst/>
              <a:gdLst>
                <a:gd name="T0" fmla="*/ 4 w 43"/>
                <a:gd name="T1" fmla="*/ 16 h 16"/>
                <a:gd name="T2" fmla="*/ 1 w 43"/>
                <a:gd name="T3" fmla="*/ 13 h 16"/>
                <a:gd name="T4" fmla="*/ 4 w 43"/>
                <a:gd name="T5" fmla="*/ 9 h 16"/>
                <a:gd name="T6" fmla="*/ 37 w 43"/>
                <a:gd name="T7" fmla="*/ 1 h 16"/>
                <a:gd name="T8" fmla="*/ 42 w 43"/>
                <a:gd name="T9" fmla="*/ 2 h 16"/>
                <a:gd name="T10" fmla="*/ 41 w 43"/>
                <a:gd name="T11" fmla="*/ 7 h 16"/>
                <a:gd name="T12" fmla="*/ 4 w 43"/>
                <a:gd name="T13" fmla="*/ 16 h 16"/>
                <a:gd name="T14" fmla="*/ 4 w 43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6">
                  <a:moveTo>
                    <a:pt x="4" y="16"/>
                  </a:moveTo>
                  <a:cubicBezTo>
                    <a:pt x="2" y="16"/>
                    <a:pt x="1" y="15"/>
                    <a:pt x="1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4" y="9"/>
                    <a:pt x="28" y="7"/>
                    <a:pt x="37" y="1"/>
                  </a:cubicBezTo>
                  <a:cubicBezTo>
                    <a:pt x="39" y="0"/>
                    <a:pt x="41" y="1"/>
                    <a:pt x="42" y="2"/>
                  </a:cubicBezTo>
                  <a:cubicBezTo>
                    <a:pt x="43" y="4"/>
                    <a:pt x="42" y="6"/>
                    <a:pt x="41" y="7"/>
                  </a:cubicBezTo>
                  <a:cubicBezTo>
                    <a:pt x="30" y="14"/>
                    <a:pt x="5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53"/>
            <p:cNvSpPr>
              <a:spLocks/>
            </p:cNvSpPr>
            <p:nvPr/>
          </p:nvSpPr>
          <p:spPr bwMode="auto">
            <a:xfrm>
              <a:off x="1468958" y="2767435"/>
              <a:ext cx="87313" cy="52388"/>
            </a:xfrm>
            <a:custGeom>
              <a:avLst/>
              <a:gdLst>
                <a:gd name="T0" fmla="*/ 4 w 38"/>
                <a:gd name="T1" fmla="*/ 23 h 23"/>
                <a:gd name="T2" fmla="*/ 3 w 38"/>
                <a:gd name="T3" fmla="*/ 23 h 23"/>
                <a:gd name="T4" fmla="*/ 0 w 38"/>
                <a:gd name="T5" fmla="*/ 20 h 23"/>
                <a:gd name="T6" fmla="*/ 3 w 38"/>
                <a:gd name="T7" fmla="*/ 17 h 23"/>
                <a:gd name="T8" fmla="*/ 3 w 38"/>
                <a:gd name="T9" fmla="*/ 17 h 23"/>
                <a:gd name="T10" fmla="*/ 4 w 38"/>
                <a:gd name="T11" fmla="*/ 17 h 23"/>
                <a:gd name="T12" fmla="*/ 32 w 38"/>
                <a:gd name="T13" fmla="*/ 2 h 23"/>
                <a:gd name="T14" fmla="*/ 36 w 38"/>
                <a:gd name="T15" fmla="*/ 1 h 23"/>
                <a:gd name="T16" fmla="*/ 37 w 38"/>
                <a:gd name="T17" fmla="*/ 6 h 23"/>
                <a:gd name="T18" fmla="*/ 4 w 38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4" y="23"/>
                  </a:moveTo>
                  <a:cubicBezTo>
                    <a:pt x="4" y="23"/>
                    <a:pt x="3" y="23"/>
                    <a:pt x="3" y="23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8"/>
                    <a:pt x="1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4" y="17"/>
                    <a:pt x="4" y="17"/>
                  </a:cubicBezTo>
                  <a:cubicBezTo>
                    <a:pt x="21" y="17"/>
                    <a:pt x="32" y="2"/>
                    <a:pt x="32" y="2"/>
                  </a:cubicBezTo>
                  <a:cubicBezTo>
                    <a:pt x="33" y="1"/>
                    <a:pt x="35" y="0"/>
                    <a:pt x="36" y="1"/>
                  </a:cubicBezTo>
                  <a:cubicBezTo>
                    <a:pt x="38" y="2"/>
                    <a:pt x="38" y="5"/>
                    <a:pt x="37" y="6"/>
                  </a:cubicBezTo>
                  <a:cubicBezTo>
                    <a:pt x="37" y="7"/>
                    <a:pt x="25" y="23"/>
                    <a:pt x="4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54"/>
            <p:cNvSpPr>
              <a:spLocks/>
            </p:cNvSpPr>
            <p:nvPr/>
          </p:nvSpPr>
          <p:spPr bwMode="auto">
            <a:xfrm>
              <a:off x="1424508" y="2754735"/>
              <a:ext cx="87313" cy="88900"/>
            </a:xfrm>
            <a:custGeom>
              <a:avLst/>
              <a:gdLst>
                <a:gd name="T0" fmla="*/ 3 w 38"/>
                <a:gd name="T1" fmla="*/ 23 h 38"/>
                <a:gd name="T2" fmla="*/ 23 w 38"/>
                <a:gd name="T3" fmla="*/ 36 h 38"/>
                <a:gd name="T4" fmla="*/ 36 w 38"/>
                <a:gd name="T5" fmla="*/ 15 h 38"/>
                <a:gd name="T6" fmla="*/ 15 w 38"/>
                <a:gd name="T7" fmla="*/ 2 h 38"/>
                <a:gd name="T8" fmla="*/ 3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" y="23"/>
                  </a:moveTo>
                  <a:cubicBezTo>
                    <a:pt x="5" y="32"/>
                    <a:pt x="14" y="38"/>
                    <a:pt x="23" y="36"/>
                  </a:cubicBezTo>
                  <a:cubicBezTo>
                    <a:pt x="32" y="33"/>
                    <a:pt x="38" y="24"/>
                    <a:pt x="36" y="15"/>
                  </a:cubicBezTo>
                  <a:cubicBezTo>
                    <a:pt x="34" y="6"/>
                    <a:pt x="24" y="0"/>
                    <a:pt x="15" y="2"/>
                  </a:cubicBezTo>
                  <a:cubicBezTo>
                    <a:pt x="6" y="5"/>
                    <a:pt x="0" y="14"/>
                    <a:pt x="3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55"/>
            <p:cNvSpPr>
              <a:spLocks/>
            </p:cNvSpPr>
            <p:nvPr/>
          </p:nvSpPr>
          <p:spPr bwMode="auto">
            <a:xfrm>
              <a:off x="1449908" y="2764260"/>
              <a:ext cx="36513" cy="23813"/>
            </a:xfrm>
            <a:custGeom>
              <a:avLst/>
              <a:gdLst>
                <a:gd name="T0" fmla="*/ 1 w 16"/>
                <a:gd name="T1" fmla="*/ 5 h 10"/>
                <a:gd name="T2" fmla="*/ 8 w 16"/>
                <a:gd name="T3" fmla="*/ 9 h 10"/>
                <a:gd name="T4" fmla="*/ 16 w 16"/>
                <a:gd name="T5" fmla="*/ 5 h 10"/>
                <a:gd name="T6" fmla="*/ 8 w 16"/>
                <a:gd name="T7" fmla="*/ 0 h 10"/>
                <a:gd name="T8" fmla="*/ 1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1" y="5"/>
                  </a:moveTo>
                  <a:cubicBezTo>
                    <a:pt x="1" y="8"/>
                    <a:pt x="4" y="10"/>
                    <a:pt x="8" y="9"/>
                  </a:cubicBezTo>
                  <a:cubicBezTo>
                    <a:pt x="13" y="9"/>
                    <a:pt x="16" y="7"/>
                    <a:pt x="16" y="5"/>
                  </a:cubicBezTo>
                  <a:cubicBezTo>
                    <a:pt x="16" y="2"/>
                    <a:pt x="12" y="0"/>
                    <a:pt x="8" y="0"/>
                  </a:cubicBezTo>
                  <a:cubicBezTo>
                    <a:pt x="4" y="1"/>
                    <a:pt x="0" y="3"/>
                    <a:pt x="1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56"/>
            <p:cNvSpPr>
              <a:spLocks/>
            </p:cNvSpPr>
            <p:nvPr/>
          </p:nvSpPr>
          <p:spPr bwMode="auto">
            <a:xfrm>
              <a:off x="987946" y="2672185"/>
              <a:ext cx="187325" cy="53975"/>
            </a:xfrm>
            <a:custGeom>
              <a:avLst/>
              <a:gdLst>
                <a:gd name="T0" fmla="*/ 81 w 81"/>
                <a:gd name="T1" fmla="*/ 17 h 23"/>
                <a:gd name="T2" fmla="*/ 81 w 81"/>
                <a:gd name="T3" fmla="*/ 9 h 23"/>
                <a:gd name="T4" fmla="*/ 79 w 81"/>
                <a:gd name="T5" fmla="*/ 7 h 23"/>
                <a:gd name="T6" fmla="*/ 1 w 81"/>
                <a:gd name="T7" fmla="*/ 12 h 23"/>
                <a:gd name="T8" fmla="*/ 0 w 81"/>
                <a:gd name="T9" fmla="*/ 15 h 23"/>
                <a:gd name="T10" fmla="*/ 5 w 81"/>
                <a:gd name="T11" fmla="*/ 22 h 23"/>
                <a:gd name="T12" fmla="*/ 7 w 81"/>
                <a:gd name="T13" fmla="*/ 23 h 23"/>
                <a:gd name="T14" fmla="*/ 79 w 81"/>
                <a:gd name="T15" fmla="*/ 19 h 23"/>
                <a:gd name="T16" fmla="*/ 81 w 81"/>
                <a:gd name="T1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23">
                  <a:moveTo>
                    <a:pt x="81" y="17"/>
                  </a:moveTo>
                  <a:cubicBezTo>
                    <a:pt x="81" y="9"/>
                    <a:pt x="81" y="9"/>
                    <a:pt x="81" y="9"/>
                  </a:cubicBezTo>
                  <a:cubicBezTo>
                    <a:pt x="81" y="8"/>
                    <a:pt x="80" y="7"/>
                    <a:pt x="79" y="7"/>
                  </a:cubicBezTo>
                  <a:cubicBezTo>
                    <a:pt x="70" y="6"/>
                    <a:pt x="24" y="0"/>
                    <a:pt x="1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6" y="23"/>
                    <a:pt x="7" y="23"/>
                  </a:cubicBezTo>
                  <a:cubicBezTo>
                    <a:pt x="13" y="21"/>
                    <a:pt x="41" y="13"/>
                    <a:pt x="79" y="19"/>
                  </a:cubicBezTo>
                  <a:cubicBezTo>
                    <a:pt x="80" y="19"/>
                    <a:pt x="81" y="18"/>
                    <a:pt x="81" y="17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57"/>
            <p:cNvSpPr>
              <a:spLocks/>
            </p:cNvSpPr>
            <p:nvPr/>
          </p:nvSpPr>
          <p:spPr bwMode="auto">
            <a:xfrm>
              <a:off x="500583" y="2019722"/>
              <a:ext cx="1555750" cy="1182688"/>
            </a:xfrm>
            <a:custGeom>
              <a:avLst/>
              <a:gdLst>
                <a:gd name="T0" fmla="*/ 337 w 674"/>
                <a:gd name="T1" fmla="*/ 0 h 511"/>
                <a:gd name="T2" fmla="*/ 194 w 674"/>
                <a:gd name="T3" fmla="*/ 505 h 511"/>
                <a:gd name="T4" fmla="*/ 219 w 674"/>
                <a:gd name="T5" fmla="*/ 511 h 511"/>
                <a:gd name="T6" fmla="*/ 208 w 674"/>
                <a:gd name="T7" fmla="*/ 255 h 511"/>
                <a:gd name="T8" fmla="*/ 337 w 674"/>
                <a:gd name="T9" fmla="*/ 255 h 511"/>
                <a:gd name="T10" fmla="*/ 465 w 674"/>
                <a:gd name="T11" fmla="*/ 255 h 511"/>
                <a:gd name="T12" fmla="*/ 454 w 674"/>
                <a:gd name="T13" fmla="*/ 511 h 511"/>
                <a:gd name="T14" fmla="*/ 480 w 674"/>
                <a:gd name="T15" fmla="*/ 505 h 511"/>
                <a:gd name="T16" fmla="*/ 337 w 674"/>
                <a:gd name="T1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4" h="511">
                  <a:moveTo>
                    <a:pt x="337" y="0"/>
                  </a:moveTo>
                  <a:cubicBezTo>
                    <a:pt x="0" y="0"/>
                    <a:pt x="194" y="505"/>
                    <a:pt x="194" y="505"/>
                  </a:cubicBezTo>
                  <a:cubicBezTo>
                    <a:pt x="219" y="511"/>
                    <a:pt x="219" y="511"/>
                    <a:pt x="219" y="511"/>
                  </a:cubicBezTo>
                  <a:cubicBezTo>
                    <a:pt x="208" y="255"/>
                    <a:pt x="208" y="255"/>
                    <a:pt x="208" y="255"/>
                  </a:cubicBezTo>
                  <a:cubicBezTo>
                    <a:pt x="337" y="255"/>
                    <a:pt x="337" y="255"/>
                    <a:pt x="337" y="255"/>
                  </a:cubicBezTo>
                  <a:cubicBezTo>
                    <a:pt x="465" y="255"/>
                    <a:pt x="465" y="255"/>
                    <a:pt x="465" y="255"/>
                  </a:cubicBezTo>
                  <a:cubicBezTo>
                    <a:pt x="454" y="511"/>
                    <a:pt x="454" y="511"/>
                    <a:pt x="454" y="511"/>
                  </a:cubicBezTo>
                  <a:cubicBezTo>
                    <a:pt x="480" y="505"/>
                    <a:pt x="480" y="505"/>
                    <a:pt x="480" y="505"/>
                  </a:cubicBezTo>
                  <a:cubicBezTo>
                    <a:pt x="480" y="505"/>
                    <a:pt x="674" y="0"/>
                    <a:pt x="337" y="0"/>
                  </a:cubicBezTo>
                  <a:close/>
                </a:path>
              </a:pathLst>
            </a:custGeom>
            <a:solidFill>
              <a:srgbClr val="BA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6" name="组合 255"/>
          <p:cNvGrpSpPr>
            <a:grpSpLocks noChangeAspect="1"/>
          </p:cNvGrpSpPr>
          <p:nvPr/>
        </p:nvGrpSpPr>
        <p:grpSpPr>
          <a:xfrm>
            <a:off x="11203036" y="5362966"/>
            <a:ext cx="1168797" cy="2408400"/>
            <a:chOff x="12265026" y="10258426"/>
            <a:chExt cx="1912938" cy="3941762"/>
          </a:xfrm>
        </p:grpSpPr>
        <p:sp>
          <p:nvSpPr>
            <p:cNvPr id="257" name="Freeform 324"/>
            <p:cNvSpPr>
              <a:spLocks/>
            </p:cNvSpPr>
            <p:nvPr/>
          </p:nvSpPr>
          <p:spPr bwMode="auto">
            <a:xfrm>
              <a:off x="12322176" y="10258426"/>
              <a:ext cx="1363663" cy="2143125"/>
            </a:xfrm>
            <a:custGeom>
              <a:avLst/>
              <a:gdLst>
                <a:gd name="T0" fmla="*/ 181 w 363"/>
                <a:gd name="T1" fmla="*/ 0 h 571"/>
                <a:gd name="T2" fmla="*/ 10 w 363"/>
                <a:gd name="T3" fmla="*/ 217 h 571"/>
                <a:gd name="T4" fmla="*/ 10 w 363"/>
                <a:gd name="T5" fmla="*/ 405 h 571"/>
                <a:gd name="T6" fmla="*/ 38 w 363"/>
                <a:gd name="T7" fmla="*/ 405 h 571"/>
                <a:gd name="T8" fmla="*/ 15 w 363"/>
                <a:gd name="T9" fmla="*/ 430 h 571"/>
                <a:gd name="T10" fmla="*/ 181 w 363"/>
                <a:gd name="T11" fmla="*/ 559 h 571"/>
                <a:gd name="T12" fmla="*/ 348 w 363"/>
                <a:gd name="T13" fmla="*/ 430 h 571"/>
                <a:gd name="T14" fmla="*/ 325 w 363"/>
                <a:gd name="T15" fmla="*/ 405 h 571"/>
                <a:gd name="T16" fmla="*/ 352 w 363"/>
                <a:gd name="T17" fmla="*/ 405 h 571"/>
                <a:gd name="T18" fmla="*/ 352 w 363"/>
                <a:gd name="T19" fmla="*/ 217 h 571"/>
                <a:gd name="T20" fmla="*/ 181 w 363"/>
                <a:gd name="T21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3" h="571">
                  <a:moveTo>
                    <a:pt x="181" y="0"/>
                  </a:moveTo>
                  <a:cubicBezTo>
                    <a:pt x="10" y="0"/>
                    <a:pt x="0" y="109"/>
                    <a:pt x="10" y="217"/>
                  </a:cubicBezTo>
                  <a:cubicBezTo>
                    <a:pt x="20" y="325"/>
                    <a:pt x="10" y="405"/>
                    <a:pt x="10" y="405"/>
                  </a:cubicBezTo>
                  <a:cubicBezTo>
                    <a:pt x="20" y="418"/>
                    <a:pt x="38" y="405"/>
                    <a:pt x="38" y="405"/>
                  </a:cubicBezTo>
                  <a:cubicBezTo>
                    <a:pt x="30" y="423"/>
                    <a:pt x="15" y="430"/>
                    <a:pt x="15" y="430"/>
                  </a:cubicBezTo>
                  <a:cubicBezTo>
                    <a:pt x="51" y="571"/>
                    <a:pt x="181" y="559"/>
                    <a:pt x="181" y="559"/>
                  </a:cubicBezTo>
                  <a:cubicBezTo>
                    <a:pt x="181" y="559"/>
                    <a:pt x="312" y="571"/>
                    <a:pt x="348" y="430"/>
                  </a:cubicBezTo>
                  <a:cubicBezTo>
                    <a:pt x="348" y="430"/>
                    <a:pt x="333" y="423"/>
                    <a:pt x="325" y="405"/>
                  </a:cubicBezTo>
                  <a:cubicBezTo>
                    <a:pt x="325" y="405"/>
                    <a:pt x="342" y="418"/>
                    <a:pt x="352" y="405"/>
                  </a:cubicBezTo>
                  <a:cubicBezTo>
                    <a:pt x="352" y="405"/>
                    <a:pt x="342" y="325"/>
                    <a:pt x="352" y="217"/>
                  </a:cubicBezTo>
                  <a:cubicBezTo>
                    <a:pt x="363" y="109"/>
                    <a:pt x="353" y="0"/>
                    <a:pt x="181" y="0"/>
                  </a:cubicBez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325"/>
            <p:cNvSpPr>
              <a:spLocks/>
            </p:cNvSpPr>
            <p:nvPr/>
          </p:nvSpPr>
          <p:spPr bwMode="auto">
            <a:xfrm>
              <a:off x="12679363" y="12514263"/>
              <a:ext cx="649288" cy="1590675"/>
            </a:xfrm>
            <a:custGeom>
              <a:avLst/>
              <a:gdLst>
                <a:gd name="T0" fmla="*/ 40 w 409"/>
                <a:gd name="T1" fmla="*/ 1002 h 1002"/>
                <a:gd name="T2" fmla="*/ 172 w 409"/>
                <a:gd name="T3" fmla="*/ 1002 h 1002"/>
                <a:gd name="T4" fmla="*/ 205 w 409"/>
                <a:gd name="T5" fmla="*/ 343 h 1002"/>
                <a:gd name="T6" fmla="*/ 236 w 409"/>
                <a:gd name="T7" fmla="*/ 1002 h 1002"/>
                <a:gd name="T8" fmla="*/ 371 w 409"/>
                <a:gd name="T9" fmla="*/ 1002 h 1002"/>
                <a:gd name="T10" fmla="*/ 409 w 409"/>
                <a:gd name="T11" fmla="*/ 0 h 1002"/>
                <a:gd name="T12" fmla="*/ 0 w 409"/>
                <a:gd name="T13" fmla="*/ 0 h 1002"/>
                <a:gd name="T14" fmla="*/ 40 w 409"/>
                <a:gd name="T15" fmla="*/ 1002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9" h="1002">
                  <a:moveTo>
                    <a:pt x="40" y="1002"/>
                  </a:moveTo>
                  <a:lnTo>
                    <a:pt x="172" y="1002"/>
                  </a:lnTo>
                  <a:lnTo>
                    <a:pt x="205" y="343"/>
                  </a:lnTo>
                  <a:lnTo>
                    <a:pt x="236" y="1002"/>
                  </a:lnTo>
                  <a:lnTo>
                    <a:pt x="371" y="1002"/>
                  </a:lnTo>
                  <a:lnTo>
                    <a:pt x="409" y="0"/>
                  </a:lnTo>
                  <a:lnTo>
                    <a:pt x="0" y="0"/>
                  </a:lnTo>
                  <a:lnTo>
                    <a:pt x="40" y="1002"/>
                  </a:ln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326"/>
            <p:cNvSpPr>
              <a:spLocks/>
            </p:cNvSpPr>
            <p:nvPr/>
          </p:nvSpPr>
          <p:spPr bwMode="auto">
            <a:xfrm>
              <a:off x="13023851" y="13981113"/>
              <a:ext cx="387350" cy="219075"/>
            </a:xfrm>
            <a:custGeom>
              <a:avLst/>
              <a:gdLst>
                <a:gd name="T0" fmla="*/ 21 w 103"/>
                <a:gd name="T1" fmla="*/ 12 h 58"/>
                <a:gd name="T2" fmla="*/ 23 w 103"/>
                <a:gd name="T3" fmla="*/ 45 h 58"/>
                <a:gd name="T4" fmla="*/ 89 w 103"/>
                <a:gd name="T5" fmla="*/ 29 h 58"/>
                <a:gd name="T6" fmla="*/ 49 w 103"/>
                <a:gd name="T7" fmla="*/ 0 h 58"/>
                <a:gd name="T8" fmla="*/ 21 w 103"/>
                <a:gd name="T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58">
                  <a:moveTo>
                    <a:pt x="21" y="12"/>
                  </a:moveTo>
                  <a:cubicBezTo>
                    <a:pt x="7" y="26"/>
                    <a:pt x="0" y="42"/>
                    <a:pt x="23" y="45"/>
                  </a:cubicBezTo>
                  <a:cubicBezTo>
                    <a:pt x="44" y="47"/>
                    <a:pt x="103" y="58"/>
                    <a:pt x="89" y="29"/>
                  </a:cubicBezTo>
                  <a:cubicBezTo>
                    <a:pt x="75" y="2"/>
                    <a:pt x="58" y="0"/>
                    <a:pt x="49" y="0"/>
                  </a:cubicBezTo>
                  <a:cubicBezTo>
                    <a:pt x="40" y="0"/>
                    <a:pt x="28" y="4"/>
                    <a:pt x="21" y="12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327"/>
            <p:cNvSpPr>
              <a:spLocks/>
            </p:cNvSpPr>
            <p:nvPr/>
          </p:nvSpPr>
          <p:spPr bwMode="auto">
            <a:xfrm>
              <a:off x="12596813" y="13981113"/>
              <a:ext cx="385763" cy="219075"/>
            </a:xfrm>
            <a:custGeom>
              <a:avLst/>
              <a:gdLst>
                <a:gd name="T0" fmla="*/ 82 w 103"/>
                <a:gd name="T1" fmla="*/ 12 h 58"/>
                <a:gd name="T2" fmla="*/ 80 w 103"/>
                <a:gd name="T3" fmla="*/ 45 h 58"/>
                <a:gd name="T4" fmla="*/ 15 w 103"/>
                <a:gd name="T5" fmla="*/ 29 h 58"/>
                <a:gd name="T6" fmla="*/ 54 w 103"/>
                <a:gd name="T7" fmla="*/ 0 h 58"/>
                <a:gd name="T8" fmla="*/ 82 w 103"/>
                <a:gd name="T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58">
                  <a:moveTo>
                    <a:pt x="82" y="12"/>
                  </a:moveTo>
                  <a:cubicBezTo>
                    <a:pt x="96" y="26"/>
                    <a:pt x="103" y="42"/>
                    <a:pt x="80" y="45"/>
                  </a:cubicBezTo>
                  <a:cubicBezTo>
                    <a:pt x="59" y="47"/>
                    <a:pt x="0" y="58"/>
                    <a:pt x="15" y="29"/>
                  </a:cubicBezTo>
                  <a:cubicBezTo>
                    <a:pt x="29" y="2"/>
                    <a:pt x="45" y="0"/>
                    <a:pt x="54" y="0"/>
                  </a:cubicBezTo>
                  <a:cubicBezTo>
                    <a:pt x="63" y="0"/>
                    <a:pt x="75" y="4"/>
                    <a:pt x="82" y="12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Rectangle 328"/>
            <p:cNvSpPr>
              <a:spLocks noChangeArrowheads="1"/>
            </p:cNvSpPr>
            <p:nvPr/>
          </p:nvSpPr>
          <p:spPr bwMode="auto">
            <a:xfrm>
              <a:off x="12822238" y="11553826"/>
              <a:ext cx="360363" cy="987425"/>
            </a:xfrm>
            <a:prstGeom prst="rect">
              <a:avLst/>
            </a:pr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Oval 329"/>
            <p:cNvSpPr>
              <a:spLocks noChangeArrowheads="1"/>
            </p:cNvSpPr>
            <p:nvPr/>
          </p:nvSpPr>
          <p:spPr bwMode="auto">
            <a:xfrm>
              <a:off x="12963526" y="11703051"/>
              <a:ext cx="68263" cy="68263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Oval 330"/>
            <p:cNvSpPr>
              <a:spLocks noChangeArrowheads="1"/>
            </p:cNvSpPr>
            <p:nvPr/>
          </p:nvSpPr>
          <p:spPr bwMode="auto">
            <a:xfrm>
              <a:off x="12963526" y="11857038"/>
              <a:ext cx="68263" cy="71438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Oval 331"/>
            <p:cNvSpPr>
              <a:spLocks noChangeArrowheads="1"/>
            </p:cNvSpPr>
            <p:nvPr/>
          </p:nvSpPr>
          <p:spPr bwMode="auto">
            <a:xfrm>
              <a:off x="12963526" y="12015788"/>
              <a:ext cx="68263" cy="69850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Oval 332"/>
            <p:cNvSpPr>
              <a:spLocks noChangeArrowheads="1"/>
            </p:cNvSpPr>
            <p:nvPr/>
          </p:nvSpPr>
          <p:spPr bwMode="auto">
            <a:xfrm>
              <a:off x="12963526" y="12172951"/>
              <a:ext cx="68263" cy="66675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Oval 333"/>
            <p:cNvSpPr>
              <a:spLocks noChangeArrowheads="1"/>
            </p:cNvSpPr>
            <p:nvPr/>
          </p:nvSpPr>
          <p:spPr bwMode="auto">
            <a:xfrm>
              <a:off x="12963526" y="12326938"/>
              <a:ext cx="68263" cy="71438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334"/>
            <p:cNvSpPr>
              <a:spLocks/>
            </p:cNvSpPr>
            <p:nvPr/>
          </p:nvSpPr>
          <p:spPr bwMode="auto">
            <a:xfrm>
              <a:off x="12776201" y="11568113"/>
              <a:ext cx="447675" cy="161925"/>
            </a:xfrm>
            <a:custGeom>
              <a:avLst/>
              <a:gdLst>
                <a:gd name="T0" fmla="*/ 83 w 282"/>
                <a:gd name="T1" fmla="*/ 102 h 102"/>
                <a:gd name="T2" fmla="*/ 140 w 282"/>
                <a:gd name="T3" fmla="*/ 29 h 102"/>
                <a:gd name="T4" fmla="*/ 197 w 282"/>
                <a:gd name="T5" fmla="*/ 102 h 102"/>
                <a:gd name="T6" fmla="*/ 282 w 282"/>
                <a:gd name="T7" fmla="*/ 0 h 102"/>
                <a:gd name="T8" fmla="*/ 0 w 282"/>
                <a:gd name="T9" fmla="*/ 0 h 102"/>
                <a:gd name="T10" fmla="*/ 83 w 282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2" h="102">
                  <a:moveTo>
                    <a:pt x="83" y="102"/>
                  </a:moveTo>
                  <a:lnTo>
                    <a:pt x="140" y="29"/>
                  </a:lnTo>
                  <a:lnTo>
                    <a:pt x="197" y="102"/>
                  </a:lnTo>
                  <a:lnTo>
                    <a:pt x="282" y="0"/>
                  </a:lnTo>
                  <a:lnTo>
                    <a:pt x="0" y="0"/>
                  </a:lnTo>
                  <a:lnTo>
                    <a:pt x="83" y="102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335"/>
            <p:cNvSpPr>
              <a:spLocks/>
            </p:cNvSpPr>
            <p:nvPr/>
          </p:nvSpPr>
          <p:spPr bwMode="auto">
            <a:xfrm>
              <a:off x="12490451" y="12439651"/>
              <a:ext cx="219075" cy="377825"/>
            </a:xfrm>
            <a:custGeom>
              <a:avLst/>
              <a:gdLst>
                <a:gd name="T0" fmla="*/ 8 w 58"/>
                <a:gd name="T1" fmla="*/ 0 h 101"/>
                <a:gd name="T2" fmla="*/ 11 w 58"/>
                <a:gd name="T3" fmla="*/ 63 h 101"/>
                <a:gd name="T4" fmla="*/ 45 w 58"/>
                <a:gd name="T5" fmla="*/ 96 h 101"/>
                <a:gd name="T6" fmla="*/ 37 w 58"/>
                <a:gd name="T7" fmla="*/ 65 h 101"/>
                <a:gd name="T8" fmla="*/ 45 w 58"/>
                <a:gd name="T9" fmla="*/ 64 h 101"/>
                <a:gd name="T10" fmla="*/ 44 w 58"/>
                <a:gd name="T11" fmla="*/ 8 h 101"/>
                <a:gd name="T12" fmla="*/ 8 w 58"/>
                <a:gd name="T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01">
                  <a:moveTo>
                    <a:pt x="8" y="0"/>
                  </a:moveTo>
                  <a:cubicBezTo>
                    <a:pt x="8" y="0"/>
                    <a:pt x="0" y="40"/>
                    <a:pt x="11" y="63"/>
                  </a:cubicBezTo>
                  <a:cubicBezTo>
                    <a:pt x="22" y="87"/>
                    <a:pt x="33" y="101"/>
                    <a:pt x="45" y="96"/>
                  </a:cubicBezTo>
                  <a:cubicBezTo>
                    <a:pt x="58" y="91"/>
                    <a:pt x="38" y="67"/>
                    <a:pt x="37" y="65"/>
                  </a:cubicBezTo>
                  <a:cubicBezTo>
                    <a:pt x="37" y="65"/>
                    <a:pt x="42" y="68"/>
                    <a:pt x="45" y="64"/>
                  </a:cubicBezTo>
                  <a:cubicBezTo>
                    <a:pt x="47" y="60"/>
                    <a:pt x="48" y="27"/>
                    <a:pt x="44" y="8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336"/>
            <p:cNvSpPr>
              <a:spLocks/>
            </p:cNvSpPr>
            <p:nvPr/>
          </p:nvSpPr>
          <p:spPr bwMode="auto">
            <a:xfrm>
              <a:off x="12580938" y="12630151"/>
              <a:ext cx="63500" cy="76200"/>
            </a:xfrm>
            <a:custGeom>
              <a:avLst/>
              <a:gdLst>
                <a:gd name="T0" fmla="*/ 17 w 17"/>
                <a:gd name="T1" fmla="*/ 20 h 20"/>
                <a:gd name="T2" fmla="*/ 13 w 17"/>
                <a:gd name="T3" fmla="*/ 14 h 20"/>
                <a:gd name="T4" fmla="*/ 4 w 17"/>
                <a:gd name="T5" fmla="*/ 0 h 20"/>
                <a:gd name="T6" fmla="*/ 17 w 17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0">
                  <a:moveTo>
                    <a:pt x="17" y="20"/>
                  </a:moveTo>
                  <a:cubicBezTo>
                    <a:pt x="15" y="17"/>
                    <a:pt x="13" y="15"/>
                    <a:pt x="13" y="14"/>
                  </a:cubicBezTo>
                  <a:cubicBezTo>
                    <a:pt x="13" y="14"/>
                    <a:pt x="6" y="12"/>
                    <a:pt x="4" y="0"/>
                  </a:cubicBezTo>
                  <a:cubicBezTo>
                    <a:pt x="4" y="0"/>
                    <a:pt x="0" y="18"/>
                    <a:pt x="17" y="2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337"/>
            <p:cNvSpPr>
              <a:spLocks/>
            </p:cNvSpPr>
            <p:nvPr/>
          </p:nvSpPr>
          <p:spPr bwMode="auto">
            <a:xfrm>
              <a:off x="12476163" y="11553826"/>
              <a:ext cx="363538" cy="1477963"/>
            </a:xfrm>
            <a:custGeom>
              <a:avLst/>
              <a:gdLst>
                <a:gd name="T0" fmla="*/ 95 w 97"/>
                <a:gd name="T1" fmla="*/ 9 h 394"/>
                <a:gd name="T2" fmla="*/ 96 w 97"/>
                <a:gd name="T3" fmla="*/ 285 h 394"/>
                <a:gd name="T4" fmla="*/ 51 w 97"/>
                <a:gd name="T5" fmla="*/ 378 h 394"/>
                <a:gd name="T6" fmla="*/ 52 w 97"/>
                <a:gd name="T7" fmla="*/ 245 h 394"/>
                <a:gd name="T8" fmla="*/ 5 w 97"/>
                <a:gd name="T9" fmla="*/ 245 h 394"/>
                <a:gd name="T10" fmla="*/ 15 w 97"/>
                <a:gd name="T11" fmla="*/ 94 h 394"/>
                <a:gd name="T12" fmla="*/ 95 w 97"/>
                <a:gd name="T13" fmla="*/ 0 h 394"/>
                <a:gd name="T14" fmla="*/ 95 w 97"/>
                <a:gd name="T15" fmla="*/ 9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394">
                  <a:moveTo>
                    <a:pt x="95" y="9"/>
                  </a:moveTo>
                  <a:cubicBezTo>
                    <a:pt x="95" y="9"/>
                    <a:pt x="95" y="176"/>
                    <a:pt x="96" y="285"/>
                  </a:cubicBezTo>
                  <a:cubicBezTo>
                    <a:pt x="97" y="394"/>
                    <a:pt x="51" y="378"/>
                    <a:pt x="51" y="378"/>
                  </a:cubicBezTo>
                  <a:cubicBezTo>
                    <a:pt x="43" y="352"/>
                    <a:pt x="52" y="245"/>
                    <a:pt x="52" y="245"/>
                  </a:cubicBezTo>
                  <a:cubicBezTo>
                    <a:pt x="5" y="245"/>
                    <a:pt x="5" y="245"/>
                    <a:pt x="5" y="245"/>
                  </a:cubicBezTo>
                  <a:cubicBezTo>
                    <a:pt x="5" y="245"/>
                    <a:pt x="0" y="202"/>
                    <a:pt x="15" y="94"/>
                  </a:cubicBezTo>
                  <a:cubicBezTo>
                    <a:pt x="26" y="22"/>
                    <a:pt x="67" y="4"/>
                    <a:pt x="95" y="0"/>
                  </a:cubicBezTo>
                  <a:lnTo>
                    <a:pt x="95" y="9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338"/>
            <p:cNvSpPr>
              <a:spLocks/>
            </p:cNvSpPr>
            <p:nvPr/>
          </p:nvSpPr>
          <p:spPr bwMode="auto">
            <a:xfrm>
              <a:off x="12622213" y="11890376"/>
              <a:ext cx="87313" cy="582613"/>
            </a:xfrm>
            <a:custGeom>
              <a:avLst/>
              <a:gdLst>
                <a:gd name="T0" fmla="*/ 31 w 55"/>
                <a:gd name="T1" fmla="*/ 367 h 367"/>
                <a:gd name="T2" fmla="*/ 55 w 55"/>
                <a:gd name="T3" fmla="*/ 0 h 367"/>
                <a:gd name="T4" fmla="*/ 0 w 55"/>
                <a:gd name="T5" fmla="*/ 367 h 367"/>
                <a:gd name="T6" fmla="*/ 31 w 55"/>
                <a:gd name="T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367">
                  <a:moveTo>
                    <a:pt x="31" y="367"/>
                  </a:moveTo>
                  <a:lnTo>
                    <a:pt x="55" y="0"/>
                  </a:lnTo>
                  <a:lnTo>
                    <a:pt x="0" y="367"/>
                  </a:lnTo>
                  <a:lnTo>
                    <a:pt x="31" y="367"/>
                  </a:ln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339"/>
            <p:cNvSpPr>
              <a:spLocks/>
            </p:cNvSpPr>
            <p:nvPr/>
          </p:nvSpPr>
          <p:spPr bwMode="auto">
            <a:xfrm>
              <a:off x="13369926" y="11790363"/>
              <a:ext cx="808038" cy="709613"/>
            </a:xfrm>
            <a:custGeom>
              <a:avLst/>
              <a:gdLst>
                <a:gd name="T0" fmla="*/ 30 w 215"/>
                <a:gd name="T1" fmla="*/ 0 h 189"/>
                <a:gd name="T2" fmla="*/ 136 w 215"/>
                <a:gd name="T3" fmla="*/ 87 h 189"/>
                <a:gd name="T4" fmla="*/ 193 w 215"/>
                <a:gd name="T5" fmla="*/ 81 h 189"/>
                <a:gd name="T6" fmla="*/ 161 w 215"/>
                <a:gd name="T7" fmla="*/ 112 h 189"/>
                <a:gd name="T8" fmla="*/ 211 w 215"/>
                <a:gd name="T9" fmla="*/ 145 h 189"/>
                <a:gd name="T10" fmla="*/ 174 w 215"/>
                <a:gd name="T11" fmla="*/ 142 h 189"/>
                <a:gd name="T12" fmla="*/ 196 w 215"/>
                <a:gd name="T13" fmla="*/ 165 h 189"/>
                <a:gd name="T14" fmla="*/ 164 w 215"/>
                <a:gd name="T15" fmla="*/ 160 h 189"/>
                <a:gd name="T16" fmla="*/ 178 w 215"/>
                <a:gd name="T17" fmla="*/ 179 h 189"/>
                <a:gd name="T18" fmla="*/ 139 w 215"/>
                <a:gd name="T19" fmla="*/ 171 h 189"/>
                <a:gd name="T20" fmla="*/ 99 w 215"/>
                <a:gd name="T21" fmla="*/ 122 h 189"/>
                <a:gd name="T22" fmla="*/ 0 w 215"/>
                <a:gd name="T23" fmla="*/ 31 h 189"/>
                <a:gd name="T24" fmla="*/ 30 w 215"/>
                <a:gd name="T2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5" h="189">
                  <a:moveTo>
                    <a:pt x="30" y="0"/>
                  </a:moveTo>
                  <a:cubicBezTo>
                    <a:pt x="30" y="0"/>
                    <a:pt x="105" y="89"/>
                    <a:pt x="136" y="87"/>
                  </a:cubicBezTo>
                  <a:cubicBezTo>
                    <a:pt x="168" y="84"/>
                    <a:pt x="182" y="74"/>
                    <a:pt x="193" y="81"/>
                  </a:cubicBezTo>
                  <a:cubicBezTo>
                    <a:pt x="204" y="89"/>
                    <a:pt x="178" y="113"/>
                    <a:pt x="161" y="112"/>
                  </a:cubicBezTo>
                  <a:cubicBezTo>
                    <a:pt x="161" y="112"/>
                    <a:pt x="215" y="130"/>
                    <a:pt x="211" y="145"/>
                  </a:cubicBezTo>
                  <a:cubicBezTo>
                    <a:pt x="207" y="159"/>
                    <a:pt x="174" y="142"/>
                    <a:pt x="174" y="142"/>
                  </a:cubicBezTo>
                  <a:cubicBezTo>
                    <a:pt x="174" y="142"/>
                    <a:pt x="200" y="156"/>
                    <a:pt x="196" y="165"/>
                  </a:cubicBezTo>
                  <a:cubicBezTo>
                    <a:pt x="192" y="174"/>
                    <a:pt x="164" y="160"/>
                    <a:pt x="164" y="160"/>
                  </a:cubicBezTo>
                  <a:cubicBezTo>
                    <a:pt x="164" y="160"/>
                    <a:pt x="183" y="173"/>
                    <a:pt x="178" y="179"/>
                  </a:cubicBezTo>
                  <a:cubicBezTo>
                    <a:pt x="171" y="189"/>
                    <a:pt x="139" y="171"/>
                    <a:pt x="139" y="171"/>
                  </a:cubicBezTo>
                  <a:cubicBezTo>
                    <a:pt x="120" y="160"/>
                    <a:pt x="106" y="145"/>
                    <a:pt x="99" y="122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340"/>
            <p:cNvSpPr>
              <a:spLocks/>
            </p:cNvSpPr>
            <p:nvPr/>
          </p:nvSpPr>
          <p:spPr bwMode="auto">
            <a:xfrm>
              <a:off x="13881101" y="12217401"/>
              <a:ext cx="112713" cy="123825"/>
            </a:xfrm>
            <a:custGeom>
              <a:avLst/>
              <a:gdLst>
                <a:gd name="T0" fmla="*/ 23 w 30"/>
                <a:gd name="T1" fmla="*/ 0 h 33"/>
                <a:gd name="T2" fmla="*/ 0 w 30"/>
                <a:gd name="T3" fmla="*/ 33 h 33"/>
                <a:gd name="T4" fmla="*/ 23 w 30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33">
                  <a:moveTo>
                    <a:pt x="23" y="0"/>
                  </a:moveTo>
                  <a:cubicBezTo>
                    <a:pt x="23" y="0"/>
                    <a:pt x="23" y="20"/>
                    <a:pt x="0" y="33"/>
                  </a:cubicBezTo>
                  <a:cubicBezTo>
                    <a:pt x="0" y="33"/>
                    <a:pt x="30" y="27"/>
                    <a:pt x="23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341"/>
            <p:cNvSpPr>
              <a:spLocks/>
            </p:cNvSpPr>
            <p:nvPr/>
          </p:nvSpPr>
          <p:spPr bwMode="auto">
            <a:xfrm>
              <a:off x="13163551" y="11553826"/>
              <a:ext cx="684213" cy="1477963"/>
            </a:xfrm>
            <a:custGeom>
              <a:avLst/>
              <a:gdLst>
                <a:gd name="T0" fmla="*/ 2 w 182"/>
                <a:gd name="T1" fmla="*/ 9 h 394"/>
                <a:gd name="T2" fmla="*/ 1 w 182"/>
                <a:gd name="T3" fmla="*/ 285 h 394"/>
                <a:gd name="T4" fmla="*/ 47 w 182"/>
                <a:gd name="T5" fmla="*/ 378 h 394"/>
                <a:gd name="T6" fmla="*/ 46 w 182"/>
                <a:gd name="T7" fmla="*/ 245 h 394"/>
                <a:gd name="T8" fmla="*/ 35 w 182"/>
                <a:gd name="T9" fmla="*/ 84 h 394"/>
                <a:gd name="T10" fmla="*/ 150 w 182"/>
                <a:gd name="T11" fmla="*/ 190 h 394"/>
                <a:gd name="T12" fmla="*/ 182 w 182"/>
                <a:gd name="T13" fmla="*/ 143 h 394"/>
                <a:gd name="T14" fmla="*/ 43 w 182"/>
                <a:gd name="T15" fmla="*/ 17 h 394"/>
                <a:gd name="T16" fmla="*/ 2 w 182"/>
                <a:gd name="T17" fmla="*/ 0 h 394"/>
                <a:gd name="T18" fmla="*/ 2 w 182"/>
                <a:gd name="T19" fmla="*/ 9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394">
                  <a:moveTo>
                    <a:pt x="2" y="9"/>
                  </a:moveTo>
                  <a:cubicBezTo>
                    <a:pt x="2" y="9"/>
                    <a:pt x="2" y="176"/>
                    <a:pt x="1" y="285"/>
                  </a:cubicBezTo>
                  <a:cubicBezTo>
                    <a:pt x="0" y="394"/>
                    <a:pt x="47" y="378"/>
                    <a:pt x="47" y="378"/>
                  </a:cubicBezTo>
                  <a:cubicBezTo>
                    <a:pt x="54" y="352"/>
                    <a:pt x="46" y="245"/>
                    <a:pt x="46" y="245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5" y="84"/>
                    <a:pt x="137" y="177"/>
                    <a:pt x="150" y="190"/>
                  </a:cubicBezTo>
                  <a:cubicBezTo>
                    <a:pt x="182" y="143"/>
                    <a:pt x="182" y="143"/>
                    <a:pt x="182" y="143"/>
                  </a:cubicBezTo>
                  <a:cubicBezTo>
                    <a:pt x="160" y="124"/>
                    <a:pt x="60" y="30"/>
                    <a:pt x="43" y="17"/>
                  </a:cubicBezTo>
                  <a:cubicBezTo>
                    <a:pt x="29" y="6"/>
                    <a:pt x="14" y="2"/>
                    <a:pt x="2" y="0"/>
                  </a:cubicBezTo>
                  <a:lnTo>
                    <a:pt x="2" y="9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342"/>
            <p:cNvSpPr>
              <a:spLocks/>
            </p:cNvSpPr>
            <p:nvPr/>
          </p:nvSpPr>
          <p:spPr bwMode="auto">
            <a:xfrm>
              <a:off x="12265026" y="11122026"/>
              <a:ext cx="285750" cy="269875"/>
            </a:xfrm>
            <a:custGeom>
              <a:avLst/>
              <a:gdLst>
                <a:gd name="T0" fmla="*/ 62 w 76"/>
                <a:gd name="T1" fmla="*/ 12 h 72"/>
                <a:gd name="T2" fmla="*/ 35 w 76"/>
                <a:gd name="T3" fmla="*/ 4 h 72"/>
                <a:gd name="T4" fmla="*/ 76 w 76"/>
                <a:gd name="T5" fmla="*/ 72 h 72"/>
                <a:gd name="T6" fmla="*/ 62 w 76"/>
                <a:gd name="T7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72">
                  <a:moveTo>
                    <a:pt x="62" y="12"/>
                  </a:moveTo>
                  <a:cubicBezTo>
                    <a:pt x="62" y="12"/>
                    <a:pt x="52" y="0"/>
                    <a:pt x="35" y="4"/>
                  </a:cubicBezTo>
                  <a:cubicBezTo>
                    <a:pt x="20" y="8"/>
                    <a:pt x="0" y="51"/>
                    <a:pt x="76" y="72"/>
                  </a:cubicBezTo>
                  <a:lnTo>
                    <a:pt x="62" y="12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343"/>
            <p:cNvSpPr>
              <a:spLocks/>
            </p:cNvSpPr>
            <p:nvPr/>
          </p:nvSpPr>
          <p:spPr bwMode="auto">
            <a:xfrm>
              <a:off x="13455651" y="11122026"/>
              <a:ext cx="285750" cy="269875"/>
            </a:xfrm>
            <a:custGeom>
              <a:avLst/>
              <a:gdLst>
                <a:gd name="T0" fmla="*/ 14 w 76"/>
                <a:gd name="T1" fmla="*/ 12 h 72"/>
                <a:gd name="T2" fmla="*/ 41 w 76"/>
                <a:gd name="T3" fmla="*/ 4 h 72"/>
                <a:gd name="T4" fmla="*/ 0 w 76"/>
                <a:gd name="T5" fmla="*/ 72 h 72"/>
                <a:gd name="T6" fmla="*/ 14 w 76"/>
                <a:gd name="T7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72">
                  <a:moveTo>
                    <a:pt x="14" y="12"/>
                  </a:moveTo>
                  <a:cubicBezTo>
                    <a:pt x="14" y="12"/>
                    <a:pt x="24" y="0"/>
                    <a:pt x="41" y="4"/>
                  </a:cubicBezTo>
                  <a:cubicBezTo>
                    <a:pt x="56" y="8"/>
                    <a:pt x="76" y="51"/>
                    <a:pt x="0" y="72"/>
                  </a:cubicBezTo>
                  <a:lnTo>
                    <a:pt x="14" y="12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344"/>
            <p:cNvSpPr>
              <a:spLocks/>
            </p:cNvSpPr>
            <p:nvPr/>
          </p:nvSpPr>
          <p:spPr bwMode="auto">
            <a:xfrm>
              <a:off x="12465051" y="10764838"/>
              <a:ext cx="1077913" cy="855663"/>
            </a:xfrm>
            <a:custGeom>
              <a:avLst/>
              <a:gdLst>
                <a:gd name="T0" fmla="*/ 232 w 287"/>
                <a:gd name="T1" fmla="*/ 199 h 228"/>
                <a:gd name="T2" fmla="*/ 179 w 287"/>
                <a:gd name="T3" fmla="*/ 219 h 228"/>
                <a:gd name="T4" fmla="*/ 107 w 287"/>
                <a:gd name="T5" fmla="*/ 219 h 228"/>
                <a:gd name="T6" fmla="*/ 55 w 287"/>
                <a:gd name="T7" fmla="*/ 199 h 228"/>
                <a:gd name="T8" fmla="*/ 0 w 287"/>
                <a:gd name="T9" fmla="*/ 118 h 228"/>
                <a:gd name="T10" fmla="*/ 0 w 287"/>
                <a:gd name="T11" fmla="*/ 0 h 228"/>
                <a:gd name="T12" fmla="*/ 287 w 287"/>
                <a:gd name="T13" fmla="*/ 0 h 228"/>
                <a:gd name="T14" fmla="*/ 287 w 287"/>
                <a:gd name="T15" fmla="*/ 118 h 228"/>
                <a:gd name="T16" fmla="*/ 232 w 287"/>
                <a:gd name="T17" fmla="*/ 19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228">
                  <a:moveTo>
                    <a:pt x="232" y="199"/>
                  </a:moveTo>
                  <a:cubicBezTo>
                    <a:pt x="179" y="219"/>
                    <a:pt x="179" y="219"/>
                    <a:pt x="179" y="219"/>
                  </a:cubicBezTo>
                  <a:cubicBezTo>
                    <a:pt x="156" y="228"/>
                    <a:pt x="130" y="228"/>
                    <a:pt x="107" y="219"/>
                  </a:cubicBezTo>
                  <a:cubicBezTo>
                    <a:pt x="55" y="199"/>
                    <a:pt x="55" y="199"/>
                    <a:pt x="55" y="199"/>
                  </a:cubicBezTo>
                  <a:cubicBezTo>
                    <a:pt x="22" y="186"/>
                    <a:pt x="0" y="154"/>
                    <a:pt x="0" y="1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87" y="118"/>
                    <a:pt x="287" y="118"/>
                    <a:pt x="287" y="118"/>
                  </a:cubicBezTo>
                  <a:cubicBezTo>
                    <a:pt x="287" y="154"/>
                    <a:pt x="265" y="186"/>
                    <a:pt x="232" y="199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345"/>
            <p:cNvSpPr>
              <a:spLocks/>
            </p:cNvSpPr>
            <p:nvPr/>
          </p:nvSpPr>
          <p:spPr bwMode="auto">
            <a:xfrm>
              <a:off x="12896851" y="11395076"/>
              <a:ext cx="236538" cy="106363"/>
            </a:xfrm>
            <a:custGeom>
              <a:avLst/>
              <a:gdLst>
                <a:gd name="T0" fmla="*/ 0 w 63"/>
                <a:gd name="T1" fmla="*/ 12 h 28"/>
                <a:gd name="T2" fmla="*/ 17 w 63"/>
                <a:gd name="T3" fmla="*/ 0 h 28"/>
                <a:gd name="T4" fmla="*/ 31 w 63"/>
                <a:gd name="T5" fmla="*/ 10 h 28"/>
                <a:gd name="T6" fmla="*/ 49 w 63"/>
                <a:gd name="T7" fmla="*/ 1 h 28"/>
                <a:gd name="T8" fmla="*/ 63 w 63"/>
                <a:gd name="T9" fmla="*/ 13 h 28"/>
                <a:gd name="T10" fmla="*/ 30 w 63"/>
                <a:gd name="T11" fmla="*/ 28 h 28"/>
                <a:gd name="T12" fmla="*/ 0 w 63"/>
                <a:gd name="T13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28">
                  <a:moveTo>
                    <a:pt x="0" y="12"/>
                  </a:moveTo>
                  <a:cubicBezTo>
                    <a:pt x="0" y="12"/>
                    <a:pt x="8" y="0"/>
                    <a:pt x="17" y="0"/>
                  </a:cubicBezTo>
                  <a:cubicBezTo>
                    <a:pt x="26" y="1"/>
                    <a:pt x="31" y="10"/>
                    <a:pt x="31" y="10"/>
                  </a:cubicBezTo>
                  <a:cubicBezTo>
                    <a:pt x="31" y="10"/>
                    <a:pt x="39" y="0"/>
                    <a:pt x="49" y="1"/>
                  </a:cubicBezTo>
                  <a:cubicBezTo>
                    <a:pt x="59" y="1"/>
                    <a:pt x="63" y="13"/>
                    <a:pt x="63" y="13"/>
                  </a:cubicBezTo>
                  <a:cubicBezTo>
                    <a:pt x="63" y="13"/>
                    <a:pt x="53" y="28"/>
                    <a:pt x="30" y="28"/>
                  </a:cubicBezTo>
                  <a:cubicBezTo>
                    <a:pt x="7" y="28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346"/>
            <p:cNvSpPr>
              <a:spLocks/>
            </p:cNvSpPr>
            <p:nvPr/>
          </p:nvSpPr>
          <p:spPr bwMode="auto">
            <a:xfrm>
              <a:off x="12633326" y="11034713"/>
              <a:ext cx="188913" cy="117475"/>
            </a:xfrm>
            <a:custGeom>
              <a:avLst/>
              <a:gdLst>
                <a:gd name="T0" fmla="*/ 4 w 50"/>
                <a:gd name="T1" fmla="*/ 31 h 31"/>
                <a:gd name="T2" fmla="*/ 0 w 50"/>
                <a:gd name="T3" fmla="*/ 28 h 31"/>
                <a:gd name="T4" fmla="*/ 23 w 50"/>
                <a:gd name="T5" fmla="*/ 0 h 31"/>
                <a:gd name="T6" fmla="*/ 50 w 50"/>
                <a:gd name="T7" fmla="*/ 22 h 31"/>
                <a:gd name="T8" fmla="*/ 47 w 50"/>
                <a:gd name="T9" fmla="*/ 26 h 31"/>
                <a:gd name="T10" fmla="*/ 43 w 50"/>
                <a:gd name="T11" fmla="*/ 23 h 31"/>
                <a:gd name="T12" fmla="*/ 23 w 50"/>
                <a:gd name="T13" fmla="*/ 7 h 31"/>
                <a:gd name="T14" fmla="*/ 7 w 50"/>
                <a:gd name="T15" fmla="*/ 28 h 31"/>
                <a:gd name="T16" fmla="*/ 4 w 50"/>
                <a:gd name="T17" fmla="*/ 31 h 31"/>
                <a:gd name="T18" fmla="*/ 4 w 50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31">
                  <a:moveTo>
                    <a:pt x="4" y="31"/>
                  </a:moveTo>
                  <a:cubicBezTo>
                    <a:pt x="2" y="31"/>
                    <a:pt x="0" y="30"/>
                    <a:pt x="0" y="28"/>
                  </a:cubicBezTo>
                  <a:cubicBezTo>
                    <a:pt x="0" y="19"/>
                    <a:pt x="5" y="1"/>
                    <a:pt x="23" y="0"/>
                  </a:cubicBezTo>
                  <a:cubicBezTo>
                    <a:pt x="40" y="0"/>
                    <a:pt x="48" y="14"/>
                    <a:pt x="50" y="22"/>
                  </a:cubicBezTo>
                  <a:cubicBezTo>
                    <a:pt x="50" y="24"/>
                    <a:pt x="49" y="26"/>
                    <a:pt x="47" y="26"/>
                  </a:cubicBezTo>
                  <a:cubicBezTo>
                    <a:pt x="45" y="27"/>
                    <a:pt x="44" y="25"/>
                    <a:pt x="43" y="23"/>
                  </a:cubicBezTo>
                  <a:cubicBezTo>
                    <a:pt x="43" y="23"/>
                    <a:pt x="39" y="7"/>
                    <a:pt x="23" y="7"/>
                  </a:cubicBezTo>
                  <a:cubicBezTo>
                    <a:pt x="7" y="8"/>
                    <a:pt x="7" y="27"/>
                    <a:pt x="7" y="28"/>
                  </a:cubicBezTo>
                  <a:cubicBezTo>
                    <a:pt x="7" y="30"/>
                    <a:pt x="6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347"/>
            <p:cNvSpPr>
              <a:spLocks/>
            </p:cNvSpPr>
            <p:nvPr/>
          </p:nvSpPr>
          <p:spPr bwMode="auto">
            <a:xfrm>
              <a:off x="12558713" y="11114088"/>
              <a:ext cx="104775" cy="38100"/>
            </a:xfrm>
            <a:custGeom>
              <a:avLst/>
              <a:gdLst>
                <a:gd name="T0" fmla="*/ 18 w 28"/>
                <a:gd name="T1" fmla="*/ 10 h 10"/>
                <a:gd name="T2" fmla="*/ 3 w 28"/>
                <a:gd name="T3" fmla="*/ 7 h 10"/>
                <a:gd name="T4" fmla="*/ 1 w 28"/>
                <a:gd name="T5" fmla="*/ 3 h 10"/>
                <a:gd name="T6" fmla="*/ 5 w 28"/>
                <a:gd name="T7" fmla="*/ 1 h 10"/>
                <a:gd name="T8" fmla="*/ 23 w 28"/>
                <a:gd name="T9" fmla="*/ 3 h 10"/>
                <a:gd name="T10" fmla="*/ 27 w 28"/>
                <a:gd name="T11" fmla="*/ 5 h 10"/>
                <a:gd name="T12" fmla="*/ 25 w 28"/>
                <a:gd name="T13" fmla="*/ 9 h 10"/>
                <a:gd name="T14" fmla="*/ 18 w 28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0">
                  <a:moveTo>
                    <a:pt x="18" y="10"/>
                  </a:moveTo>
                  <a:cubicBezTo>
                    <a:pt x="14" y="10"/>
                    <a:pt x="9" y="10"/>
                    <a:pt x="3" y="7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6" y="5"/>
                    <a:pt x="23" y="3"/>
                    <a:pt x="23" y="3"/>
                  </a:cubicBezTo>
                  <a:cubicBezTo>
                    <a:pt x="25" y="2"/>
                    <a:pt x="26" y="3"/>
                    <a:pt x="27" y="5"/>
                  </a:cubicBezTo>
                  <a:cubicBezTo>
                    <a:pt x="28" y="7"/>
                    <a:pt x="26" y="9"/>
                    <a:pt x="25" y="9"/>
                  </a:cubicBezTo>
                  <a:cubicBezTo>
                    <a:pt x="24" y="9"/>
                    <a:pt x="22" y="10"/>
                    <a:pt x="18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348"/>
            <p:cNvSpPr>
              <a:spLocks/>
            </p:cNvSpPr>
            <p:nvPr/>
          </p:nvSpPr>
          <p:spPr bwMode="auto">
            <a:xfrm>
              <a:off x="12558713" y="11061701"/>
              <a:ext cx="104775" cy="63500"/>
            </a:xfrm>
            <a:custGeom>
              <a:avLst/>
              <a:gdLst>
                <a:gd name="T0" fmla="*/ 24 w 28"/>
                <a:gd name="T1" fmla="*/ 17 h 17"/>
                <a:gd name="T2" fmla="*/ 2 w 28"/>
                <a:gd name="T3" fmla="*/ 7 h 17"/>
                <a:gd name="T4" fmla="*/ 1 w 28"/>
                <a:gd name="T5" fmla="*/ 2 h 17"/>
                <a:gd name="T6" fmla="*/ 6 w 28"/>
                <a:gd name="T7" fmla="*/ 2 h 17"/>
                <a:gd name="T8" fmla="*/ 6 w 28"/>
                <a:gd name="T9" fmla="*/ 2 h 17"/>
                <a:gd name="T10" fmla="*/ 24 w 28"/>
                <a:gd name="T11" fmla="*/ 10 h 17"/>
                <a:gd name="T12" fmla="*/ 24 w 28"/>
                <a:gd name="T13" fmla="*/ 10 h 17"/>
                <a:gd name="T14" fmla="*/ 28 w 28"/>
                <a:gd name="T15" fmla="*/ 13 h 17"/>
                <a:gd name="T16" fmla="*/ 24 w 28"/>
                <a:gd name="T17" fmla="*/ 17 h 17"/>
                <a:gd name="T18" fmla="*/ 24 w 28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7">
                  <a:moveTo>
                    <a:pt x="24" y="17"/>
                  </a:moveTo>
                  <a:cubicBezTo>
                    <a:pt x="14" y="17"/>
                    <a:pt x="2" y="7"/>
                    <a:pt x="2" y="7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5" y="0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9" y="4"/>
                    <a:pt x="18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6" y="10"/>
                    <a:pt x="28" y="11"/>
                    <a:pt x="28" y="13"/>
                  </a:cubicBezTo>
                  <a:cubicBezTo>
                    <a:pt x="28" y="15"/>
                    <a:pt x="26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349"/>
            <p:cNvSpPr>
              <a:spLocks/>
            </p:cNvSpPr>
            <p:nvPr/>
          </p:nvSpPr>
          <p:spPr bwMode="auto">
            <a:xfrm>
              <a:off x="13166726" y="11034713"/>
              <a:ext cx="188913" cy="117475"/>
            </a:xfrm>
            <a:custGeom>
              <a:avLst/>
              <a:gdLst>
                <a:gd name="T0" fmla="*/ 46 w 50"/>
                <a:gd name="T1" fmla="*/ 31 h 31"/>
                <a:gd name="T2" fmla="*/ 46 w 50"/>
                <a:gd name="T3" fmla="*/ 31 h 31"/>
                <a:gd name="T4" fmla="*/ 43 w 50"/>
                <a:gd name="T5" fmla="*/ 28 h 31"/>
                <a:gd name="T6" fmla="*/ 27 w 50"/>
                <a:gd name="T7" fmla="*/ 7 h 31"/>
                <a:gd name="T8" fmla="*/ 7 w 50"/>
                <a:gd name="T9" fmla="*/ 23 h 31"/>
                <a:gd name="T10" fmla="*/ 3 w 50"/>
                <a:gd name="T11" fmla="*/ 26 h 31"/>
                <a:gd name="T12" fmla="*/ 0 w 50"/>
                <a:gd name="T13" fmla="*/ 22 h 31"/>
                <a:gd name="T14" fmla="*/ 27 w 50"/>
                <a:gd name="T15" fmla="*/ 0 h 31"/>
                <a:gd name="T16" fmla="*/ 50 w 50"/>
                <a:gd name="T17" fmla="*/ 28 h 31"/>
                <a:gd name="T18" fmla="*/ 46 w 50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31">
                  <a:moveTo>
                    <a:pt x="46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45" y="31"/>
                    <a:pt x="43" y="30"/>
                    <a:pt x="43" y="28"/>
                  </a:cubicBezTo>
                  <a:cubicBezTo>
                    <a:pt x="43" y="27"/>
                    <a:pt x="43" y="8"/>
                    <a:pt x="27" y="7"/>
                  </a:cubicBezTo>
                  <a:cubicBezTo>
                    <a:pt x="11" y="7"/>
                    <a:pt x="7" y="23"/>
                    <a:pt x="7" y="23"/>
                  </a:cubicBezTo>
                  <a:cubicBezTo>
                    <a:pt x="7" y="25"/>
                    <a:pt x="5" y="27"/>
                    <a:pt x="3" y="26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2" y="14"/>
                    <a:pt x="10" y="0"/>
                    <a:pt x="27" y="0"/>
                  </a:cubicBezTo>
                  <a:cubicBezTo>
                    <a:pt x="45" y="1"/>
                    <a:pt x="50" y="19"/>
                    <a:pt x="50" y="28"/>
                  </a:cubicBezTo>
                  <a:cubicBezTo>
                    <a:pt x="50" y="30"/>
                    <a:pt x="48" y="31"/>
                    <a:pt x="46" y="31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350"/>
            <p:cNvSpPr>
              <a:spLocks/>
            </p:cNvSpPr>
            <p:nvPr/>
          </p:nvSpPr>
          <p:spPr bwMode="auto">
            <a:xfrm>
              <a:off x="13328651" y="11114088"/>
              <a:ext cx="101600" cy="38100"/>
            </a:xfrm>
            <a:custGeom>
              <a:avLst/>
              <a:gdLst>
                <a:gd name="T0" fmla="*/ 9 w 27"/>
                <a:gd name="T1" fmla="*/ 10 h 10"/>
                <a:gd name="T2" fmla="*/ 3 w 27"/>
                <a:gd name="T3" fmla="*/ 9 h 10"/>
                <a:gd name="T4" fmla="*/ 0 w 27"/>
                <a:gd name="T5" fmla="*/ 5 h 10"/>
                <a:gd name="T6" fmla="*/ 4 w 27"/>
                <a:gd name="T7" fmla="*/ 3 h 10"/>
                <a:gd name="T8" fmla="*/ 22 w 27"/>
                <a:gd name="T9" fmla="*/ 1 h 10"/>
                <a:gd name="T10" fmla="*/ 26 w 27"/>
                <a:gd name="T11" fmla="*/ 3 h 10"/>
                <a:gd name="T12" fmla="*/ 24 w 27"/>
                <a:gd name="T13" fmla="*/ 7 h 10"/>
                <a:gd name="T14" fmla="*/ 9 w 27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0">
                  <a:moveTo>
                    <a:pt x="9" y="10"/>
                  </a:moveTo>
                  <a:cubicBezTo>
                    <a:pt x="5" y="10"/>
                    <a:pt x="3" y="9"/>
                    <a:pt x="3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1" y="3"/>
                    <a:pt x="3" y="2"/>
                    <a:pt x="4" y="3"/>
                  </a:cubicBezTo>
                  <a:cubicBezTo>
                    <a:pt x="5" y="3"/>
                    <a:pt x="12" y="5"/>
                    <a:pt x="22" y="1"/>
                  </a:cubicBezTo>
                  <a:cubicBezTo>
                    <a:pt x="24" y="0"/>
                    <a:pt x="26" y="1"/>
                    <a:pt x="26" y="3"/>
                  </a:cubicBezTo>
                  <a:cubicBezTo>
                    <a:pt x="27" y="5"/>
                    <a:pt x="26" y="7"/>
                    <a:pt x="24" y="7"/>
                  </a:cubicBezTo>
                  <a:cubicBezTo>
                    <a:pt x="18" y="10"/>
                    <a:pt x="13" y="10"/>
                    <a:pt x="9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351"/>
            <p:cNvSpPr>
              <a:spLocks/>
            </p:cNvSpPr>
            <p:nvPr/>
          </p:nvSpPr>
          <p:spPr bwMode="auto">
            <a:xfrm>
              <a:off x="13325476" y="11061701"/>
              <a:ext cx="104775" cy="63500"/>
            </a:xfrm>
            <a:custGeom>
              <a:avLst/>
              <a:gdLst>
                <a:gd name="T0" fmla="*/ 4 w 28"/>
                <a:gd name="T1" fmla="*/ 17 h 17"/>
                <a:gd name="T2" fmla="*/ 4 w 28"/>
                <a:gd name="T3" fmla="*/ 17 h 17"/>
                <a:gd name="T4" fmla="*/ 0 w 28"/>
                <a:gd name="T5" fmla="*/ 13 h 17"/>
                <a:gd name="T6" fmla="*/ 4 w 28"/>
                <a:gd name="T7" fmla="*/ 10 h 17"/>
                <a:gd name="T8" fmla="*/ 4 w 28"/>
                <a:gd name="T9" fmla="*/ 10 h 17"/>
                <a:gd name="T10" fmla="*/ 22 w 28"/>
                <a:gd name="T11" fmla="*/ 2 h 17"/>
                <a:gd name="T12" fmla="*/ 27 w 28"/>
                <a:gd name="T13" fmla="*/ 2 h 17"/>
                <a:gd name="T14" fmla="*/ 26 w 28"/>
                <a:gd name="T15" fmla="*/ 7 h 17"/>
                <a:gd name="T16" fmla="*/ 4 w 28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2" y="17"/>
                    <a:pt x="0" y="15"/>
                    <a:pt x="0" y="13"/>
                  </a:cubicBezTo>
                  <a:cubicBezTo>
                    <a:pt x="0" y="11"/>
                    <a:pt x="2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0" y="10"/>
                    <a:pt x="19" y="4"/>
                    <a:pt x="22" y="2"/>
                  </a:cubicBezTo>
                  <a:cubicBezTo>
                    <a:pt x="23" y="0"/>
                    <a:pt x="26" y="1"/>
                    <a:pt x="27" y="2"/>
                  </a:cubicBezTo>
                  <a:cubicBezTo>
                    <a:pt x="28" y="4"/>
                    <a:pt x="28" y="6"/>
                    <a:pt x="26" y="7"/>
                  </a:cubicBezTo>
                  <a:cubicBezTo>
                    <a:pt x="26" y="7"/>
                    <a:pt x="14" y="17"/>
                    <a:pt x="4" y="1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352"/>
            <p:cNvSpPr>
              <a:spLocks/>
            </p:cNvSpPr>
            <p:nvPr/>
          </p:nvSpPr>
          <p:spPr bwMode="auto">
            <a:xfrm>
              <a:off x="12441238" y="10566401"/>
              <a:ext cx="1109663" cy="574675"/>
            </a:xfrm>
            <a:custGeom>
              <a:avLst/>
              <a:gdLst>
                <a:gd name="T0" fmla="*/ 6 w 295"/>
                <a:gd name="T1" fmla="*/ 153 h 153"/>
                <a:gd name="T2" fmla="*/ 90 w 295"/>
                <a:gd name="T3" fmla="*/ 66 h 153"/>
                <a:gd name="T4" fmla="*/ 295 w 295"/>
                <a:gd name="T5" fmla="*/ 125 h 153"/>
                <a:gd name="T6" fmla="*/ 295 w 295"/>
                <a:gd name="T7" fmla="*/ 0 h 153"/>
                <a:gd name="T8" fmla="*/ 5 w 295"/>
                <a:gd name="T9" fmla="*/ 0 h 153"/>
                <a:gd name="T10" fmla="*/ 0 w 295"/>
                <a:gd name="T11" fmla="*/ 141 h 153"/>
                <a:gd name="T12" fmla="*/ 6 w 295"/>
                <a:gd name="T13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153">
                  <a:moveTo>
                    <a:pt x="6" y="153"/>
                  </a:moveTo>
                  <a:cubicBezTo>
                    <a:pt x="6" y="153"/>
                    <a:pt x="68" y="131"/>
                    <a:pt x="90" y="66"/>
                  </a:cubicBezTo>
                  <a:cubicBezTo>
                    <a:pt x="90" y="66"/>
                    <a:pt x="150" y="137"/>
                    <a:pt x="295" y="125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6" y="153"/>
                  </a:lnTo>
                  <a:close/>
                </a:path>
              </a:pathLst>
            </a:custGeom>
            <a:solidFill>
              <a:srgbClr val="D19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6" name="组合 285"/>
          <p:cNvGrpSpPr/>
          <p:nvPr/>
        </p:nvGrpSpPr>
        <p:grpSpPr>
          <a:xfrm>
            <a:off x="9668576" y="5362966"/>
            <a:ext cx="1266121" cy="2408400"/>
            <a:chOff x="9399588" y="14382869"/>
            <a:chExt cx="1266121" cy="2003469"/>
          </a:xfrm>
        </p:grpSpPr>
        <p:sp>
          <p:nvSpPr>
            <p:cNvPr id="287" name="Freeform 261"/>
            <p:cNvSpPr>
              <a:spLocks/>
            </p:cNvSpPr>
            <p:nvPr/>
          </p:nvSpPr>
          <p:spPr bwMode="auto">
            <a:xfrm>
              <a:off x="9441955" y="15149548"/>
              <a:ext cx="1025770" cy="737349"/>
            </a:xfrm>
            <a:custGeom>
              <a:avLst/>
              <a:gdLst>
                <a:gd name="T0" fmla="*/ 532 w 532"/>
                <a:gd name="T1" fmla="*/ 239 h 383"/>
                <a:gd name="T2" fmla="*/ 487 w 532"/>
                <a:gd name="T3" fmla="*/ 0 h 383"/>
                <a:gd name="T4" fmla="*/ 271 w 532"/>
                <a:gd name="T5" fmla="*/ 14 h 383"/>
                <a:gd name="T6" fmla="*/ 54 w 532"/>
                <a:gd name="T7" fmla="*/ 0 h 383"/>
                <a:gd name="T8" fmla="*/ 9 w 532"/>
                <a:gd name="T9" fmla="*/ 239 h 383"/>
                <a:gd name="T10" fmla="*/ 46 w 532"/>
                <a:gd name="T11" fmla="*/ 235 h 383"/>
                <a:gd name="T12" fmla="*/ 61 w 532"/>
                <a:gd name="T13" fmla="*/ 334 h 383"/>
                <a:gd name="T14" fmla="*/ 68 w 532"/>
                <a:gd name="T15" fmla="*/ 293 h 383"/>
                <a:gd name="T16" fmla="*/ 271 w 532"/>
                <a:gd name="T17" fmla="*/ 374 h 383"/>
                <a:gd name="T18" fmla="*/ 509 w 532"/>
                <a:gd name="T19" fmla="*/ 285 h 383"/>
                <a:gd name="T20" fmla="*/ 495 w 532"/>
                <a:gd name="T21" fmla="*/ 235 h 383"/>
                <a:gd name="T22" fmla="*/ 532 w 532"/>
                <a:gd name="T23" fmla="*/ 239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2" h="383">
                  <a:moveTo>
                    <a:pt x="532" y="239"/>
                  </a:moveTo>
                  <a:cubicBezTo>
                    <a:pt x="532" y="239"/>
                    <a:pt x="483" y="220"/>
                    <a:pt x="487" y="0"/>
                  </a:cubicBezTo>
                  <a:cubicBezTo>
                    <a:pt x="271" y="14"/>
                    <a:pt x="271" y="14"/>
                    <a:pt x="271" y="1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220"/>
                    <a:pt x="9" y="239"/>
                    <a:pt x="9" y="239"/>
                  </a:cubicBezTo>
                  <a:cubicBezTo>
                    <a:pt x="37" y="239"/>
                    <a:pt x="46" y="235"/>
                    <a:pt x="46" y="235"/>
                  </a:cubicBezTo>
                  <a:cubicBezTo>
                    <a:pt x="0" y="305"/>
                    <a:pt x="61" y="334"/>
                    <a:pt x="61" y="334"/>
                  </a:cubicBezTo>
                  <a:cubicBezTo>
                    <a:pt x="48" y="309"/>
                    <a:pt x="68" y="293"/>
                    <a:pt x="68" y="293"/>
                  </a:cubicBezTo>
                  <a:cubicBezTo>
                    <a:pt x="117" y="383"/>
                    <a:pt x="271" y="374"/>
                    <a:pt x="271" y="374"/>
                  </a:cubicBezTo>
                  <a:cubicBezTo>
                    <a:pt x="271" y="374"/>
                    <a:pt x="460" y="382"/>
                    <a:pt x="509" y="285"/>
                  </a:cubicBezTo>
                  <a:cubicBezTo>
                    <a:pt x="509" y="285"/>
                    <a:pt x="469" y="273"/>
                    <a:pt x="495" y="235"/>
                  </a:cubicBezTo>
                  <a:cubicBezTo>
                    <a:pt x="495" y="235"/>
                    <a:pt x="504" y="239"/>
                    <a:pt x="532" y="239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62"/>
            <p:cNvSpPr>
              <a:spLocks/>
            </p:cNvSpPr>
            <p:nvPr/>
          </p:nvSpPr>
          <p:spPr bwMode="auto">
            <a:xfrm>
              <a:off x="9995170" y="16058809"/>
              <a:ext cx="131175" cy="327529"/>
            </a:xfrm>
            <a:custGeom>
              <a:avLst/>
              <a:gdLst>
                <a:gd name="T0" fmla="*/ 0 w 68"/>
                <a:gd name="T1" fmla="*/ 0 h 170"/>
                <a:gd name="T2" fmla="*/ 68 w 68"/>
                <a:gd name="T3" fmla="*/ 0 h 170"/>
                <a:gd name="T4" fmla="*/ 34 w 68"/>
                <a:gd name="T5" fmla="*/ 170 h 170"/>
                <a:gd name="T6" fmla="*/ 0 w 68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70">
                  <a:moveTo>
                    <a:pt x="0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5" y="170"/>
                    <a:pt x="34" y="170"/>
                  </a:cubicBezTo>
                  <a:cubicBezTo>
                    <a:pt x="2" y="17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63"/>
            <p:cNvSpPr>
              <a:spLocks/>
            </p:cNvSpPr>
            <p:nvPr/>
          </p:nvSpPr>
          <p:spPr bwMode="auto">
            <a:xfrm>
              <a:off x="10023686" y="16324417"/>
              <a:ext cx="73327" cy="61921"/>
            </a:xfrm>
            <a:custGeom>
              <a:avLst/>
              <a:gdLst>
                <a:gd name="T0" fmla="*/ 19 w 38"/>
                <a:gd name="T1" fmla="*/ 0 h 32"/>
                <a:gd name="T2" fmla="*/ 0 w 38"/>
                <a:gd name="T3" fmla="*/ 4 h 32"/>
                <a:gd name="T4" fmla="*/ 19 w 38"/>
                <a:gd name="T5" fmla="*/ 32 h 32"/>
                <a:gd name="T6" fmla="*/ 19 w 38"/>
                <a:gd name="T7" fmla="*/ 32 h 32"/>
                <a:gd name="T8" fmla="*/ 38 w 38"/>
                <a:gd name="T9" fmla="*/ 4 h 32"/>
                <a:gd name="T10" fmla="*/ 19 w 3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2">
                  <a:moveTo>
                    <a:pt x="19" y="0"/>
                  </a:moveTo>
                  <a:cubicBezTo>
                    <a:pt x="9" y="0"/>
                    <a:pt x="3" y="2"/>
                    <a:pt x="0" y="4"/>
                  </a:cubicBezTo>
                  <a:cubicBezTo>
                    <a:pt x="5" y="21"/>
                    <a:pt x="11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7" y="32"/>
                    <a:pt x="33" y="21"/>
                    <a:pt x="38" y="4"/>
                  </a:cubicBezTo>
                  <a:cubicBezTo>
                    <a:pt x="35" y="2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64"/>
            <p:cNvSpPr>
              <a:spLocks/>
            </p:cNvSpPr>
            <p:nvPr/>
          </p:nvSpPr>
          <p:spPr bwMode="auto">
            <a:xfrm>
              <a:off x="9813481" y="16058809"/>
              <a:ext cx="131175" cy="327529"/>
            </a:xfrm>
            <a:custGeom>
              <a:avLst/>
              <a:gdLst>
                <a:gd name="T0" fmla="*/ 0 w 68"/>
                <a:gd name="T1" fmla="*/ 0 h 170"/>
                <a:gd name="T2" fmla="*/ 68 w 68"/>
                <a:gd name="T3" fmla="*/ 0 h 170"/>
                <a:gd name="T4" fmla="*/ 34 w 68"/>
                <a:gd name="T5" fmla="*/ 170 h 170"/>
                <a:gd name="T6" fmla="*/ 0 w 68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70">
                  <a:moveTo>
                    <a:pt x="0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6" y="170"/>
                    <a:pt x="34" y="170"/>
                  </a:cubicBezTo>
                  <a:cubicBezTo>
                    <a:pt x="3" y="17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65"/>
            <p:cNvSpPr>
              <a:spLocks/>
            </p:cNvSpPr>
            <p:nvPr/>
          </p:nvSpPr>
          <p:spPr bwMode="auto">
            <a:xfrm>
              <a:off x="9842812" y="16324417"/>
              <a:ext cx="73327" cy="61921"/>
            </a:xfrm>
            <a:custGeom>
              <a:avLst/>
              <a:gdLst>
                <a:gd name="T0" fmla="*/ 19 w 38"/>
                <a:gd name="T1" fmla="*/ 0 h 32"/>
                <a:gd name="T2" fmla="*/ 0 w 38"/>
                <a:gd name="T3" fmla="*/ 4 h 32"/>
                <a:gd name="T4" fmla="*/ 19 w 38"/>
                <a:gd name="T5" fmla="*/ 32 h 32"/>
                <a:gd name="T6" fmla="*/ 19 w 38"/>
                <a:gd name="T7" fmla="*/ 32 h 32"/>
                <a:gd name="T8" fmla="*/ 38 w 38"/>
                <a:gd name="T9" fmla="*/ 4 h 32"/>
                <a:gd name="T10" fmla="*/ 19 w 38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2">
                  <a:moveTo>
                    <a:pt x="19" y="0"/>
                  </a:moveTo>
                  <a:cubicBezTo>
                    <a:pt x="9" y="0"/>
                    <a:pt x="3" y="2"/>
                    <a:pt x="0" y="4"/>
                  </a:cubicBezTo>
                  <a:cubicBezTo>
                    <a:pt x="5" y="21"/>
                    <a:pt x="11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7" y="32"/>
                    <a:pt x="33" y="21"/>
                    <a:pt x="38" y="4"/>
                  </a:cubicBezTo>
                  <a:cubicBezTo>
                    <a:pt x="35" y="2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66"/>
            <p:cNvSpPr>
              <a:spLocks/>
            </p:cNvSpPr>
            <p:nvPr/>
          </p:nvSpPr>
          <p:spPr bwMode="auto">
            <a:xfrm>
              <a:off x="9755634" y="15759796"/>
              <a:ext cx="422855" cy="431817"/>
            </a:xfrm>
            <a:custGeom>
              <a:avLst/>
              <a:gdLst>
                <a:gd name="T0" fmla="*/ 29 w 219"/>
                <a:gd name="T1" fmla="*/ 0 h 224"/>
                <a:gd name="T2" fmla="*/ 0 w 219"/>
                <a:gd name="T3" fmla="*/ 213 h 224"/>
                <a:gd name="T4" fmla="*/ 1 w 219"/>
                <a:gd name="T5" fmla="*/ 216 h 224"/>
                <a:gd name="T6" fmla="*/ 13 w 219"/>
                <a:gd name="T7" fmla="*/ 220 h 224"/>
                <a:gd name="T8" fmla="*/ 17 w 219"/>
                <a:gd name="T9" fmla="*/ 218 h 224"/>
                <a:gd name="T10" fmla="*/ 34 w 219"/>
                <a:gd name="T11" fmla="*/ 218 h 224"/>
                <a:gd name="T12" fmla="*/ 37 w 219"/>
                <a:gd name="T13" fmla="*/ 220 h 224"/>
                <a:gd name="T14" fmla="*/ 55 w 219"/>
                <a:gd name="T15" fmla="*/ 220 h 224"/>
                <a:gd name="T16" fmla="*/ 58 w 219"/>
                <a:gd name="T17" fmla="*/ 218 h 224"/>
                <a:gd name="T18" fmla="*/ 75 w 219"/>
                <a:gd name="T19" fmla="*/ 218 h 224"/>
                <a:gd name="T20" fmla="*/ 79 w 219"/>
                <a:gd name="T21" fmla="*/ 220 h 224"/>
                <a:gd name="T22" fmla="*/ 96 w 219"/>
                <a:gd name="T23" fmla="*/ 220 h 224"/>
                <a:gd name="T24" fmla="*/ 99 w 219"/>
                <a:gd name="T25" fmla="*/ 218 h 224"/>
                <a:gd name="T26" fmla="*/ 117 w 219"/>
                <a:gd name="T27" fmla="*/ 218 h 224"/>
                <a:gd name="T28" fmla="*/ 120 w 219"/>
                <a:gd name="T29" fmla="*/ 220 h 224"/>
                <a:gd name="T30" fmla="*/ 137 w 219"/>
                <a:gd name="T31" fmla="*/ 220 h 224"/>
                <a:gd name="T32" fmla="*/ 141 w 219"/>
                <a:gd name="T33" fmla="*/ 218 h 224"/>
                <a:gd name="T34" fmla="*/ 158 w 219"/>
                <a:gd name="T35" fmla="*/ 218 h 224"/>
                <a:gd name="T36" fmla="*/ 161 w 219"/>
                <a:gd name="T37" fmla="*/ 220 h 224"/>
                <a:gd name="T38" fmla="*/ 179 w 219"/>
                <a:gd name="T39" fmla="*/ 220 h 224"/>
                <a:gd name="T40" fmla="*/ 182 w 219"/>
                <a:gd name="T41" fmla="*/ 218 h 224"/>
                <a:gd name="T42" fmla="*/ 199 w 219"/>
                <a:gd name="T43" fmla="*/ 218 h 224"/>
                <a:gd name="T44" fmla="*/ 206 w 219"/>
                <a:gd name="T45" fmla="*/ 222 h 224"/>
                <a:gd name="T46" fmla="*/ 216 w 219"/>
                <a:gd name="T47" fmla="*/ 221 h 224"/>
                <a:gd name="T48" fmla="*/ 219 w 219"/>
                <a:gd name="T49" fmla="*/ 217 h 224"/>
                <a:gd name="T50" fmla="*/ 191 w 219"/>
                <a:gd name="T51" fmla="*/ 0 h 224"/>
                <a:gd name="T52" fmla="*/ 29 w 219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9" h="224">
                  <a:moveTo>
                    <a:pt x="29" y="0"/>
                  </a:moveTo>
                  <a:cubicBezTo>
                    <a:pt x="29" y="0"/>
                    <a:pt x="23" y="194"/>
                    <a:pt x="0" y="213"/>
                  </a:cubicBezTo>
                  <a:cubicBezTo>
                    <a:pt x="1" y="216"/>
                    <a:pt x="1" y="216"/>
                    <a:pt x="1" y="216"/>
                  </a:cubicBezTo>
                  <a:cubicBezTo>
                    <a:pt x="3" y="221"/>
                    <a:pt x="9" y="223"/>
                    <a:pt x="13" y="220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2" y="215"/>
                    <a:pt x="29" y="215"/>
                    <a:pt x="34" y="218"/>
                  </a:cubicBezTo>
                  <a:cubicBezTo>
                    <a:pt x="37" y="220"/>
                    <a:pt x="37" y="220"/>
                    <a:pt x="37" y="220"/>
                  </a:cubicBezTo>
                  <a:cubicBezTo>
                    <a:pt x="43" y="224"/>
                    <a:pt x="49" y="224"/>
                    <a:pt x="55" y="220"/>
                  </a:cubicBezTo>
                  <a:cubicBezTo>
                    <a:pt x="58" y="218"/>
                    <a:pt x="58" y="218"/>
                    <a:pt x="58" y="218"/>
                  </a:cubicBezTo>
                  <a:cubicBezTo>
                    <a:pt x="63" y="215"/>
                    <a:pt x="70" y="215"/>
                    <a:pt x="75" y="218"/>
                  </a:cubicBezTo>
                  <a:cubicBezTo>
                    <a:pt x="79" y="220"/>
                    <a:pt x="79" y="220"/>
                    <a:pt x="79" y="220"/>
                  </a:cubicBezTo>
                  <a:cubicBezTo>
                    <a:pt x="84" y="224"/>
                    <a:pt x="91" y="224"/>
                    <a:pt x="96" y="220"/>
                  </a:cubicBezTo>
                  <a:cubicBezTo>
                    <a:pt x="99" y="218"/>
                    <a:pt x="99" y="218"/>
                    <a:pt x="99" y="218"/>
                  </a:cubicBezTo>
                  <a:cubicBezTo>
                    <a:pt x="105" y="215"/>
                    <a:pt x="111" y="215"/>
                    <a:pt x="117" y="218"/>
                  </a:cubicBezTo>
                  <a:cubicBezTo>
                    <a:pt x="120" y="220"/>
                    <a:pt x="120" y="220"/>
                    <a:pt x="120" y="220"/>
                  </a:cubicBezTo>
                  <a:cubicBezTo>
                    <a:pt x="125" y="224"/>
                    <a:pt x="132" y="224"/>
                    <a:pt x="137" y="220"/>
                  </a:cubicBezTo>
                  <a:cubicBezTo>
                    <a:pt x="141" y="218"/>
                    <a:pt x="141" y="218"/>
                    <a:pt x="141" y="218"/>
                  </a:cubicBezTo>
                  <a:cubicBezTo>
                    <a:pt x="146" y="215"/>
                    <a:pt x="153" y="215"/>
                    <a:pt x="158" y="218"/>
                  </a:cubicBezTo>
                  <a:cubicBezTo>
                    <a:pt x="161" y="220"/>
                    <a:pt x="161" y="220"/>
                    <a:pt x="161" y="220"/>
                  </a:cubicBezTo>
                  <a:cubicBezTo>
                    <a:pt x="167" y="224"/>
                    <a:pt x="173" y="224"/>
                    <a:pt x="179" y="220"/>
                  </a:cubicBezTo>
                  <a:cubicBezTo>
                    <a:pt x="182" y="218"/>
                    <a:pt x="182" y="218"/>
                    <a:pt x="182" y="218"/>
                  </a:cubicBezTo>
                  <a:cubicBezTo>
                    <a:pt x="187" y="215"/>
                    <a:pt x="194" y="215"/>
                    <a:pt x="199" y="218"/>
                  </a:cubicBezTo>
                  <a:cubicBezTo>
                    <a:pt x="206" y="222"/>
                    <a:pt x="206" y="222"/>
                    <a:pt x="206" y="222"/>
                  </a:cubicBezTo>
                  <a:cubicBezTo>
                    <a:pt x="209" y="224"/>
                    <a:pt x="213" y="224"/>
                    <a:pt x="216" y="221"/>
                  </a:cubicBezTo>
                  <a:cubicBezTo>
                    <a:pt x="219" y="217"/>
                    <a:pt x="219" y="217"/>
                    <a:pt x="219" y="217"/>
                  </a:cubicBezTo>
                  <a:cubicBezTo>
                    <a:pt x="219" y="217"/>
                    <a:pt x="205" y="214"/>
                    <a:pt x="191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54A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267"/>
            <p:cNvSpPr>
              <a:spLocks/>
            </p:cNvSpPr>
            <p:nvPr/>
          </p:nvSpPr>
          <p:spPr bwMode="auto">
            <a:xfrm>
              <a:off x="9732821" y="15736983"/>
              <a:ext cx="94511" cy="165394"/>
            </a:xfrm>
            <a:custGeom>
              <a:avLst/>
              <a:gdLst>
                <a:gd name="T0" fmla="*/ 6 w 49"/>
                <a:gd name="T1" fmla="*/ 0 h 86"/>
                <a:gd name="T2" fmla="*/ 9 w 49"/>
                <a:gd name="T3" fmla="*/ 54 h 86"/>
                <a:gd name="T4" fmla="*/ 38 w 49"/>
                <a:gd name="T5" fmla="*/ 82 h 86"/>
                <a:gd name="T6" fmla="*/ 31 w 49"/>
                <a:gd name="T7" fmla="*/ 55 h 86"/>
                <a:gd name="T8" fmla="*/ 38 w 49"/>
                <a:gd name="T9" fmla="*/ 54 h 86"/>
                <a:gd name="T10" fmla="*/ 36 w 49"/>
                <a:gd name="T11" fmla="*/ 7 h 86"/>
                <a:gd name="T12" fmla="*/ 6 w 49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6">
                  <a:moveTo>
                    <a:pt x="6" y="0"/>
                  </a:moveTo>
                  <a:cubicBezTo>
                    <a:pt x="6" y="0"/>
                    <a:pt x="0" y="33"/>
                    <a:pt x="9" y="54"/>
                  </a:cubicBezTo>
                  <a:cubicBezTo>
                    <a:pt x="18" y="74"/>
                    <a:pt x="28" y="86"/>
                    <a:pt x="38" y="82"/>
                  </a:cubicBezTo>
                  <a:cubicBezTo>
                    <a:pt x="49" y="78"/>
                    <a:pt x="32" y="57"/>
                    <a:pt x="31" y="55"/>
                  </a:cubicBezTo>
                  <a:cubicBezTo>
                    <a:pt x="31" y="55"/>
                    <a:pt x="36" y="58"/>
                    <a:pt x="38" y="54"/>
                  </a:cubicBezTo>
                  <a:cubicBezTo>
                    <a:pt x="40" y="51"/>
                    <a:pt x="41" y="23"/>
                    <a:pt x="36" y="7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268"/>
            <p:cNvSpPr>
              <a:spLocks/>
            </p:cNvSpPr>
            <p:nvPr/>
          </p:nvSpPr>
          <p:spPr bwMode="auto">
            <a:xfrm>
              <a:off x="9773558" y="15821717"/>
              <a:ext cx="26887" cy="32590"/>
            </a:xfrm>
            <a:custGeom>
              <a:avLst/>
              <a:gdLst>
                <a:gd name="T0" fmla="*/ 14 w 14"/>
                <a:gd name="T1" fmla="*/ 17 h 17"/>
                <a:gd name="T2" fmla="*/ 10 w 14"/>
                <a:gd name="T3" fmla="*/ 11 h 17"/>
                <a:gd name="T4" fmla="*/ 3 w 14"/>
                <a:gd name="T5" fmla="*/ 0 h 17"/>
                <a:gd name="T6" fmla="*/ 14 w 1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7">
                  <a:moveTo>
                    <a:pt x="14" y="17"/>
                  </a:moveTo>
                  <a:cubicBezTo>
                    <a:pt x="12" y="14"/>
                    <a:pt x="10" y="12"/>
                    <a:pt x="10" y="11"/>
                  </a:cubicBezTo>
                  <a:cubicBezTo>
                    <a:pt x="10" y="11"/>
                    <a:pt x="5" y="9"/>
                    <a:pt x="3" y="0"/>
                  </a:cubicBezTo>
                  <a:cubicBezTo>
                    <a:pt x="3" y="0"/>
                    <a:pt x="0" y="14"/>
                    <a:pt x="14" y="17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269"/>
            <p:cNvSpPr>
              <a:spLocks/>
            </p:cNvSpPr>
            <p:nvPr/>
          </p:nvSpPr>
          <p:spPr bwMode="auto">
            <a:xfrm>
              <a:off x="10106791" y="15736983"/>
              <a:ext cx="94511" cy="165394"/>
            </a:xfrm>
            <a:custGeom>
              <a:avLst/>
              <a:gdLst>
                <a:gd name="T0" fmla="*/ 43 w 49"/>
                <a:gd name="T1" fmla="*/ 0 h 86"/>
                <a:gd name="T2" fmla="*/ 40 w 49"/>
                <a:gd name="T3" fmla="*/ 54 h 86"/>
                <a:gd name="T4" fmla="*/ 11 w 49"/>
                <a:gd name="T5" fmla="*/ 82 h 86"/>
                <a:gd name="T6" fmla="*/ 18 w 49"/>
                <a:gd name="T7" fmla="*/ 55 h 86"/>
                <a:gd name="T8" fmla="*/ 12 w 49"/>
                <a:gd name="T9" fmla="*/ 54 h 86"/>
                <a:gd name="T10" fmla="*/ 13 w 49"/>
                <a:gd name="T11" fmla="*/ 7 h 86"/>
                <a:gd name="T12" fmla="*/ 43 w 49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6">
                  <a:moveTo>
                    <a:pt x="43" y="0"/>
                  </a:moveTo>
                  <a:cubicBezTo>
                    <a:pt x="43" y="0"/>
                    <a:pt x="49" y="33"/>
                    <a:pt x="40" y="54"/>
                  </a:cubicBezTo>
                  <a:cubicBezTo>
                    <a:pt x="31" y="74"/>
                    <a:pt x="22" y="86"/>
                    <a:pt x="11" y="82"/>
                  </a:cubicBezTo>
                  <a:cubicBezTo>
                    <a:pt x="0" y="78"/>
                    <a:pt x="18" y="57"/>
                    <a:pt x="18" y="55"/>
                  </a:cubicBezTo>
                  <a:cubicBezTo>
                    <a:pt x="18" y="55"/>
                    <a:pt x="13" y="58"/>
                    <a:pt x="12" y="54"/>
                  </a:cubicBezTo>
                  <a:cubicBezTo>
                    <a:pt x="10" y="51"/>
                    <a:pt x="9" y="23"/>
                    <a:pt x="13" y="7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270"/>
            <p:cNvSpPr>
              <a:spLocks/>
            </p:cNvSpPr>
            <p:nvPr/>
          </p:nvSpPr>
          <p:spPr bwMode="auto">
            <a:xfrm>
              <a:off x="10136122" y="15821717"/>
              <a:ext cx="26887" cy="32590"/>
            </a:xfrm>
            <a:custGeom>
              <a:avLst/>
              <a:gdLst>
                <a:gd name="T0" fmla="*/ 0 w 14"/>
                <a:gd name="T1" fmla="*/ 17 h 17"/>
                <a:gd name="T2" fmla="*/ 3 w 14"/>
                <a:gd name="T3" fmla="*/ 11 h 17"/>
                <a:gd name="T4" fmla="*/ 11 w 14"/>
                <a:gd name="T5" fmla="*/ 0 h 17"/>
                <a:gd name="T6" fmla="*/ 0 w 1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7">
                  <a:moveTo>
                    <a:pt x="0" y="17"/>
                  </a:moveTo>
                  <a:cubicBezTo>
                    <a:pt x="1" y="14"/>
                    <a:pt x="3" y="12"/>
                    <a:pt x="3" y="11"/>
                  </a:cubicBezTo>
                  <a:cubicBezTo>
                    <a:pt x="3" y="11"/>
                    <a:pt x="9" y="9"/>
                    <a:pt x="11" y="0"/>
                  </a:cubicBezTo>
                  <a:cubicBezTo>
                    <a:pt x="11" y="0"/>
                    <a:pt x="14" y="14"/>
                    <a:pt x="0" y="17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271"/>
            <p:cNvSpPr>
              <a:spLocks/>
            </p:cNvSpPr>
            <p:nvPr/>
          </p:nvSpPr>
          <p:spPr bwMode="auto">
            <a:xfrm>
              <a:off x="9718970" y="15303536"/>
              <a:ext cx="497812" cy="471740"/>
            </a:xfrm>
            <a:custGeom>
              <a:avLst/>
              <a:gdLst>
                <a:gd name="T0" fmla="*/ 258 w 258"/>
                <a:gd name="T1" fmla="*/ 217 h 245"/>
                <a:gd name="T2" fmla="*/ 184 w 258"/>
                <a:gd name="T3" fmla="*/ 0 h 245"/>
                <a:gd name="T4" fmla="*/ 129 w 258"/>
                <a:gd name="T5" fmla="*/ 0 h 245"/>
                <a:gd name="T6" fmla="*/ 129 w 258"/>
                <a:gd name="T7" fmla="*/ 0 h 245"/>
                <a:gd name="T8" fmla="*/ 74 w 258"/>
                <a:gd name="T9" fmla="*/ 0 h 245"/>
                <a:gd name="T10" fmla="*/ 0 w 258"/>
                <a:gd name="T11" fmla="*/ 217 h 245"/>
                <a:gd name="T12" fmla="*/ 43 w 258"/>
                <a:gd name="T13" fmla="*/ 232 h 245"/>
                <a:gd name="T14" fmla="*/ 42 w 258"/>
                <a:gd name="T15" fmla="*/ 240 h 245"/>
                <a:gd name="T16" fmla="*/ 129 w 258"/>
                <a:gd name="T17" fmla="*/ 245 h 245"/>
                <a:gd name="T18" fmla="*/ 129 w 258"/>
                <a:gd name="T19" fmla="*/ 245 h 245"/>
                <a:gd name="T20" fmla="*/ 129 w 258"/>
                <a:gd name="T21" fmla="*/ 245 h 245"/>
                <a:gd name="T22" fmla="*/ 129 w 258"/>
                <a:gd name="T23" fmla="*/ 245 h 245"/>
                <a:gd name="T24" fmla="*/ 129 w 258"/>
                <a:gd name="T25" fmla="*/ 245 h 245"/>
                <a:gd name="T26" fmla="*/ 216 w 258"/>
                <a:gd name="T27" fmla="*/ 240 h 245"/>
                <a:gd name="T28" fmla="*/ 214 w 258"/>
                <a:gd name="T29" fmla="*/ 232 h 245"/>
                <a:gd name="T30" fmla="*/ 258 w 258"/>
                <a:gd name="T31" fmla="*/ 21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8" h="245">
                  <a:moveTo>
                    <a:pt x="258" y="217"/>
                  </a:moveTo>
                  <a:cubicBezTo>
                    <a:pt x="244" y="82"/>
                    <a:pt x="184" y="0"/>
                    <a:pt x="184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14" y="82"/>
                    <a:pt x="0" y="217"/>
                  </a:cubicBezTo>
                  <a:cubicBezTo>
                    <a:pt x="0" y="217"/>
                    <a:pt x="18" y="234"/>
                    <a:pt x="43" y="232"/>
                  </a:cubicBezTo>
                  <a:cubicBezTo>
                    <a:pt x="42" y="240"/>
                    <a:pt x="42" y="240"/>
                    <a:pt x="42" y="240"/>
                  </a:cubicBezTo>
                  <a:cubicBezTo>
                    <a:pt x="42" y="240"/>
                    <a:pt x="84" y="245"/>
                    <a:pt x="129" y="245"/>
                  </a:cubicBezTo>
                  <a:cubicBezTo>
                    <a:pt x="129" y="245"/>
                    <a:pt x="129" y="245"/>
                    <a:pt x="129" y="245"/>
                  </a:cubicBezTo>
                  <a:cubicBezTo>
                    <a:pt x="129" y="245"/>
                    <a:pt x="129" y="245"/>
                    <a:pt x="129" y="245"/>
                  </a:cubicBezTo>
                  <a:cubicBezTo>
                    <a:pt x="129" y="245"/>
                    <a:pt x="129" y="245"/>
                    <a:pt x="129" y="245"/>
                  </a:cubicBezTo>
                  <a:cubicBezTo>
                    <a:pt x="129" y="245"/>
                    <a:pt x="129" y="245"/>
                    <a:pt x="129" y="245"/>
                  </a:cubicBezTo>
                  <a:cubicBezTo>
                    <a:pt x="173" y="245"/>
                    <a:pt x="216" y="240"/>
                    <a:pt x="216" y="240"/>
                  </a:cubicBezTo>
                  <a:cubicBezTo>
                    <a:pt x="214" y="232"/>
                    <a:pt x="214" y="232"/>
                    <a:pt x="214" y="232"/>
                  </a:cubicBezTo>
                  <a:cubicBezTo>
                    <a:pt x="239" y="234"/>
                    <a:pt x="258" y="217"/>
                    <a:pt x="258" y="217"/>
                  </a:cubicBez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272"/>
            <p:cNvSpPr>
              <a:spLocks/>
            </p:cNvSpPr>
            <p:nvPr/>
          </p:nvSpPr>
          <p:spPr bwMode="auto">
            <a:xfrm>
              <a:off x="10091311" y="15437969"/>
              <a:ext cx="63550" cy="312049"/>
            </a:xfrm>
            <a:custGeom>
              <a:avLst/>
              <a:gdLst>
                <a:gd name="T0" fmla="*/ 33 w 33"/>
                <a:gd name="T1" fmla="*/ 161 h 162"/>
                <a:gd name="T2" fmla="*/ 21 w 33"/>
                <a:gd name="T3" fmla="*/ 162 h 162"/>
                <a:gd name="T4" fmla="*/ 0 w 33"/>
                <a:gd name="T5" fmla="*/ 0 h 162"/>
                <a:gd name="T6" fmla="*/ 33 w 33"/>
                <a:gd name="T7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62">
                  <a:moveTo>
                    <a:pt x="33" y="161"/>
                  </a:moveTo>
                  <a:cubicBezTo>
                    <a:pt x="29" y="162"/>
                    <a:pt x="25" y="162"/>
                    <a:pt x="21" y="162"/>
                  </a:cubicBezTo>
                  <a:cubicBezTo>
                    <a:pt x="21" y="162"/>
                    <a:pt x="6" y="31"/>
                    <a:pt x="0" y="0"/>
                  </a:cubicBezTo>
                  <a:cubicBezTo>
                    <a:pt x="0" y="0"/>
                    <a:pt x="26" y="101"/>
                    <a:pt x="33" y="161"/>
                  </a:cubicBez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273"/>
            <p:cNvSpPr>
              <a:spLocks/>
            </p:cNvSpPr>
            <p:nvPr/>
          </p:nvSpPr>
          <p:spPr bwMode="auto">
            <a:xfrm>
              <a:off x="9780891" y="15437969"/>
              <a:ext cx="61921" cy="312049"/>
            </a:xfrm>
            <a:custGeom>
              <a:avLst/>
              <a:gdLst>
                <a:gd name="T0" fmla="*/ 0 w 32"/>
                <a:gd name="T1" fmla="*/ 161 h 162"/>
                <a:gd name="T2" fmla="*/ 11 w 32"/>
                <a:gd name="T3" fmla="*/ 162 h 162"/>
                <a:gd name="T4" fmla="*/ 32 w 32"/>
                <a:gd name="T5" fmla="*/ 0 h 162"/>
                <a:gd name="T6" fmla="*/ 0 w 32"/>
                <a:gd name="T7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62">
                  <a:moveTo>
                    <a:pt x="0" y="161"/>
                  </a:moveTo>
                  <a:cubicBezTo>
                    <a:pt x="3" y="162"/>
                    <a:pt x="7" y="162"/>
                    <a:pt x="11" y="162"/>
                  </a:cubicBezTo>
                  <a:cubicBezTo>
                    <a:pt x="11" y="162"/>
                    <a:pt x="26" y="31"/>
                    <a:pt x="32" y="0"/>
                  </a:cubicBezTo>
                  <a:cubicBezTo>
                    <a:pt x="32" y="0"/>
                    <a:pt x="6" y="101"/>
                    <a:pt x="0" y="161"/>
                  </a:cubicBez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274"/>
            <p:cNvSpPr>
              <a:spLocks/>
            </p:cNvSpPr>
            <p:nvPr/>
          </p:nvSpPr>
          <p:spPr bwMode="auto">
            <a:xfrm>
              <a:off x="9941397" y="15405379"/>
              <a:ext cx="51329" cy="35034"/>
            </a:xfrm>
            <a:custGeom>
              <a:avLst/>
              <a:gdLst>
                <a:gd name="T0" fmla="*/ 22 w 27"/>
                <a:gd name="T1" fmla="*/ 18 h 18"/>
                <a:gd name="T2" fmla="*/ 5 w 27"/>
                <a:gd name="T3" fmla="*/ 18 h 18"/>
                <a:gd name="T4" fmla="*/ 0 w 27"/>
                <a:gd name="T5" fmla="*/ 13 h 18"/>
                <a:gd name="T6" fmla="*/ 0 w 27"/>
                <a:gd name="T7" fmla="*/ 5 h 18"/>
                <a:gd name="T8" fmla="*/ 5 w 27"/>
                <a:gd name="T9" fmla="*/ 0 h 18"/>
                <a:gd name="T10" fmla="*/ 22 w 27"/>
                <a:gd name="T11" fmla="*/ 0 h 18"/>
                <a:gd name="T12" fmla="*/ 27 w 27"/>
                <a:gd name="T13" fmla="*/ 5 h 18"/>
                <a:gd name="T14" fmla="*/ 27 w 27"/>
                <a:gd name="T15" fmla="*/ 13 h 18"/>
                <a:gd name="T16" fmla="*/ 22 w 27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8">
                  <a:moveTo>
                    <a:pt x="22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2" y="18"/>
                    <a:pt x="0" y="16"/>
                    <a:pt x="0" y="1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7" y="3"/>
                    <a:pt x="27" y="5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6"/>
                    <a:pt x="25" y="18"/>
                    <a:pt x="22" y="18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275"/>
            <p:cNvSpPr>
              <a:spLocks/>
            </p:cNvSpPr>
            <p:nvPr/>
          </p:nvSpPr>
          <p:spPr bwMode="auto">
            <a:xfrm>
              <a:off x="9934879" y="15422489"/>
              <a:ext cx="64365" cy="262349"/>
            </a:xfrm>
            <a:custGeom>
              <a:avLst/>
              <a:gdLst>
                <a:gd name="T0" fmla="*/ 26 w 79"/>
                <a:gd name="T1" fmla="*/ 0 h 322"/>
                <a:gd name="T2" fmla="*/ 55 w 79"/>
                <a:gd name="T3" fmla="*/ 0 h 322"/>
                <a:gd name="T4" fmla="*/ 79 w 79"/>
                <a:gd name="T5" fmla="*/ 265 h 322"/>
                <a:gd name="T6" fmla="*/ 38 w 79"/>
                <a:gd name="T7" fmla="*/ 322 h 322"/>
                <a:gd name="T8" fmla="*/ 0 w 79"/>
                <a:gd name="T9" fmla="*/ 263 h 322"/>
                <a:gd name="T10" fmla="*/ 26 w 79"/>
                <a:gd name="T11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322">
                  <a:moveTo>
                    <a:pt x="26" y="0"/>
                  </a:moveTo>
                  <a:lnTo>
                    <a:pt x="55" y="0"/>
                  </a:lnTo>
                  <a:lnTo>
                    <a:pt x="79" y="265"/>
                  </a:lnTo>
                  <a:lnTo>
                    <a:pt x="38" y="322"/>
                  </a:lnTo>
                  <a:lnTo>
                    <a:pt x="0" y="263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76"/>
            <p:cNvSpPr>
              <a:spLocks/>
            </p:cNvSpPr>
            <p:nvPr/>
          </p:nvSpPr>
          <p:spPr bwMode="auto">
            <a:xfrm>
              <a:off x="9846886" y="15367086"/>
              <a:ext cx="240351" cy="86363"/>
            </a:xfrm>
            <a:custGeom>
              <a:avLst/>
              <a:gdLst>
                <a:gd name="T0" fmla="*/ 82 w 295"/>
                <a:gd name="T1" fmla="*/ 106 h 106"/>
                <a:gd name="T2" fmla="*/ 146 w 295"/>
                <a:gd name="T3" fmla="*/ 42 h 106"/>
                <a:gd name="T4" fmla="*/ 213 w 295"/>
                <a:gd name="T5" fmla="*/ 106 h 106"/>
                <a:gd name="T6" fmla="*/ 295 w 295"/>
                <a:gd name="T7" fmla="*/ 0 h 106"/>
                <a:gd name="T8" fmla="*/ 0 w 295"/>
                <a:gd name="T9" fmla="*/ 0 h 106"/>
                <a:gd name="T10" fmla="*/ 82 w 29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5" h="106">
                  <a:moveTo>
                    <a:pt x="82" y="106"/>
                  </a:moveTo>
                  <a:lnTo>
                    <a:pt x="146" y="42"/>
                  </a:lnTo>
                  <a:lnTo>
                    <a:pt x="213" y="106"/>
                  </a:lnTo>
                  <a:lnTo>
                    <a:pt x="295" y="0"/>
                  </a:lnTo>
                  <a:lnTo>
                    <a:pt x="0" y="0"/>
                  </a:lnTo>
                  <a:lnTo>
                    <a:pt x="82" y="106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Oval 277"/>
            <p:cNvSpPr>
              <a:spLocks noChangeArrowheads="1"/>
            </p:cNvSpPr>
            <p:nvPr/>
          </p:nvSpPr>
          <p:spPr bwMode="auto">
            <a:xfrm>
              <a:off x="9597572" y="14669661"/>
              <a:ext cx="730831" cy="728386"/>
            </a:xfrm>
            <a:prstGeom prst="ellipse">
              <a:avLst/>
            </a:pr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78"/>
            <p:cNvSpPr>
              <a:spLocks/>
            </p:cNvSpPr>
            <p:nvPr/>
          </p:nvSpPr>
          <p:spPr bwMode="auto">
            <a:xfrm>
              <a:off x="9771114" y="15076221"/>
              <a:ext cx="96955" cy="57847"/>
            </a:xfrm>
            <a:custGeom>
              <a:avLst/>
              <a:gdLst>
                <a:gd name="T0" fmla="*/ 23 w 50"/>
                <a:gd name="T1" fmla="*/ 30 h 30"/>
                <a:gd name="T2" fmla="*/ 22 w 50"/>
                <a:gd name="T3" fmla="*/ 30 h 30"/>
                <a:gd name="T4" fmla="*/ 0 w 50"/>
                <a:gd name="T5" fmla="*/ 3 h 30"/>
                <a:gd name="T6" fmla="*/ 3 w 50"/>
                <a:gd name="T7" fmla="*/ 0 h 30"/>
                <a:gd name="T8" fmla="*/ 3 w 50"/>
                <a:gd name="T9" fmla="*/ 0 h 30"/>
                <a:gd name="T10" fmla="*/ 7 w 50"/>
                <a:gd name="T11" fmla="*/ 3 h 30"/>
                <a:gd name="T12" fmla="*/ 22 w 50"/>
                <a:gd name="T13" fmla="*/ 24 h 30"/>
                <a:gd name="T14" fmla="*/ 43 w 50"/>
                <a:gd name="T15" fmla="*/ 7 h 30"/>
                <a:gd name="T16" fmla="*/ 47 w 50"/>
                <a:gd name="T17" fmla="*/ 5 h 30"/>
                <a:gd name="T18" fmla="*/ 50 w 50"/>
                <a:gd name="T19" fmla="*/ 9 h 30"/>
                <a:gd name="T20" fmla="*/ 23 w 50"/>
                <a:gd name="T2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30">
                  <a:moveTo>
                    <a:pt x="23" y="30"/>
                  </a:moveTo>
                  <a:cubicBezTo>
                    <a:pt x="23" y="30"/>
                    <a:pt x="23" y="30"/>
                    <a:pt x="22" y="30"/>
                  </a:cubicBezTo>
                  <a:cubicBezTo>
                    <a:pt x="4" y="30"/>
                    <a:pt x="0" y="12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7" y="1"/>
                    <a:pt x="7" y="3"/>
                  </a:cubicBezTo>
                  <a:cubicBezTo>
                    <a:pt x="7" y="4"/>
                    <a:pt x="7" y="23"/>
                    <a:pt x="22" y="24"/>
                  </a:cubicBezTo>
                  <a:cubicBezTo>
                    <a:pt x="39" y="24"/>
                    <a:pt x="43" y="8"/>
                    <a:pt x="43" y="7"/>
                  </a:cubicBezTo>
                  <a:cubicBezTo>
                    <a:pt x="43" y="5"/>
                    <a:pt x="45" y="4"/>
                    <a:pt x="47" y="5"/>
                  </a:cubicBezTo>
                  <a:cubicBezTo>
                    <a:pt x="49" y="5"/>
                    <a:pt x="50" y="7"/>
                    <a:pt x="50" y="9"/>
                  </a:cubicBezTo>
                  <a:cubicBezTo>
                    <a:pt x="48" y="16"/>
                    <a:pt x="40" y="30"/>
                    <a:pt x="23" y="3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279"/>
            <p:cNvSpPr>
              <a:spLocks/>
            </p:cNvSpPr>
            <p:nvPr/>
          </p:nvSpPr>
          <p:spPr bwMode="auto">
            <a:xfrm>
              <a:off x="10078275" y="15076221"/>
              <a:ext cx="96140" cy="57847"/>
            </a:xfrm>
            <a:custGeom>
              <a:avLst/>
              <a:gdLst>
                <a:gd name="T0" fmla="*/ 27 w 50"/>
                <a:gd name="T1" fmla="*/ 30 h 30"/>
                <a:gd name="T2" fmla="*/ 0 w 50"/>
                <a:gd name="T3" fmla="*/ 9 h 30"/>
                <a:gd name="T4" fmla="*/ 3 w 50"/>
                <a:gd name="T5" fmla="*/ 5 h 30"/>
                <a:gd name="T6" fmla="*/ 7 w 50"/>
                <a:gd name="T7" fmla="*/ 7 h 30"/>
                <a:gd name="T8" fmla="*/ 27 w 50"/>
                <a:gd name="T9" fmla="*/ 24 h 30"/>
                <a:gd name="T10" fmla="*/ 43 w 50"/>
                <a:gd name="T11" fmla="*/ 3 h 30"/>
                <a:gd name="T12" fmla="*/ 47 w 50"/>
                <a:gd name="T13" fmla="*/ 0 h 30"/>
                <a:gd name="T14" fmla="*/ 47 w 50"/>
                <a:gd name="T15" fmla="*/ 0 h 30"/>
                <a:gd name="T16" fmla="*/ 50 w 50"/>
                <a:gd name="T17" fmla="*/ 3 h 30"/>
                <a:gd name="T18" fmla="*/ 28 w 50"/>
                <a:gd name="T19" fmla="*/ 30 h 30"/>
                <a:gd name="T20" fmla="*/ 27 w 50"/>
                <a:gd name="T2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30">
                  <a:moveTo>
                    <a:pt x="27" y="30"/>
                  </a:moveTo>
                  <a:cubicBezTo>
                    <a:pt x="10" y="30"/>
                    <a:pt x="2" y="16"/>
                    <a:pt x="0" y="9"/>
                  </a:cubicBezTo>
                  <a:cubicBezTo>
                    <a:pt x="0" y="7"/>
                    <a:pt x="1" y="5"/>
                    <a:pt x="3" y="5"/>
                  </a:cubicBezTo>
                  <a:cubicBezTo>
                    <a:pt x="5" y="4"/>
                    <a:pt x="7" y="5"/>
                    <a:pt x="7" y="7"/>
                  </a:cubicBezTo>
                  <a:cubicBezTo>
                    <a:pt x="7" y="8"/>
                    <a:pt x="11" y="24"/>
                    <a:pt x="27" y="24"/>
                  </a:cubicBezTo>
                  <a:cubicBezTo>
                    <a:pt x="43" y="23"/>
                    <a:pt x="43" y="4"/>
                    <a:pt x="43" y="3"/>
                  </a:cubicBezTo>
                  <a:cubicBezTo>
                    <a:pt x="43" y="1"/>
                    <a:pt x="45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0" y="1"/>
                    <a:pt x="50" y="3"/>
                  </a:cubicBezTo>
                  <a:cubicBezTo>
                    <a:pt x="50" y="12"/>
                    <a:pt x="46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280"/>
            <p:cNvSpPr>
              <a:spLocks/>
            </p:cNvSpPr>
            <p:nvPr/>
          </p:nvSpPr>
          <p:spPr bwMode="auto">
            <a:xfrm>
              <a:off x="9910436" y="15274205"/>
              <a:ext cx="123027" cy="69254"/>
            </a:xfrm>
            <a:custGeom>
              <a:avLst/>
              <a:gdLst>
                <a:gd name="T0" fmla="*/ 0 w 64"/>
                <a:gd name="T1" fmla="*/ 12 h 36"/>
                <a:gd name="T2" fmla="*/ 18 w 64"/>
                <a:gd name="T3" fmla="*/ 1 h 36"/>
                <a:gd name="T4" fmla="*/ 32 w 64"/>
                <a:gd name="T5" fmla="*/ 10 h 36"/>
                <a:gd name="T6" fmla="*/ 50 w 64"/>
                <a:gd name="T7" fmla="*/ 1 h 36"/>
                <a:gd name="T8" fmla="*/ 64 w 64"/>
                <a:gd name="T9" fmla="*/ 13 h 36"/>
                <a:gd name="T10" fmla="*/ 31 w 64"/>
                <a:gd name="T11" fmla="*/ 36 h 36"/>
                <a:gd name="T12" fmla="*/ 0 w 64"/>
                <a:gd name="T13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6">
                  <a:moveTo>
                    <a:pt x="0" y="12"/>
                  </a:moveTo>
                  <a:cubicBezTo>
                    <a:pt x="0" y="12"/>
                    <a:pt x="8" y="0"/>
                    <a:pt x="18" y="1"/>
                  </a:cubicBezTo>
                  <a:cubicBezTo>
                    <a:pt x="27" y="2"/>
                    <a:pt x="32" y="10"/>
                    <a:pt x="32" y="10"/>
                  </a:cubicBezTo>
                  <a:cubicBezTo>
                    <a:pt x="32" y="10"/>
                    <a:pt x="40" y="1"/>
                    <a:pt x="50" y="1"/>
                  </a:cubicBezTo>
                  <a:cubicBezTo>
                    <a:pt x="59" y="2"/>
                    <a:pt x="64" y="13"/>
                    <a:pt x="64" y="13"/>
                  </a:cubicBezTo>
                  <a:cubicBezTo>
                    <a:pt x="64" y="13"/>
                    <a:pt x="54" y="36"/>
                    <a:pt x="31" y="36"/>
                  </a:cubicBezTo>
                  <a:cubicBezTo>
                    <a:pt x="8" y="36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281"/>
            <p:cNvSpPr>
              <a:spLocks/>
            </p:cNvSpPr>
            <p:nvPr/>
          </p:nvSpPr>
          <p:spPr bwMode="auto">
            <a:xfrm>
              <a:off x="9941397" y="15197619"/>
              <a:ext cx="61106" cy="26887"/>
            </a:xfrm>
            <a:custGeom>
              <a:avLst/>
              <a:gdLst>
                <a:gd name="T0" fmla="*/ 0 w 32"/>
                <a:gd name="T1" fmla="*/ 14 h 14"/>
                <a:gd name="T2" fmla="*/ 15 w 32"/>
                <a:gd name="T3" fmla="*/ 0 h 14"/>
                <a:gd name="T4" fmla="*/ 32 w 32"/>
                <a:gd name="T5" fmla="*/ 14 h 14"/>
                <a:gd name="T6" fmla="*/ 16 w 32"/>
                <a:gd name="T7" fmla="*/ 5 h 14"/>
                <a:gd name="T8" fmla="*/ 0 w 32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0" y="14"/>
                  </a:moveTo>
                  <a:cubicBezTo>
                    <a:pt x="0" y="14"/>
                    <a:pt x="2" y="0"/>
                    <a:pt x="15" y="0"/>
                  </a:cubicBezTo>
                  <a:cubicBezTo>
                    <a:pt x="29" y="0"/>
                    <a:pt x="32" y="14"/>
                    <a:pt x="32" y="14"/>
                  </a:cubicBezTo>
                  <a:cubicBezTo>
                    <a:pt x="32" y="14"/>
                    <a:pt x="24" y="5"/>
                    <a:pt x="16" y="5"/>
                  </a:cubicBezTo>
                  <a:cubicBezTo>
                    <a:pt x="7" y="5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282"/>
            <p:cNvSpPr>
              <a:spLocks noEditPoints="1"/>
            </p:cNvSpPr>
            <p:nvPr/>
          </p:nvSpPr>
          <p:spPr bwMode="auto">
            <a:xfrm>
              <a:off x="9732821" y="15137327"/>
              <a:ext cx="202058" cy="96955"/>
            </a:xfrm>
            <a:custGeom>
              <a:avLst/>
              <a:gdLst>
                <a:gd name="T0" fmla="*/ 55 w 105"/>
                <a:gd name="T1" fmla="*/ 50 h 50"/>
                <a:gd name="T2" fmla="*/ 0 w 105"/>
                <a:gd name="T3" fmla="*/ 4 h 50"/>
                <a:gd name="T4" fmla="*/ 0 w 105"/>
                <a:gd name="T5" fmla="*/ 0 h 50"/>
                <a:gd name="T6" fmla="*/ 102 w 105"/>
                <a:gd name="T7" fmla="*/ 8 h 50"/>
                <a:gd name="T8" fmla="*/ 102 w 105"/>
                <a:gd name="T9" fmla="*/ 10 h 50"/>
                <a:gd name="T10" fmla="*/ 73 w 105"/>
                <a:gd name="T11" fmla="*/ 47 h 50"/>
                <a:gd name="T12" fmla="*/ 55 w 105"/>
                <a:gd name="T13" fmla="*/ 50 h 50"/>
                <a:gd name="T14" fmla="*/ 8 w 105"/>
                <a:gd name="T15" fmla="*/ 8 h 50"/>
                <a:gd name="T16" fmla="*/ 55 w 105"/>
                <a:gd name="T17" fmla="*/ 43 h 50"/>
                <a:gd name="T18" fmla="*/ 70 w 105"/>
                <a:gd name="T19" fmla="*/ 41 h 50"/>
                <a:gd name="T20" fmla="*/ 96 w 105"/>
                <a:gd name="T21" fmla="*/ 14 h 50"/>
                <a:gd name="T22" fmla="*/ 8 w 105"/>
                <a:gd name="T23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50">
                  <a:moveTo>
                    <a:pt x="55" y="50"/>
                  </a:moveTo>
                  <a:cubicBezTo>
                    <a:pt x="33" y="50"/>
                    <a:pt x="6" y="38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5" y="24"/>
                    <a:pt x="92" y="41"/>
                    <a:pt x="73" y="47"/>
                  </a:cubicBezTo>
                  <a:cubicBezTo>
                    <a:pt x="67" y="49"/>
                    <a:pt x="61" y="50"/>
                    <a:pt x="55" y="50"/>
                  </a:cubicBezTo>
                  <a:close/>
                  <a:moveTo>
                    <a:pt x="8" y="8"/>
                  </a:moveTo>
                  <a:cubicBezTo>
                    <a:pt x="14" y="34"/>
                    <a:pt x="37" y="43"/>
                    <a:pt x="55" y="43"/>
                  </a:cubicBezTo>
                  <a:cubicBezTo>
                    <a:pt x="61" y="43"/>
                    <a:pt x="66" y="42"/>
                    <a:pt x="70" y="41"/>
                  </a:cubicBezTo>
                  <a:cubicBezTo>
                    <a:pt x="85" y="36"/>
                    <a:pt x="96" y="24"/>
                    <a:pt x="96" y="14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283"/>
            <p:cNvSpPr>
              <a:spLocks noEditPoints="1"/>
            </p:cNvSpPr>
            <p:nvPr/>
          </p:nvSpPr>
          <p:spPr bwMode="auto">
            <a:xfrm>
              <a:off x="10010650" y="15137327"/>
              <a:ext cx="202058" cy="96955"/>
            </a:xfrm>
            <a:custGeom>
              <a:avLst/>
              <a:gdLst>
                <a:gd name="T0" fmla="*/ 50 w 105"/>
                <a:gd name="T1" fmla="*/ 50 h 50"/>
                <a:gd name="T2" fmla="*/ 50 w 105"/>
                <a:gd name="T3" fmla="*/ 50 h 50"/>
                <a:gd name="T4" fmla="*/ 32 w 105"/>
                <a:gd name="T5" fmla="*/ 47 h 50"/>
                <a:gd name="T6" fmla="*/ 3 w 105"/>
                <a:gd name="T7" fmla="*/ 10 h 50"/>
                <a:gd name="T8" fmla="*/ 3 w 105"/>
                <a:gd name="T9" fmla="*/ 8 h 50"/>
                <a:gd name="T10" fmla="*/ 105 w 105"/>
                <a:gd name="T11" fmla="*/ 0 h 50"/>
                <a:gd name="T12" fmla="*/ 105 w 105"/>
                <a:gd name="T13" fmla="*/ 4 h 50"/>
                <a:gd name="T14" fmla="*/ 50 w 105"/>
                <a:gd name="T15" fmla="*/ 50 h 50"/>
                <a:gd name="T16" fmla="*/ 9 w 105"/>
                <a:gd name="T17" fmla="*/ 14 h 50"/>
                <a:gd name="T18" fmla="*/ 35 w 105"/>
                <a:gd name="T19" fmla="*/ 41 h 50"/>
                <a:gd name="T20" fmla="*/ 50 w 105"/>
                <a:gd name="T21" fmla="*/ 43 h 50"/>
                <a:gd name="T22" fmla="*/ 97 w 105"/>
                <a:gd name="T23" fmla="*/ 8 h 50"/>
                <a:gd name="T24" fmla="*/ 9 w 105"/>
                <a:gd name="T25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50">
                  <a:moveTo>
                    <a:pt x="50" y="50"/>
                  </a:moveTo>
                  <a:cubicBezTo>
                    <a:pt x="50" y="50"/>
                    <a:pt x="50" y="50"/>
                    <a:pt x="50" y="50"/>
                  </a:cubicBezTo>
                  <a:cubicBezTo>
                    <a:pt x="43" y="50"/>
                    <a:pt x="37" y="49"/>
                    <a:pt x="32" y="47"/>
                  </a:cubicBezTo>
                  <a:cubicBezTo>
                    <a:pt x="13" y="41"/>
                    <a:pt x="0" y="24"/>
                    <a:pt x="3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99" y="38"/>
                    <a:pt x="72" y="50"/>
                    <a:pt x="50" y="50"/>
                  </a:cubicBezTo>
                  <a:close/>
                  <a:moveTo>
                    <a:pt x="9" y="14"/>
                  </a:moveTo>
                  <a:cubicBezTo>
                    <a:pt x="9" y="24"/>
                    <a:pt x="20" y="36"/>
                    <a:pt x="35" y="41"/>
                  </a:cubicBezTo>
                  <a:cubicBezTo>
                    <a:pt x="39" y="42"/>
                    <a:pt x="44" y="43"/>
                    <a:pt x="50" y="43"/>
                  </a:cubicBezTo>
                  <a:cubicBezTo>
                    <a:pt x="68" y="43"/>
                    <a:pt x="91" y="34"/>
                    <a:pt x="97" y="8"/>
                  </a:cubicBezTo>
                  <a:lnTo>
                    <a:pt x="9" y="14"/>
                  </a:ln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284"/>
            <p:cNvSpPr>
              <a:spLocks/>
            </p:cNvSpPr>
            <p:nvPr/>
          </p:nvSpPr>
          <p:spPr bwMode="auto">
            <a:xfrm>
              <a:off x="9639939" y="15094960"/>
              <a:ext cx="108362" cy="56218"/>
            </a:xfrm>
            <a:custGeom>
              <a:avLst/>
              <a:gdLst>
                <a:gd name="T0" fmla="*/ 52 w 56"/>
                <a:gd name="T1" fmla="*/ 29 h 29"/>
                <a:gd name="T2" fmla="*/ 50 w 56"/>
                <a:gd name="T3" fmla="*/ 29 h 29"/>
                <a:gd name="T4" fmla="*/ 3 w 56"/>
                <a:gd name="T5" fmla="*/ 7 h 29"/>
                <a:gd name="T6" fmla="*/ 1 w 56"/>
                <a:gd name="T7" fmla="*/ 3 h 29"/>
                <a:gd name="T8" fmla="*/ 5 w 56"/>
                <a:gd name="T9" fmla="*/ 1 h 29"/>
                <a:gd name="T10" fmla="*/ 53 w 56"/>
                <a:gd name="T11" fmla="*/ 23 h 29"/>
                <a:gd name="T12" fmla="*/ 55 w 56"/>
                <a:gd name="T13" fmla="*/ 27 h 29"/>
                <a:gd name="T14" fmla="*/ 52 w 56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29">
                  <a:moveTo>
                    <a:pt x="52" y="29"/>
                  </a:moveTo>
                  <a:cubicBezTo>
                    <a:pt x="51" y="29"/>
                    <a:pt x="51" y="29"/>
                    <a:pt x="50" y="2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4" y="0"/>
                    <a:pt x="5" y="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24"/>
                    <a:pt x="56" y="26"/>
                    <a:pt x="55" y="27"/>
                  </a:cubicBezTo>
                  <a:cubicBezTo>
                    <a:pt x="54" y="29"/>
                    <a:pt x="53" y="29"/>
                    <a:pt x="52" y="29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285"/>
            <p:cNvSpPr>
              <a:spLocks/>
            </p:cNvSpPr>
            <p:nvPr/>
          </p:nvSpPr>
          <p:spPr bwMode="auto">
            <a:xfrm>
              <a:off x="10197228" y="15077850"/>
              <a:ext cx="135248" cy="73327"/>
            </a:xfrm>
            <a:custGeom>
              <a:avLst/>
              <a:gdLst>
                <a:gd name="T0" fmla="*/ 4 w 70"/>
                <a:gd name="T1" fmla="*/ 38 h 38"/>
                <a:gd name="T2" fmla="*/ 1 w 70"/>
                <a:gd name="T3" fmla="*/ 36 h 38"/>
                <a:gd name="T4" fmla="*/ 3 w 70"/>
                <a:gd name="T5" fmla="*/ 32 h 38"/>
                <a:gd name="T6" fmla="*/ 64 w 70"/>
                <a:gd name="T7" fmla="*/ 0 h 38"/>
                <a:gd name="T8" fmla="*/ 69 w 70"/>
                <a:gd name="T9" fmla="*/ 2 h 38"/>
                <a:gd name="T10" fmla="*/ 67 w 70"/>
                <a:gd name="T11" fmla="*/ 7 h 38"/>
                <a:gd name="T12" fmla="*/ 6 w 70"/>
                <a:gd name="T13" fmla="*/ 38 h 38"/>
                <a:gd name="T14" fmla="*/ 4 w 70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8">
                  <a:moveTo>
                    <a:pt x="4" y="38"/>
                  </a:moveTo>
                  <a:cubicBezTo>
                    <a:pt x="3" y="38"/>
                    <a:pt x="2" y="38"/>
                    <a:pt x="1" y="36"/>
                  </a:cubicBezTo>
                  <a:cubicBezTo>
                    <a:pt x="0" y="35"/>
                    <a:pt x="1" y="33"/>
                    <a:pt x="3" y="3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6" y="0"/>
                    <a:pt x="68" y="0"/>
                    <a:pt x="69" y="2"/>
                  </a:cubicBezTo>
                  <a:cubicBezTo>
                    <a:pt x="70" y="4"/>
                    <a:pt x="69" y="6"/>
                    <a:pt x="67" y="7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8"/>
                    <a:pt x="5" y="38"/>
                    <a:pt x="4" y="38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286"/>
            <p:cNvSpPr>
              <a:spLocks/>
            </p:cNvSpPr>
            <p:nvPr/>
          </p:nvSpPr>
          <p:spPr bwMode="auto">
            <a:xfrm>
              <a:off x="9916139" y="15128365"/>
              <a:ext cx="113250" cy="38293"/>
            </a:xfrm>
            <a:custGeom>
              <a:avLst/>
              <a:gdLst>
                <a:gd name="T0" fmla="*/ 55 w 59"/>
                <a:gd name="T1" fmla="*/ 20 h 20"/>
                <a:gd name="T2" fmla="*/ 52 w 59"/>
                <a:gd name="T3" fmla="*/ 18 h 20"/>
                <a:gd name="T4" fmla="*/ 29 w 59"/>
                <a:gd name="T5" fmla="*/ 7 h 20"/>
                <a:gd name="T6" fmla="*/ 7 w 59"/>
                <a:gd name="T7" fmla="*/ 18 h 20"/>
                <a:gd name="T8" fmla="*/ 2 w 59"/>
                <a:gd name="T9" fmla="*/ 19 h 20"/>
                <a:gd name="T10" fmla="*/ 1 w 59"/>
                <a:gd name="T11" fmla="*/ 14 h 20"/>
                <a:gd name="T12" fmla="*/ 29 w 59"/>
                <a:gd name="T13" fmla="*/ 0 h 20"/>
                <a:gd name="T14" fmla="*/ 58 w 59"/>
                <a:gd name="T15" fmla="*/ 14 h 20"/>
                <a:gd name="T16" fmla="*/ 57 w 59"/>
                <a:gd name="T17" fmla="*/ 19 h 20"/>
                <a:gd name="T18" fmla="*/ 55 w 59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20">
                  <a:moveTo>
                    <a:pt x="55" y="20"/>
                  </a:moveTo>
                  <a:cubicBezTo>
                    <a:pt x="54" y="20"/>
                    <a:pt x="53" y="19"/>
                    <a:pt x="52" y="18"/>
                  </a:cubicBezTo>
                  <a:cubicBezTo>
                    <a:pt x="52" y="18"/>
                    <a:pt x="44" y="7"/>
                    <a:pt x="29" y="7"/>
                  </a:cubicBezTo>
                  <a:cubicBezTo>
                    <a:pt x="15" y="7"/>
                    <a:pt x="7" y="18"/>
                    <a:pt x="7" y="18"/>
                  </a:cubicBezTo>
                  <a:cubicBezTo>
                    <a:pt x="6" y="20"/>
                    <a:pt x="4" y="20"/>
                    <a:pt x="2" y="19"/>
                  </a:cubicBezTo>
                  <a:cubicBezTo>
                    <a:pt x="0" y="18"/>
                    <a:pt x="0" y="16"/>
                    <a:pt x="1" y="14"/>
                  </a:cubicBezTo>
                  <a:cubicBezTo>
                    <a:pt x="1" y="14"/>
                    <a:pt x="11" y="0"/>
                    <a:pt x="29" y="0"/>
                  </a:cubicBezTo>
                  <a:cubicBezTo>
                    <a:pt x="48" y="0"/>
                    <a:pt x="58" y="14"/>
                    <a:pt x="58" y="14"/>
                  </a:cubicBezTo>
                  <a:cubicBezTo>
                    <a:pt x="59" y="16"/>
                    <a:pt x="59" y="18"/>
                    <a:pt x="57" y="19"/>
                  </a:cubicBezTo>
                  <a:cubicBezTo>
                    <a:pt x="56" y="19"/>
                    <a:pt x="56" y="20"/>
                    <a:pt x="55" y="2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287"/>
            <p:cNvSpPr>
              <a:spLocks/>
            </p:cNvSpPr>
            <p:nvPr/>
          </p:nvSpPr>
          <p:spPr bwMode="auto">
            <a:xfrm>
              <a:off x="9399588" y="14382869"/>
              <a:ext cx="1266121" cy="1015178"/>
            </a:xfrm>
            <a:custGeom>
              <a:avLst/>
              <a:gdLst>
                <a:gd name="T0" fmla="*/ 448 w 657"/>
                <a:gd name="T1" fmla="*/ 519 h 527"/>
                <a:gd name="T2" fmla="*/ 441 w 657"/>
                <a:gd name="T3" fmla="*/ 40 h 527"/>
                <a:gd name="T4" fmla="*/ 293 w 657"/>
                <a:gd name="T5" fmla="*/ 0 h 527"/>
                <a:gd name="T6" fmla="*/ 152 w 657"/>
                <a:gd name="T7" fmla="*/ 67 h 527"/>
                <a:gd name="T8" fmla="*/ 103 w 657"/>
                <a:gd name="T9" fmla="*/ 86 h 527"/>
                <a:gd name="T10" fmla="*/ 35 w 657"/>
                <a:gd name="T11" fmla="*/ 364 h 527"/>
                <a:gd name="T12" fmla="*/ 47 w 657"/>
                <a:gd name="T13" fmla="*/ 320 h 527"/>
                <a:gd name="T14" fmla="*/ 156 w 657"/>
                <a:gd name="T15" fmla="*/ 527 h 527"/>
                <a:gd name="T16" fmla="*/ 140 w 657"/>
                <a:gd name="T17" fmla="*/ 385 h 527"/>
                <a:gd name="T18" fmla="*/ 229 w 657"/>
                <a:gd name="T19" fmla="*/ 322 h 527"/>
                <a:gd name="T20" fmla="*/ 293 w 657"/>
                <a:gd name="T21" fmla="*/ 286 h 527"/>
                <a:gd name="T22" fmla="*/ 353 w 657"/>
                <a:gd name="T23" fmla="*/ 315 h 527"/>
                <a:gd name="T24" fmla="*/ 342 w 657"/>
                <a:gd name="T25" fmla="*/ 291 h 527"/>
                <a:gd name="T26" fmla="*/ 442 w 657"/>
                <a:gd name="T27" fmla="*/ 350 h 527"/>
                <a:gd name="T28" fmla="*/ 448 w 657"/>
                <a:gd name="T29" fmla="*/ 519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7" h="527">
                  <a:moveTo>
                    <a:pt x="448" y="519"/>
                  </a:moveTo>
                  <a:cubicBezTo>
                    <a:pt x="657" y="295"/>
                    <a:pt x="561" y="119"/>
                    <a:pt x="441" y="40"/>
                  </a:cubicBezTo>
                  <a:cubicBezTo>
                    <a:pt x="389" y="6"/>
                    <a:pt x="328" y="0"/>
                    <a:pt x="293" y="0"/>
                  </a:cubicBezTo>
                  <a:cubicBezTo>
                    <a:pt x="175" y="0"/>
                    <a:pt x="152" y="67"/>
                    <a:pt x="152" y="67"/>
                  </a:cubicBezTo>
                  <a:cubicBezTo>
                    <a:pt x="152" y="67"/>
                    <a:pt x="126" y="71"/>
                    <a:pt x="103" y="86"/>
                  </a:cubicBezTo>
                  <a:cubicBezTo>
                    <a:pt x="0" y="156"/>
                    <a:pt x="35" y="364"/>
                    <a:pt x="35" y="364"/>
                  </a:cubicBezTo>
                  <a:cubicBezTo>
                    <a:pt x="35" y="348"/>
                    <a:pt x="47" y="320"/>
                    <a:pt x="47" y="320"/>
                  </a:cubicBezTo>
                  <a:cubicBezTo>
                    <a:pt x="47" y="462"/>
                    <a:pt x="156" y="527"/>
                    <a:pt x="156" y="527"/>
                  </a:cubicBezTo>
                  <a:cubicBezTo>
                    <a:pt x="142" y="475"/>
                    <a:pt x="135" y="413"/>
                    <a:pt x="140" y="385"/>
                  </a:cubicBezTo>
                  <a:cubicBezTo>
                    <a:pt x="148" y="338"/>
                    <a:pt x="201" y="332"/>
                    <a:pt x="229" y="322"/>
                  </a:cubicBezTo>
                  <a:cubicBezTo>
                    <a:pt x="267" y="307"/>
                    <a:pt x="293" y="286"/>
                    <a:pt x="293" y="286"/>
                  </a:cubicBezTo>
                  <a:cubicBezTo>
                    <a:pt x="309" y="299"/>
                    <a:pt x="329" y="308"/>
                    <a:pt x="353" y="315"/>
                  </a:cubicBezTo>
                  <a:cubicBezTo>
                    <a:pt x="346" y="307"/>
                    <a:pt x="341" y="298"/>
                    <a:pt x="342" y="291"/>
                  </a:cubicBezTo>
                  <a:cubicBezTo>
                    <a:pt x="376" y="298"/>
                    <a:pt x="419" y="314"/>
                    <a:pt x="442" y="350"/>
                  </a:cubicBezTo>
                  <a:cubicBezTo>
                    <a:pt x="501" y="441"/>
                    <a:pt x="448" y="519"/>
                    <a:pt x="448" y="519"/>
                  </a:cubicBezTo>
                  <a:close/>
                </a:path>
              </a:pathLst>
            </a:custGeom>
            <a:solidFill>
              <a:srgbClr val="6D4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4" name="组合 313"/>
          <p:cNvGrpSpPr/>
          <p:nvPr/>
        </p:nvGrpSpPr>
        <p:grpSpPr>
          <a:xfrm>
            <a:off x="8411312" y="5321080"/>
            <a:ext cx="988922" cy="2492173"/>
            <a:chOff x="9472352" y="3102818"/>
            <a:chExt cx="988922" cy="2492173"/>
          </a:xfrm>
        </p:grpSpPr>
        <p:grpSp>
          <p:nvGrpSpPr>
            <p:cNvPr id="315" name="组合 314"/>
            <p:cNvGrpSpPr/>
            <p:nvPr/>
          </p:nvGrpSpPr>
          <p:grpSpPr>
            <a:xfrm>
              <a:off x="9587527" y="5480926"/>
              <a:ext cx="506774" cy="114065"/>
              <a:chOff x="9667641" y="13977938"/>
              <a:chExt cx="506774" cy="114065"/>
            </a:xfrm>
          </p:grpSpPr>
          <p:sp>
            <p:nvSpPr>
              <p:cNvPr id="345" name="Freeform 357"/>
              <p:cNvSpPr>
                <a:spLocks/>
              </p:cNvSpPr>
              <p:nvPr/>
            </p:nvSpPr>
            <p:spPr bwMode="auto">
              <a:xfrm>
                <a:off x="9971542" y="13977938"/>
                <a:ext cx="202873" cy="114065"/>
              </a:xfrm>
              <a:custGeom>
                <a:avLst/>
                <a:gdLst>
                  <a:gd name="T0" fmla="*/ 22 w 105"/>
                  <a:gd name="T1" fmla="*/ 13 h 59"/>
                  <a:gd name="T2" fmla="*/ 24 w 105"/>
                  <a:gd name="T3" fmla="*/ 45 h 59"/>
                  <a:gd name="T4" fmla="*/ 90 w 105"/>
                  <a:gd name="T5" fmla="*/ 30 h 59"/>
                  <a:gd name="T6" fmla="*/ 50 w 105"/>
                  <a:gd name="T7" fmla="*/ 0 h 59"/>
                  <a:gd name="T8" fmla="*/ 22 w 105"/>
                  <a:gd name="T9" fmla="*/ 1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59">
                    <a:moveTo>
                      <a:pt x="22" y="13"/>
                    </a:moveTo>
                    <a:cubicBezTo>
                      <a:pt x="8" y="27"/>
                      <a:pt x="0" y="43"/>
                      <a:pt x="24" y="45"/>
                    </a:cubicBezTo>
                    <a:cubicBezTo>
                      <a:pt x="45" y="48"/>
                      <a:pt x="105" y="59"/>
                      <a:pt x="90" y="30"/>
                    </a:cubicBezTo>
                    <a:cubicBezTo>
                      <a:pt x="76" y="2"/>
                      <a:pt x="59" y="0"/>
                      <a:pt x="50" y="0"/>
                    </a:cubicBezTo>
                    <a:cubicBezTo>
                      <a:pt x="41" y="0"/>
                      <a:pt x="29" y="5"/>
                      <a:pt x="22" y="13"/>
                    </a:cubicBezTo>
                    <a:close/>
                  </a:path>
                </a:pathLst>
              </a:custGeom>
              <a:solidFill>
                <a:srgbClr val="4C3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358"/>
              <p:cNvSpPr>
                <a:spLocks/>
              </p:cNvSpPr>
              <p:nvPr/>
            </p:nvSpPr>
            <p:spPr bwMode="auto">
              <a:xfrm>
                <a:off x="9667641" y="13977938"/>
                <a:ext cx="202058" cy="114065"/>
              </a:xfrm>
              <a:custGeom>
                <a:avLst/>
                <a:gdLst>
                  <a:gd name="T0" fmla="*/ 84 w 105"/>
                  <a:gd name="T1" fmla="*/ 13 h 59"/>
                  <a:gd name="T2" fmla="*/ 82 w 105"/>
                  <a:gd name="T3" fmla="*/ 45 h 59"/>
                  <a:gd name="T4" fmla="*/ 15 w 105"/>
                  <a:gd name="T5" fmla="*/ 30 h 59"/>
                  <a:gd name="T6" fmla="*/ 55 w 105"/>
                  <a:gd name="T7" fmla="*/ 0 h 59"/>
                  <a:gd name="T8" fmla="*/ 84 w 105"/>
                  <a:gd name="T9" fmla="*/ 1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59">
                    <a:moveTo>
                      <a:pt x="84" y="13"/>
                    </a:moveTo>
                    <a:cubicBezTo>
                      <a:pt x="98" y="27"/>
                      <a:pt x="105" y="43"/>
                      <a:pt x="82" y="45"/>
                    </a:cubicBezTo>
                    <a:cubicBezTo>
                      <a:pt x="60" y="48"/>
                      <a:pt x="0" y="59"/>
                      <a:pt x="15" y="30"/>
                    </a:cubicBezTo>
                    <a:cubicBezTo>
                      <a:pt x="29" y="2"/>
                      <a:pt x="46" y="0"/>
                      <a:pt x="55" y="0"/>
                    </a:cubicBezTo>
                    <a:cubicBezTo>
                      <a:pt x="65" y="0"/>
                      <a:pt x="76" y="5"/>
                      <a:pt x="84" y="13"/>
                    </a:cubicBezTo>
                    <a:close/>
                  </a:path>
                </a:pathLst>
              </a:custGeom>
              <a:solidFill>
                <a:srgbClr val="4C3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16" name="组合 315"/>
            <p:cNvGrpSpPr>
              <a:grpSpLocks noChangeAspect="1"/>
            </p:cNvGrpSpPr>
            <p:nvPr/>
          </p:nvGrpSpPr>
          <p:grpSpPr>
            <a:xfrm>
              <a:off x="9472352" y="3102818"/>
              <a:ext cx="988922" cy="2408400"/>
              <a:chOff x="9737726" y="9883776"/>
              <a:chExt cx="1731963" cy="4217987"/>
            </a:xfrm>
          </p:grpSpPr>
          <p:sp>
            <p:nvSpPr>
              <p:cNvPr id="317" name="Freeform 353"/>
              <p:cNvSpPr>
                <a:spLocks/>
              </p:cNvSpPr>
              <p:nvPr/>
            </p:nvSpPr>
            <p:spPr bwMode="auto">
              <a:xfrm>
                <a:off x="10337801" y="9883776"/>
                <a:ext cx="439738" cy="363538"/>
              </a:xfrm>
              <a:custGeom>
                <a:avLst/>
                <a:gdLst>
                  <a:gd name="T0" fmla="*/ 49 w 117"/>
                  <a:gd name="T1" fmla="*/ 95 h 97"/>
                  <a:gd name="T2" fmla="*/ 36 w 117"/>
                  <a:gd name="T3" fmla="*/ 12 h 97"/>
                  <a:gd name="T4" fmla="*/ 45 w 117"/>
                  <a:gd name="T5" fmla="*/ 36 h 97"/>
                  <a:gd name="T6" fmla="*/ 76 w 117"/>
                  <a:gd name="T7" fmla="*/ 0 h 97"/>
                  <a:gd name="T8" fmla="*/ 74 w 117"/>
                  <a:gd name="T9" fmla="*/ 31 h 97"/>
                  <a:gd name="T10" fmla="*/ 105 w 117"/>
                  <a:gd name="T11" fmla="*/ 15 h 97"/>
                  <a:gd name="T12" fmla="*/ 95 w 117"/>
                  <a:gd name="T13" fmla="*/ 44 h 97"/>
                  <a:gd name="T14" fmla="*/ 117 w 117"/>
                  <a:gd name="T15" fmla="*/ 36 h 97"/>
                  <a:gd name="T16" fmla="*/ 102 w 117"/>
                  <a:gd name="T17" fmla="*/ 62 h 97"/>
                  <a:gd name="T18" fmla="*/ 117 w 117"/>
                  <a:gd name="T19" fmla="*/ 58 h 97"/>
                  <a:gd name="T20" fmla="*/ 77 w 117"/>
                  <a:gd name="T21" fmla="*/ 97 h 97"/>
                  <a:gd name="T22" fmla="*/ 49 w 117"/>
                  <a:gd name="T23" fmla="*/ 95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7" h="97">
                    <a:moveTo>
                      <a:pt x="49" y="95"/>
                    </a:moveTo>
                    <a:cubicBezTo>
                      <a:pt x="49" y="95"/>
                      <a:pt x="0" y="67"/>
                      <a:pt x="36" y="12"/>
                    </a:cubicBezTo>
                    <a:cubicBezTo>
                      <a:pt x="36" y="12"/>
                      <a:pt x="31" y="30"/>
                      <a:pt x="45" y="36"/>
                    </a:cubicBezTo>
                    <a:cubicBezTo>
                      <a:pt x="45" y="36"/>
                      <a:pt x="49" y="2"/>
                      <a:pt x="76" y="0"/>
                    </a:cubicBezTo>
                    <a:cubicBezTo>
                      <a:pt x="76" y="0"/>
                      <a:pt x="69" y="23"/>
                      <a:pt x="74" y="31"/>
                    </a:cubicBezTo>
                    <a:cubicBezTo>
                      <a:pt x="74" y="31"/>
                      <a:pt x="82" y="12"/>
                      <a:pt x="105" y="15"/>
                    </a:cubicBezTo>
                    <a:cubicBezTo>
                      <a:pt x="105" y="15"/>
                      <a:pt x="88" y="26"/>
                      <a:pt x="95" y="44"/>
                    </a:cubicBezTo>
                    <a:cubicBezTo>
                      <a:pt x="95" y="44"/>
                      <a:pt x="100" y="32"/>
                      <a:pt x="117" y="36"/>
                    </a:cubicBezTo>
                    <a:cubicBezTo>
                      <a:pt x="117" y="36"/>
                      <a:pt x="101" y="48"/>
                      <a:pt x="102" y="62"/>
                    </a:cubicBezTo>
                    <a:cubicBezTo>
                      <a:pt x="102" y="62"/>
                      <a:pt x="114" y="60"/>
                      <a:pt x="117" y="58"/>
                    </a:cubicBezTo>
                    <a:cubicBezTo>
                      <a:pt x="117" y="58"/>
                      <a:pt x="110" y="93"/>
                      <a:pt x="77" y="97"/>
                    </a:cubicBezTo>
                    <a:lnTo>
                      <a:pt x="49" y="95"/>
                    </a:lnTo>
                    <a:close/>
                  </a:path>
                </a:pathLst>
              </a:custGeom>
              <a:solidFill>
                <a:srgbClr val="EA9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354"/>
              <p:cNvSpPr>
                <a:spLocks/>
              </p:cNvSpPr>
              <p:nvPr/>
            </p:nvSpPr>
            <p:spPr bwMode="auto">
              <a:xfrm>
                <a:off x="10477501" y="10228263"/>
                <a:ext cx="176213" cy="93663"/>
              </a:xfrm>
              <a:custGeom>
                <a:avLst/>
                <a:gdLst>
                  <a:gd name="T0" fmla="*/ 3 w 47"/>
                  <a:gd name="T1" fmla="*/ 10 h 25"/>
                  <a:gd name="T2" fmla="*/ 14 w 47"/>
                  <a:gd name="T3" fmla="*/ 1 h 25"/>
                  <a:gd name="T4" fmla="*/ 46 w 47"/>
                  <a:gd name="T5" fmla="*/ 14 h 25"/>
                  <a:gd name="T6" fmla="*/ 34 w 47"/>
                  <a:gd name="T7" fmla="*/ 24 h 25"/>
                  <a:gd name="T8" fmla="*/ 3 w 47"/>
                  <a:gd name="T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5">
                    <a:moveTo>
                      <a:pt x="3" y="10"/>
                    </a:moveTo>
                    <a:cubicBezTo>
                      <a:pt x="3" y="10"/>
                      <a:pt x="0" y="1"/>
                      <a:pt x="14" y="1"/>
                    </a:cubicBezTo>
                    <a:cubicBezTo>
                      <a:pt x="28" y="0"/>
                      <a:pt x="47" y="3"/>
                      <a:pt x="46" y="14"/>
                    </a:cubicBezTo>
                    <a:cubicBezTo>
                      <a:pt x="44" y="25"/>
                      <a:pt x="34" y="24"/>
                      <a:pt x="34" y="24"/>
                    </a:cubicBez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7F57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355"/>
              <p:cNvSpPr>
                <a:spLocks/>
              </p:cNvSpPr>
              <p:nvPr/>
            </p:nvSpPr>
            <p:spPr bwMode="auto">
              <a:xfrm>
                <a:off x="9737726" y="10261601"/>
                <a:ext cx="1731963" cy="3248025"/>
              </a:xfrm>
              <a:custGeom>
                <a:avLst/>
                <a:gdLst>
                  <a:gd name="T0" fmla="*/ 28 w 461"/>
                  <a:gd name="T1" fmla="*/ 555 h 865"/>
                  <a:gd name="T2" fmla="*/ 62 w 461"/>
                  <a:gd name="T3" fmla="*/ 448 h 865"/>
                  <a:gd name="T4" fmla="*/ 28 w 461"/>
                  <a:gd name="T5" fmla="*/ 125 h 865"/>
                  <a:gd name="T6" fmla="*/ 180 w 461"/>
                  <a:gd name="T7" fmla="*/ 0 h 865"/>
                  <a:gd name="T8" fmla="*/ 304 w 461"/>
                  <a:gd name="T9" fmla="*/ 228 h 865"/>
                  <a:gd name="T10" fmla="*/ 359 w 461"/>
                  <a:gd name="T11" fmla="*/ 437 h 865"/>
                  <a:gd name="T12" fmla="*/ 337 w 461"/>
                  <a:gd name="T13" fmla="*/ 437 h 865"/>
                  <a:gd name="T14" fmla="*/ 337 w 461"/>
                  <a:gd name="T15" fmla="*/ 747 h 865"/>
                  <a:gd name="T16" fmla="*/ 88 w 461"/>
                  <a:gd name="T17" fmla="*/ 718 h 865"/>
                  <a:gd name="T18" fmla="*/ 128 w 461"/>
                  <a:gd name="T19" fmla="*/ 687 h 865"/>
                  <a:gd name="T20" fmla="*/ 68 w 461"/>
                  <a:gd name="T21" fmla="*/ 655 h 865"/>
                  <a:gd name="T22" fmla="*/ 98 w 461"/>
                  <a:gd name="T23" fmla="*/ 577 h 865"/>
                  <a:gd name="T24" fmla="*/ 28 w 461"/>
                  <a:gd name="T25" fmla="*/ 555 h 8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1" h="865">
                    <a:moveTo>
                      <a:pt x="28" y="555"/>
                    </a:moveTo>
                    <a:cubicBezTo>
                      <a:pt x="28" y="555"/>
                      <a:pt x="70" y="535"/>
                      <a:pt x="62" y="448"/>
                    </a:cubicBezTo>
                    <a:cubicBezTo>
                      <a:pt x="55" y="362"/>
                      <a:pt x="0" y="196"/>
                      <a:pt x="28" y="125"/>
                    </a:cubicBezTo>
                    <a:cubicBezTo>
                      <a:pt x="57" y="53"/>
                      <a:pt x="96" y="0"/>
                      <a:pt x="180" y="0"/>
                    </a:cubicBezTo>
                    <a:cubicBezTo>
                      <a:pt x="265" y="0"/>
                      <a:pt x="341" y="53"/>
                      <a:pt x="304" y="228"/>
                    </a:cubicBezTo>
                    <a:cubicBezTo>
                      <a:pt x="267" y="403"/>
                      <a:pt x="359" y="437"/>
                      <a:pt x="359" y="437"/>
                    </a:cubicBezTo>
                    <a:cubicBezTo>
                      <a:pt x="359" y="437"/>
                      <a:pt x="346" y="439"/>
                      <a:pt x="337" y="437"/>
                    </a:cubicBezTo>
                    <a:cubicBezTo>
                      <a:pt x="337" y="437"/>
                      <a:pt x="461" y="629"/>
                      <a:pt x="337" y="747"/>
                    </a:cubicBezTo>
                    <a:cubicBezTo>
                      <a:pt x="214" y="865"/>
                      <a:pt x="93" y="732"/>
                      <a:pt x="88" y="718"/>
                    </a:cubicBezTo>
                    <a:cubicBezTo>
                      <a:pt x="88" y="718"/>
                      <a:pt x="114" y="718"/>
                      <a:pt x="128" y="687"/>
                    </a:cubicBezTo>
                    <a:cubicBezTo>
                      <a:pt x="128" y="687"/>
                      <a:pt x="76" y="690"/>
                      <a:pt x="68" y="655"/>
                    </a:cubicBezTo>
                    <a:cubicBezTo>
                      <a:pt x="68" y="655"/>
                      <a:pt x="100" y="638"/>
                      <a:pt x="98" y="577"/>
                    </a:cubicBezTo>
                    <a:cubicBezTo>
                      <a:pt x="98" y="577"/>
                      <a:pt x="58" y="600"/>
                      <a:pt x="28" y="555"/>
                    </a:cubicBezTo>
                    <a:close/>
                  </a:path>
                </a:pathLst>
              </a:custGeom>
              <a:solidFill>
                <a:srgbClr val="EA9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356"/>
              <p:cNvSpPr>
                <a:spLocks/>
              </p:cNvSpPr>
              <p:nvPr/>
            </p:nvSpPr>
            <p:spPr bwMode="auto">
              <a:xfrm>
                <a:off x="10071101" y="12701588"/>
                <a:ext cx="692150" cy="1400175"/>
              </a:xfrm>
              <a:custGeom>
                <a:avLst/>
                <a:gdLst>
                  <a:gd name="T0" fmla="*/ 0 w 436"/>
                  <a:gd name="T1" fmla="*/ 882 h 882"/>
                  <a:gd name="T2" fmla="*/ 135 w 436"/>
                  <a:gd name="T3" fmla="*/ 882 h 882"/>
                  <a:gd name="T4" fmla="*/ 218 w 436"/>
                  <a:gd name="T5" fmla="*/ 215 h 882"/>
                  <a:gd name="T6" fmla="*/ 301 w 436"/>
                  <a:gd name="T7" fmla="*/ 882 h 882"/>
                  <a:gd name="T8" fmla="*/ 436 w 436"/>
                  <a:gd name="T9" fmla="*/ 882 h 882"/>
                  <a:gd name="T10" fmla="*/ 424 w 436"/>
                  <a:gd name="T11" fmla="*/ 0 h 882"/>
                  <a:gd name="T12" fmla="*/ 10 w 436"/>
                  <a:gd name="T13" fmla="*/ 0 h 882"/>
                  <a:gd name="T14" fmla="*/ 0 w 436"/>
                  <a:gd name="T15" fmla="*/ 882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6" h="882">
                    <a:moveTo>
                      <a:pt x="0" y="882"/>
                    </a:moveTo>
                    <a:lnTo>
                      <a:pt x="135" y="882"/>
                    </a:lnTo>
                    <a:lnTo>
                      <a:pt x="218" y="215"/>
                    </a:lnTo>
                    <a:lnTo>
                      <a:pt x="301" y="882"/>
                    </a:lnTo>
                    <a:lnTo>
                      <a:pt x="436" y="882"/>
                    </a:lnTo>
                    <a:lnTo>
                      <a:pt x="424" y="0"/>
                    </a:lnTo>
                    <a:lnTo>
                      <a:pt x="10" y="0"/>
                    </a:lnTo>
                    <a:lnTo>
                      <a:pt x="0" y="882"/>
                    </a:lnTo>
                    <a:close/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359"/>
              <p:cNvSpPr>
                <a:spLocks/>
              </p:cNvSpPr>
              <p:nvPr/>
            </p:nvSpPr>
            <p:spPr bwMode="auto">
              <a:xfrm>
                <a:off x="9955213" y="12641263"/>
                <a:ext cx="184150" cy="327025"/>
              </a:xfrm>
              <a:custGeom>
                <a:avLst/>
                <a:gdLst>
                  <a:gd name="T0" fmla="*/ 6 w 49"/>
                  <a:gd name="T1" fmla="*/ 0 h 87"/>
                  <a:gd name="T2" fmla="*/ 9 w 49"/>
                  <a:gd name="T3" fmla="*/ 55 h 87"/>
                  <a:gd name="T4" fmla="*/ 38 w 49"/>
                  <a:gd name="T5" fmla="*/ 83 h 87"/>
                  <a:gd name="T6" fmla="*/ 31 w 49"/>
                  <a:gd name="T7" fmla="*/ 56 h 87"/>
                  <a:gd name="T8" fmla="*/ 38 w 49"/>
                  <a:gd name="T9" fmla="*/ 55 h 87"/>
                  <a:gd name="T10" fmla="*/ 36 w 49"/>
                  <a:gd name="T11" fmla="*/ 8 h 87"/>
                  <a:gd name="T12" fmla="*/ 6 w 49"/>
                  <a:gd name="T13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7">
                    <a:moveTo>
                      <a:pt x="6" y="0"/>
                    </a:moveTo>
                    <a:cubicBezTo>
                      <a:pt x="6" y="0"/>
                      <a:pt x="0" y="35"/>
                      <a:pt x="9" y="55"/>
                    </a:cubicBezTo>
                    <a:cubicBezTo>
                      <a:pt x="18" y="75"/>
                      <a:pt x="27" y="87"/>
                      <a:pt x="38" y="83"/>
                    </a:cubicBezTo>
                    <a:cubicBezTo>
                      <a:pt x="49" y="79"/>
                      <a:pt x="32" y="58"/>
                      <a:pt x="31" y="56"/>
                    </a:cubicBezTo>
                    <a:cubicBezTo>
                      <a:pt x="31" y="56"/>
                      <a:pt x="36" y="59"/>
                      <a:pt x="38" y="55"/>
                    </a:cubicBezTo>
                    <a:cubicBezTo>
                      <a:pt x="39" y="52"/>
                      <a:pt x="41" y="24"/>
                      <a:pt x="36" y="8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9DA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360"/>
              <p:cNvSpPr>
                <a:spLocks/>
              </p:cNvSpPr>
              <p:nvPr/>
            </p:nvSpPr>
            <p:spPr bwMode="auto">
              <a:xfrm>
                <a:off x="10029826" y="12811126"/>
                <a:ext cx="57150" cy="63500"/>
              </a:xfrm>
              <a:custGeom>
                <a:avLst/>
                <a:gdLst>
                  <a:gd name="T0" fmla="*/ 15 w 15"/>
                  <a:gd name="T1" fmla="*/ 17 h 17"/>
                  <a:gd name="T2" fmla="*/ 11 w 15"/>
                  <a:gd name="T3" fmla="*/ 11 h 17"/>
                  <a:gd name="T4" fmla="*/ 3 w 15"/>
                  <a:gd name="T5" fmla="*/ 0 h 17"/>
                  <a:gd name="T6" fmla="*/ 15 w 15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7">
                    <a:moveTo>
                      <a:pt x="15" y="17"/>
                    </a:moveTo>
                    <a:cubicBezTo>
                      <a:pt x="13" y="14"/>
                      <a:pt x="11" y="12"/>
                      <a:pt x="11" y="11"/>
                    </a:cubicBezTo>
                    <a:cubicBezTo>
                      <a:pt x="11" y="11"/>
                      <a:pt x="6" y="10"/>
                      <a:pt x="3" y="0"/>
                    </a:cubicBezTo>
                    <a:cubicBezTo>
                      <a:pt x="3" y="0"/>
                      <a:pt x="0" y="15"/>
                      <a:pt x="15" y="17"/>
                    </a:cubicBezTo>
                    <a:close/>
                  </a:path>
                </a:pathLst>
              </a:custGeom>
              <a:solidFill>
                <a:srgbClr val="EFC4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361"/>
              <p:cNvSpPr>
                <a:spLocks/>
              </p:cNvSpPr>
              <p:nvPr/>
            </p:nvSpPr>
            <p:spPr bwMode="auto">
              <a:xfrm>
                <a:off x="10691813" y="12641263"/>
                <a:ext cx="187325" cy="327025"/>
              </a:xfrm>
              <a:custGeom>
                <a:avLst/>
                <a:gdLst>
                  <a:gd name="T0" fmla="*/ 43 w 50"/>
                  <a:gd name="T1" fmla="*/ 0 h 87"/>
                  <a:gd name="T2" fmla="*/ 40 w 50"/>
                  <a:gd name="T3" fmla="*/ 55 h 87"/>
                  <a:gd name="T4" fmla="*/ 11 w 50"/>
                  <a:gd name="T5" fmla="*/ 83 h 87"/>
                  <a:gd name="T6" fmla="*/ 18 w 50"/>
                  <a:gd name="T7" fmla="*/ 56 h 87"/>
                  <a:gd name="T8" fmla="*/ 11 w 50"/>
                  <a:gd name="T9" fmla="*/ 55 h 87"/>
                  <a:gd name="T10" fmla="*/ 13 w 50"/>
                  <a:gd name="T11" fmla="*/ 8 h 87"/>
                  <a:gd name="T12" fmla="*/ 43 w 50"/>
                  <a:gd name="T13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87">
                    <a:moveTo>
                      <a:pt x="43" y="0"/>
                    </a:moveTo>
                    <a:cubicBezTo>
                      <a:pt x="43" y="0"/>
                      <a:pt x="50" y="35"/>
                      <a:pt x="40" y="55"/>
                    </a:cubicBezTo>
                    <a:cubicBezTo>
                      <a:pt x="31" y="75"/>
                      <a:pt x="22" y="87"/>
                      <a:pt x="11" y="83"/>
                    </a:cubicBezTo>
                    <a:cubicBezTo>
                      <a:pt x="0" y="79"/>
                      <a:pt x="17" y="58"/>
                      <a:pt x="18" y="56"/>
                    </a:cubicBezTo>
                    <a:cubicBezTo>
                      <a:pt x="18" y="56"/>
                      <a:pt x="13" y="59"/>
                      <a:pt x="11" y="55"/>
                    </a:cubicBezTo>
                    <a:cubicBezTo>
                      <a:pt x="10" y="52"/>
                      <a:pt x="8" y="24"/>
                      <a:pt x="13" y="8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9DA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362"/>
              <p:cNvSpPr>
                <a:spLocks/>
              </p:cNvSpPr>
              <p:nvPr/>
            </p:nvSpPr>
            <p:spPr bwMode="auto">
              <a:xfrm>
                <a:off x="10744201" y="12811126"/>
                <a:ext cx="55563" cy="63500"/>
              </a:xfrm>
              <a:custGeom>
                <a:avLst/>
                <a:gdLst>
                  <a:gd name="T0" fmla="*/ 0 w 15"/>
                  <a:gd name="T1" fmla="*/ 17 h 17"/>
                  <a:gd name="T2" fmla="*/ 4 w 15"/>
                  <a:gd name="T3" fmla="*/ 11 h 17"/>
                  <a:gd name="T4" fmla="*/ 12 w 15"/>
                  <a:gd name="T5" fmla="*/ 0 h 17"/>
                  <a:gd name="T6" fmla="*/ 0 w 15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7">
                    <a:moveTo>
                      <a:pt x="0" y="17"/>
                    </a:moveTo>
                    <a:cubicBezTo>
                      <a:pt x="2" y="14"/>
                      <a:pt x="4" y="12"/>
                      <a:pt x="4" y="11"/>
                    </a:cubicBezTo>
                    <a:cubicBezTo>
                      <a:pt x="4" y="11"/>
                      <a:pt x="10" y="10"/>
                      <a:pt x="12" y="0"/>
                    </a:cubicBezTo>
                    <a:cubicBezTo>
                      <a:pt x="12" y="0"/>
                      <a:pt x="15" y="15"/>
                      <a:pt x="0" y="17"/>
                    </a:cubicBezTo>
                    <a:close/>
                  </a:path>
                </a:pathLst>
              </a:custGeom>
              <a:solidFill>
                <a:srgbClr val="EFC4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363"/>
              <p:cNvSpPr>
                <a:spLocks/>
              </p:cNvSpPr>
              <p:nvPr/>
            </p:nvSpPr>
            <p:spPr bwMode="auto">
              <a:xfrm>
                <a:off x="9925051" y="11631613"/>
                <a:ext cx="981075" cy="1089025"/>
              </a:xfrm>
              <a:custGeom>
                <a:avLst/>
                <a:gdLst>
                  <a:gd name="T0" fmla="*/ 261 w 261"/>
                  <a:gd name="T1" fmla="*/ 261 h 290"/>
                  <a:gd name="T2" fmla="*/ 186 w 261"/>
                  <a:gd name="T3" fmla="*/ 0 h 290"/>
                  <a:gd name="T4" fmla="*/ 131 w 261"/>
                  <a:gd name="T5" fmla="*/ 0 h 290"/>
                  <a:gd name="T6" fmla="*/ 131 w 261"/>
                  <a:gd name="T7" fmla="*/ 0 h 290"/>
                  <a:gd name="T8" fmla="*/ 75 w 261"/>
                  <a:gd name="T9" fmla="*/ 0 h 290"/>
                  <a:gd name="T10" fmla="*/ 0 w 261"/>
                  <a:gd name="T11" fmla="*/ 261 h 290"/>
                  <a:gd name="T12" fmla="*/ 44 w 261"/>
                  <a:gd name="T13" fmla="*/ 277 h 290"/>
                  <a:gd name="T14" fmla="*/ 43 w 261"/>
                  <a:gd name="T15" fmla="*/ 285 h 290"/>
                  <a:gd name="T16" fmla="*/ 131 w 261"/>
                  <a:gd name="T17" fmla="*/ 290 h 290"/>
                  <a:gd name="T18" fmla="*/ 131 w 261"/>
                  <a:gd name="T19" fmla="*/ 290 h 290"/>
                  <a:gd name="T20" fmla="*/ 131 w 261"/>
                  <a:gd name="T21" fmla="*/ 290 h 290"/>
                  <a:gd name="T22" fmla="*/ 131 w 261"/>
                  <a:gd name="T23" fmla="*/ 290 h 290"/>
                  <a:gd name="T24" fmla="*/ 131 w 261"/>
                  <a:gd name="T25" fmla="*/ 290 h 290"/>
                  <a:gd name="T26" fmla="*/ 218 w 261"/>
                  <a:gd name="T27" fmla="*/ 285 h 290"/>
                  <a:gd name="T28" fmla="*/ 217 w 261"/>
                  <a:gd name="T29" fmla="*/ 277 h 290"/>
                  <a:gd name="T30" fmla="*/ 261 w 261"/>
                  <a:gd name="T31" fmla="*/ 261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1" h="290">
                    <a:moveTo>
                      <a:pt x="261" y="261"/>
                    </a:moveTo>
                    <a:cubicBezTo>
                      <a:pt x="248" y="40"/>
                      <a:pt x="186" y="0"/>
                      <a:pt x="186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12" y="66"/>
                      <a:pt x="0" y="261"/>
                    </a:cubicBezTo>
                    <a:cubicBezTo>
                      <a:pt x="0" y="261"/>
                      <a:pt x="19" y="278"/>
                      <a:pt x="44" y="277"/>
                    </a:cubicBezTo>
                    <a:cubicBezTo>
                      <a:pt x="43" y="285"/>
                      <a:pt x="43" y="285"/>
                      <a:pt x="43" y="285"/>
                    </a:cubicBezTo>
                    <a:cubicBezTo>
                      <a:pt x="43" y="285"/>
                      <a:pt x="86" y="290"/>
                      <a:pt x="131" y="290"/>
                    </a:cubicBezTo>
                    <a:cubicBezTo>
                      <a:pt x="131" y="290"/>
                      <a:pt x="131" y="290"/>
                      <a:pt x="131" y="290"/>
                    </a:cubicBezTo>
                    <a:cubicBezTo>
                      <a:pt x="131" y="290"/>
                      <a:pt x="131" y="290"/>
                      <a:pt x="131" y="290"/>
                    </a:cubicBezTo>
                    <a:cubicBezTo>
                      <a:pt x="131" y="290"/>
                      <a:pt x="131" y="290"/>
                      <a:pt x="131" y="290"/>
                    </a:cubicBezTo>
                    <a:cubicBezTo>
                      <a:pt x="131" y="290"/>
                      <a:pt x="131" y="290"/>
                      <a:pt x="131" y="290"/>
                    </a:cubicBezTo>
                    <a:cubicBezTo>
                      <a:pt x="175" y="290"/>
                      <a:pt x="218" y="285"/>
                      <a:pt x="218" y="285"/>
                    </a:cubicBezTo>
                    <a:cubicBezTo>
                      <a:pt x="217" y="277"/>
                      <a:pt x="217" y="277"/>
                      <a:pt x="217" y="277"/>
                    </a:cubicBezTo>
                    <a:cubicBezTo>
                      <a:pt x="242" y="278"/>
                      <a:pt x="261" y="261"/>
                      <a:pt x="261" y="261"/>
                    </a:cubicBezTo>
                    <a:close/>
                  </a:path>
                </a:pathLst>
              </a:custGeom>
              <a:solidFill>
                <a:srgbClr val="F4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364"/>
              <p:cNvSpPr>
                <a:spLocks/>
              </p:cNvSpPr>
              <p:nvPr/>
            </p:nvSpPr>
            <p:spPr bwMode="auto">
              <a:xfrm>
                <a:off x="10661651" y="11895138"/>
                <a:ext cx="123825" cy="776288"/>
              </a:xfrm>
              <a:custGeom>
                <a:avLst/>
                <a:gdLst>
                  <a:gd name="T0" fmla="*/ 33 w 33"/>
                  <a:gd name="T1" fmla="*/ 206 h 207"/>
                  <a:gd name="T2" fmla="*/ 21 w 33"/>
                  <a:gd name="T3" fmla="*/ 207 h 207"/>
                  <a:gd name="T4" fmla="*/ 0 w 33"/>
                  <a:gd name="T5" fmla="*/ 0 h 207"/>
                  <a:gd name="T6" fmla="*/ 33 w 33"/>
                  <a:gd name="T7" fmla="*/ 20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07">
                    <a:moveTo>
                      <a:pt x="33" y="206"/>
                    </a:moveTo>
                    <a:cubicBezTo>
                      <a:pt x="29" y="207"/>
                      <a:pt x="25" y="207"/>
                      <a:pt x="21" y="207"/>
                    </a:cubicBezTo>
                    <a:cubicBezTo>
                      <a:pt x="21" y="207"/>
                      <a:pt x="6" y="32"/>
                      <a:pt x="0" y="0"/>
                    </a:cubicBezTo>
                    <a:cubicBezTo>
                      <a:pt x="0" y="0"/>
                      <a:pt x="26" y="145"/>
                      <a:pt x="33" y="206"/>
                    </a:cubicBezTo>
                    <a:close/>
                  </a:path>
                </a:pathLst>
              </a:custGeom>
              <a:solidFill>
                <a:srgbClr val="E2D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365"/>
              <p:cNvSpPr>
                <a:spLocks/>
              </p:cNvSpPr>
              <p:nvPr/>
            </p:nvSpPr>
            <p:spPr bwMode="auto">
              <a:xfrm>
                <a:off x="10045701" y="11895138"/>
                <a:ext cx="123825" cy="776288"/>
              </a:xfrm>
              <a:custGeom>
                <a:avLst/>
                <a:gdLst>
                  <a:gd name="T0" fmla="*/ 0 w 33"/>
                  <a:gd name="T1" fmla="*/ 206 h 207"/>
                  <a:gd name="T2" fmla="*/ 12 w 33"/>
                  <a:gd name="T3" fmla="*/ 207 h 207"/>
                  <a:gd name="T4" fmla="*/ 33 w 33"/>
                  <a:gd name="T5" fmla="*/ 0 h 207"/>
                  <a:gd name="T6" fmla="*/ 0 w 33"/>
                  <a:gd name="T7" fmla="*/ 20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07">
                    <a:moveTo>
                      <a:pt x="0" y="206"/>
                    </a:moveTo>
                    <a:cubicBezTo>
                      <a:pt x="4" y="207"/>
                      <a:pt x="8" y="207"/>
                      <a:pt x="12" y="207"/>
                    </a:cubicBezTo>
                    <a:cubicBezTo>
                      <a:pt x="12" y="207"/>
                      <a:pt x="27" y="32"/>
                      <a:pt x="33" y="0"/>
                    </a:cubicBezTo>
                    <a:cubicBezTo>
                      <a:pt x="33" y="0"/>
                      <a:pt x="7" y="145"/>
                      <a:pt x="0" y="206"/>
                    </a:cubicBezTo>
                    <a:close/>
                  </a:path>
                </a:pathLst>
              </a:custGeom>
              <a:solidFill>
                <a:srgbClr val="E2D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366"/>
              <p:cNvSpPr>
                <a:spLocks/>
              </p:cNvSpPr>
              <p:nvPr/>
            </p:nvSpPr>
            <p:spPr bwMode="auto">
              <a:xfrm>
                <a:off x="10360026" y="11749088"/>
                <a:ext cx="106363" cy="66675"/>
              </a:xfrm>
              <a:custGeom>
                <a:avLst/>
                <a:gdLst>
                  <a:gd name="T0" fmla="*/ 23 w 28"/>
                  <a:gd name="T1" fmla="*/ 18 h 18"/>
                  <a:gd name="T2" fmla="*/ 5 w 28"/>
                  <a:gd name="T3" fmla="*/ 18 h 18"/>
                  <a:gd name="T4" fmla="*/ 0 w 28"/>
                  <a:gd name="T5" fmla="*/ 14 h 18"/>
                  <a:gd name="T6" fmla="*/ 0 w 28"/>
                  <a:gd name="T7" fmla="*/ 5 h 18"/>
                  <a:gd name="T8" fmla="*/ 5 w 28"/>
                  <a:gd name="T9" fmla="*/ 0 h 18"/>
                  <a:gd name="T10" fmla="*/ 23 w 28"/>
                  <a:gd name="T11" fmla="*/ 0 h 18"/>
                  <a:gd name="T12" fmla="*/ 28 w 28"/>
                  <a:gd name="T13" fmla="*/ 5 h 18"/>
                  <a:gd name="T14" fmla="*/ 28 w 28"/>
                  <a:gd name="T15" fmla="*/ 14 h 18"/>
                  <a:gd name="T16" fmla="*/ 23 w 28"/>
                  <a:gd name="T1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18">
                    <a:moveTo>
                      <a:pt x="23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3" y="18"/>
                      <a:pt x="0" y="16"/>
                      <a:pt x="0" y="1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3" y="0"/>
                      <a:pt x="5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6" y="0"/>
                      <a:pt x="28" y="3"/>
                      <a:pt x="28" y="5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6"/>
                      <a:pt x="26" y="18"/>
                      <a:pt x="23" y="18"/>
                    </a:cubicBezTo>
                    <a:close/>
                  </a:path>
                </a:pathLst>
              </a:custGeom>
              <a:solidFill>
                <a:srgbClr val="7F57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367"/>
              <p:cNvSpPr>
                <a:spLocks/>
              </p:cNvSpPr>
              <p:nvPr/>
            </p:nvSpPr>
            <p:spPr bwMode="auto">
              <a:xfrm>
                <a:off x="10353676" y="11782426"/>
                <a:ext cx="123825" cy="701675"/>
              </a:xfrm>
              <a:custGeom>
                <a:avLst/>
                <a:gdLst>
                  <a:gd name="T0" fmla="*/ 23 w 78"/>
                  <a:gd name="T1" fmla="*/ 0 h 442"/>
                  <a:gd name="T2" fmla="*/ 54 w 78"/>
                  <a:gd name="T3" fmla="*/ 0 h 442"/>
                  <a:gd name="T4" fmla="*/ 78 w 78"/>
                  <a:gd name="T5" fmla="*/ 383 h 442"/>
                  <a:gd name="T6" fmla="*/ 38 w 78"/>
                  <a:gd name="T7" fmla="*/ 442 h 442"/>
                  <a:gd name="T8" fmla="*/ 0 w 78"/>
                  <a:gd name="T9" fmla="*/ 383 h 442"/>
                  <a:gd name="T10" fmla="*/ 23 w 78"/>
                  <a:gd name="T11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442">
                    <a:moveTo>
                      <a:pt x="23" y="0"/>
                    </a:moveTo>
                    <a:lnTo>
                      <a:pt x="54" y="0"/>
                    </a:lnTo>
                    <a:lnTo>
                      <a:pt x="78" y="383"/>
                    </a:lnTo>
                    <a:lnTo>
                      <a:pt x="38" y="442"/>
                    </a:lnTo>
                    <a:lnTo>
                      <a:pt x="0" y="38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7F57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368"/>
              <p:cNvSpPr>
                <a:spLocks/>
              </p:cNvSpPr>
              <p:nvPr/>
            </p:nvSpPr>
            <p:spPr bwMode="auto">
              <a:xfrm>
                <a:off x="10206038" y="11631613"/>
                <a:ext cx="425450" cy="211138"/>
              </a:xfrm>
              <a:custGeom>
                <a:avLst/>
                <a:gdLst>
                  <a:gd name="T0" fmla="*/ 64 w 268"/>
                  <a:gd name="T1" fmla="*/ 133 h 133"/>
                  <a:gd name="T2" fmla="*/ 131 w 268"/>
                  <a:gd name="T3" fmla="*/ 69 h 133"/>
                  <a:gd name="T4" fmla="*/ 197 w 268"/>
                  <a:gd name="T5" fmla="*/ 133 h 133"/>
                  <a:gd name="T6" fmla="*/ 268 w 268"/>
                  <a:gd name="T7" fmla="*/ 0 h 133"/>
                  <a:gd name="T8" fmla="*/ 0 w 268"/>
                  <a:gd name="T9" fmla="*/ 0 h 133"/>
                  <a:gd name="T10" fmla="*/ 64 w 268"/>
                  <a:gd name="T11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8" h="133">
                    <a:moveTo>
                      <a:pt x="64" y="133"/>
                    </a:moveTo>
                    <a:lnTo>
                      <a:pt x="131" y="69"/>
                    </a:lnTo>
                    <a:lnTo>
                      <a:pt x="197" y="133"/>
                    </a:lnTo>
                    <a:lnTo>
                      <a:pt x="268" y="0"/>
                    </a:lnTo>
                    <a:lnTo>
                      <a:pt x="0" y="0"/>
                    </a:lnTo>
                    <a:lnTo>
                      <a:pt x="64" y="133"/>
                    </a:lnTo>
                    <a:close/>
                  </a:path>
                </a:pathLst>
              </a:custGeom>
              <a:solidFill>
                <a:srgbClr val="E2D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369"/>
              <p:cNvSpPr>
                <a:spLocks/>
              </p:cNvSpPr>
              <p:nvPr/>
            </p:nvSpPr>
            <p:spPr bwMode="auto">
              <a:xfrm>
                <a:off x="10702926" y="11080751"/>
                <a:ext cx="277813" cy="352425"/>
              </a:xfrm>
              <a:custGeom>
                <a:avLst/>
                <a:gdLst>
                  <a:gd name="T0" fmla="*/ 20 w 74"/>
                  <a:gd name="T1" fmla="*/ 23 h 94"/>
                  <a:gd name="T2" fmla="*/ 56 w 74"/>
                  <a:gd name="T3" fmla="*/ 14 h 94"/>
                  <a:gd name="T4" fmla="*/ 0 w 74"/>
                  <a:gd name="T5" fmla="*/ 94 h 94"/>
                  <a:gd name="T6" fmla="*/ 20 w 74"/>
                  <a:gd name="T7" fmla="*/ 2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94">
                    <a:moveTo>
                      <a:pt x="20" y="23"/>
                    </a:moveTo>
                    <a:cubicBezTo>
                      <a:pt x="20" y="23"/>
                      <a:pt x="39" y="0"/>
                      <a:pt x="56" y="14"/>
                    </a:cubicBezTo>
                    <a:cubicBezTo>
                      <a:pt x="74" y="27"/>
                      <a:pt x="52" y="94"/>
                      <a:pt x="0" y="94"/>
                    </a:cubicBez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F4D3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370"/>
              <p:cNvSpPr>
                <a:spLocks/>
              </p:cNvSpPr>
              <p:nvPr/>
            </p:nvSpPr>
            <p:spPr bwMode="auto">
              <a:xfrm>
                <a:off x="9845676" y="11080751"/>
                <a:ext cx="277813" cy="352425"/>
              </a:xfrm>
              <a:custGeom>
                <a:avLst/>
                <a:gdLst>
                  <a:gd name="T0" fmla="*/ 54 w 74"/>
                  <a:gd name="T1" fmla="*/ 23 h 94"/>
                  <a:gd name="T2" fmla="*/ 18 w 74"/>
                  <a:gd name="T3" fmla="*/ 14 h 94"/>
                  <a:gd name="T4" fmla="*/ 74 w 74"/>
                  <a:gd name="T5" fmla="*/ 94 h 94"/>
                  <a:gd name="T6" fmla="*/ 54 w 74"/>
                  <a:gd name="T7" fmla="*/ 2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94">
                    <a:moveTo>
                      <a:pt x="54" y="23"/>
                    </a:moveTo>
                    <a:cubicBezTo>
                      <a:pt x="54" y="23"/>
                      <a:pt x="35" y="0"/>
                      <a:pt x="18" y="14"/>
                    </a:cubicBezTo>
                    <a:cubicBezTo>
                      <a:pt x="0" y="27"/>
                      <a:pt x="22" y="94"/>
                      <a:pt x="74" y="94"/>
                    </a:cubicBezTo>
                    <a:lnTo>
                      <a:pt x="54" y="23"/>
                    </a:lnTo>
                    <a:close/>
                  </a:path>
                </a:pathLst>
              </a:custGeom>
              <a:solidFill>
                <a:srgbClr val="F4D3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371"/>
              <p:cNvSpPr>
                <a:spLocks/>
              </p:cNvSpPr>
              <p:nvPr/>
            </p:nvSpPr>
            <p:spPr bwMode="auto">
              <a:xfrm>
                <a:off x="9969501" y="10596563"/>
                <a:ext cx="887413" cy="1133475"/>
              </a:xfrm>
              <a:custGeom>
                <a:avLst/>
                <a:gdLst>
                  <a:gd name="T0" fmla="*/ 236 w 236"/>
                  <a:gd name="T1" fmla="*/ 99 h 302"/>
                  <a:gd name="T2" fmla="*/ 118 w 236"/>
                  <a:gd name="T3" fmla="*/ 302 h 302"/>
                  <a:gd name="T4" fmla="*/ 0 w 236"/>
                  <a:gd name="T5" fmla="*/ 99 h 302"/>
                  <a:gd name="T6" fmla="*/ 108 w 236"/>
                  <a:gd name="T7" fmla="*/ 15 h 302"/>
                  <a:gd name="T8" fmla="*/ 206 w 236"/>
                  <a:gd name="T9" fmla="*/ 15 h 302"/>
                  <a:gd name="T10" fmla="*/ 236 w 236"/>
                  <a:gd name="T11" fmla="*/ 99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302">
                    <a:moveTo>
                      <a:pt x="236" y="99"/>
                    </a:moveTo>
                    <a:cubicBezTo>
                      <a:pt x="236" y="211"/>
                      <a:pt x="183" y="302"/>
                      <a:pt x="118" y="302"/>
                    </a:cubicBezTo>
                    <a:cubicBezTo>
                      <a:pt x="53" y="302"/>
                      <a:pt x="0" y="211"/>
                      <a:pt x="0" y="99"/>
                    </a:cubicBezTo>
                    <a:cubicBezTo>
                      <a:pt x="0" y="46"/>
                      <a:pt x="52" y="18"/>
                      <a:pt x="108" y="15"/>
                    </a:cubicBezTo>
                    <a:cubicBezTo>
                      <a:pt x="140" y="13"/>
                      <a:pt x="181" y="0"/>
                      <a:pt x="206" y="15"/>
                    </a:cubicBezTo>
                    <a:cubicBezTo>
                      <a:pt x="229" y="29"/>
                      <a:pt x="236" y="70"/>
                      <a:pt x="236" y="99"/>
                    </a:cubicBezTo>
                    <a:close/>
                  </a:path>
                </a:pathLst>
              </a:custGeom>
              <a:solidFill>
                <a:srgbClr val="F9DA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372"/>
              <p:cNvSpPr>
                <a:spLocks/>
              </p:cNvSpPr>
              <p:nvPr/>
            </p:nvSpPr>
            <p:spPr bwMode="auto">
              <a:xfrm>
                <a:off x="10304463" y="11452226"/>
                <a:ext cx="239713" cy="134938"/>
              </a:xfrm>
              <a:custGeom>
                <a:avLst/>
                <a:gdLst>
                  <a:gd name="T0" fmla="*/ 0 w 64"/>
                  <a:gd name="T1" fmla="*/ 12 h 36"/>
                  <a:gd name="T2" fmla="*/ 18 w 64"/>
                  <a:gd name="T3" fmla="*/ 1 h 36"/>
                  <a:gd name="T4" fmla="*/ 32 w 64"/>
                  <a:gd name="T5" fmla="*/ 10 h 36"/>
                  <a:gd name="T6" fmla="*/ 50 w 64"/>
                  <a:gd name="T7" fmla="*/ 1 h 36"/>
                  <a:gd name="T8" fmla="*/ 64 w 64"/>
                  <a:gd name="T9" fmla="*/ 13 h 36"/>
                  <a:gd name="T10" fmla="*/ 31 w 64"/>
                  <a:gd name="T11" fmla="*/ 36 h 36"/>
                  <a:gd name="T12" fmla="*/ 0 w 64"/>
                  <a:gd name="T13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6">
                    <a:moveTo>
                      <a:pt x="0" y="12"/>
                    </a:moveTo>
                    <a:cubicBezTo>
                      <a:pt x="0" y="12"/>
                      <a:pt x="8" y="0"/>
                      <a:pt x="18" y="1"/>
                    </a:cubicBezTo>
                    <a:cubicBezTo>
                      <a:pt x="27" y="1"/>
                      <a:pt x="32" y="10"/>
                      <a:pt x="32" y="10"/>
                    </a:cubicBezTo>
                    <a:cubicBezTo>
                      <a:pt x="32" y="10"/>
                      <a:pt x="40" y="1"/>
                      <a:pt x="50" y="1"/>
                    </a:cubicBezTo>
                    <a:cubicBezTo>
                      <a:pt x="60" y="1"/>
                      <a:pt x="64" y="13"/>
                      <a:pt x="64" y="13"/>
                    </a:cubicBezTo>
                    <a:cubicBezTo>
                      <a:pt x="64" y="13"/>
                      <a:pt x="55" y="36"/>
                      <a:pt x="31" y="36"/>
                    </a:cubicBezTo>
                    <a:cubicBezTo>
                      <a:pt x="8" y="36"/>
                      <a:pt x="0" y="12"/>
                      <a:pt x="0" y="12"/>
                    </a:cubicBezTo>
                    <a:close/>
                  </a:path>
                </a:pathLst>
              </a:custGeom>
              <a:solidFill>
                <a:srgbClr val="C65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373"/>
              <p:cNvSpPr>
                <a:spLocks/>
              </p:cNvSpPr>
              <p:nvPr/>
            </p:nvSpPr>
            <p:spPr bwMode="auto">
              <a:xfrm>
                <a:off x="10086976" y="11061701"/>
                <a:ext cx="190500" cy="120650"/>
              </a:xfrm>
              <a:custGeom>
                <a:avLst/>
                <a:gdLst>
                  <a:gd name="T0" fmla="*/ 4 w 51"/>
                  <a:gd name="T1" fmla="*/ 32 h 32"/>
                  <a:gd name="T2" fmla="*/ 0 w 51"/>
                  <a:gd name="T3" fmla="*/ 28 h 32"/>
                  <a:gd name="T4" fmla="*/ 23 w 51"/>
                  <a:gd name="T5" fmla="*/ 0 h 32"/>
                  <a:gd name="T6" fmla="*/ 51 w 51"/>
                  <a:gd name="T7" fmla="*/ 22 h 32"/>
                  <a:gd name="T8" fmla="*/ 48 w 51"/>
                  <a:gd name="T9" fmla="*/ 26 h 32"/>
                  <a:gd name="T10" fmla="*/ 44 w 51"/>
                  <a:gd name="T11" fmla="*/ 24 h 32"/>
                  <a:gd name="T12" fmla="*/ 24 w 51"/>
                  <a:gd name="T13" fmla="*/ 7 h 32"/>
                  <a:gd name="T14" fmla="*/ 23 w 51"/>
                  <a:gd name="T15" fmla="*/ 7 h 32"/>
                  <a:gd name="T16" fmla="*/ 7 w 51"/>
                  <a:gd name="T17" fmla="*/ 28 h 32"/>
                  <a:gd name="T18" fmla="*/ 4 w 51"/>
                  <a:gd name="T19" fmla="*/ 32 h 32"/>
                  <a:gd name="T20" fmla="*/ 4 w 51"/>
                  <a:gd name="T2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32">
                    <a:moveTo>
                      <a:pt x="4" y="32"/>
                    </a:moveTo>
                    <a:cubicBezTo>
                      <a:pt x="2" y="32"/>
                      <a:pt x="0" y="30"/>
                      <a:pt x="0" y="28"/>
                    </a:cubicBezTo>
                    <a:cubicBezTo>
                      <a:pt x="0" y="19"/>
                      <a:pt x="5" y="1"/>
                      <a:pt x="23" y="0"/>
                    </a:cubicBezTo>
                    <a:cubicBezTo>
                      <a:pt x="41" y="0"/>
                      <a:pt x="49" y="14"/>
                      <a:pt x="51" y="22"/>
                    </a:cubicBezTo>
                    <a:cubicBezTo>
                      <a:pt x="51" y="24"/>
                      <a:pt x="50" y="26"/>
                      <a:pt x="48" y="26"/>
                    </a:cubicBezTo>
                    <a:cubicBezTo>
                      <a:pt x="46" y="27"/>
                      <a:pt x="44" y="26"/>
                      <a:pt x="44" y="24"/>
                    </a:cubicBezTo>
                    <a:cubicBezTo>
                      <a:pt x="44" y="23"/>
                      <a:pt x="40" y="7"/>
                      <a:pt x="24" y="7"/>
                    </a:cubicBezTo>
                    <a:cubicBezTo>
                      <a:pt x="24" y="7"/>
                      <a:pt x="24" y="7"/>
                      <a:pt x="23" y="7"/>
                    </a:cubicBezTo>
                    <a:cubicBezTo>
                      <a:pt x="8" y="8"/>
                      <a:pt x="7" y="27"/>
                      <a:pt x="7" y="28"/>
                    </a:cubicBezTo>
                    <a:cubicBezTo>
                      <a:pt x="7" y="30"/>
                      <a:pt x="6" y="32"/>
                      <a:pt x="4" y="32"/>
                    </a:cubicBezTo>
                    <a:cubicBezTo>
                      <a:pt x="4" y="32"/>
                      <a:pt x="4" y="32"/>
                      <a:pt x="4" y="32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374"/>
              <p:cNvSpPr>
                <a:spLocks/>
              </p:cNvSpPr>
              <p:nvPr/>
            </p:nvSpPr>
            <p:spPr bwMode="auto">
              <a:xfrm>
                <a:off x="10040938" y="10948988"/>
                <a:ext cx="260350" cy="60325"/>
              </a:xfrm>
              <a:custGeom>
                <a:avLst/>
                <a:gdLst>
                  <a:gd name="T0" fmla="*/ 0 w 69"/>
                  <a:gd name="T1" fmla="*/ 16 h 16"/>
                  <a:gd name="T2" fmla="*/ 69 w 69"/>
                  <a:gd name="T3" fmla="*/ 16 h 16"/>
                  <a:gd name="T4" fmla="*/ 53 w 69"/>
                  <a:gd name="T5" fmla="*/ 0 h 16"/>
                  <a:gd name="T6" fmla="*/ 0 w 6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6">
                    <a:moveTo>
                      <a:pt x="0" y="16"/>
                    </a:moveTo>
                    <a:cubicBezTo>
                      <a:pt x="0" y="16"/>
                      <a:pt x="51" y="8"/>
                      <a:pt x="69" y="16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8" y="0"/>
                      <a:pt x="0" y="16"/>
                    </a:cubicBezTo>
                    <a:close/>
                  </a:path>
                </a:pathLst>
              </a:custGeom>
              <a:solidFill>
                <a:srgbClr val="E08A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375"/>
              <p:cNvSpPr>
                <a:spLocks/>
              </p:cNvSpPr>
              <p:nvPr/>
            </p:nvSpPr>
            <p:spPr bwMode="auto">
              <a:xfrm>
                <a:off x="10544176" y="10948988"/>
                <a:ext cx="255588" cy="60325"/>
              </a:xfrm>
              <a:custGeom>
                <a:avLst/>
                <a:gdLst>
                  <a:gd name="T0" fmla="*/ 68 w 68"/>
                  <a:gd name="T1" fmla="*/ 16 h 16"/>
                  <a:gd name="T2" fmla="*/ 0 w 68"/>
                  <a:gd name="T3" fmla="*/ 16 h 16"/>
                  <a:gd name="T4" fmla="*/ 15 w 68"/>
                  <a:gd name="T5" fmla="*/ 0 h 16"/>
                  <a:gd name="T6" fmla="*/ 68 w 68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16">
                    <a:moveTo>
                      <a:pt x="68" y="16"/>
                    </a:moveTo>
                    <a:cubicBezTo>
                      <a:pt x="68" y="16"/>
                      <a:pt x="18" y="8"/>
                      <a:pt x="0" y="16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60" y="0"/>
                      <a:pt x="68" y="16"/>
                    </a:cubicBezTo>
                    <a:close/>
                  </a:path>
                </a:pathLst>
              </a:custGeom>
              <a:solidFill>
                <a:srgbClr val="E08A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376"/>
              <p:cNvSpPr>
                <a:spLocks/>
              </p:cNvSpPr>
              <p:nvPr/>
            </p:nvSpPr>
            <p:spPr bwMode="auto">
              <a:xfrm>
                <a:off x="10010776" y="11144251"/>
                <a:ext cx="106363" cy="33338"/>
              </a:xfrm>
              <a:custGeom>
                <a:avLst/>
                <a:gdLst>
                  <a:gd name="T0" fmla="*/ 18 w 28"/>
                  <a:gd name="T1" fmla="*/ 9 h 9"/>
                  <a:gd name="T2" fmla="*/ 3 w 28"/>
                  <a:gd name="T3" fmla="*/ 7 h 9"/>
                  <a:gd name="T4" fmla="*/ 1 w 28"/>
                  <a:gd name="T5" fmla="*/ 2 h 9"/>
                  <a:gd name="T6" fmla="*/ 5 w 28"/>
                  <a:gd name="T7" fmla="*/ 0 h 9"/>
                  <a:gd name="T8" fmla="*/ 23 w 28"/>
                  <a:gd name="T9" fmla="*/ 2 h 9"/>
                  <a:gd name="T10" fmla="*/ 27 w 28"/>
                  <a:gd name="T11" fmla="*/ 4 h 9"/>
                  <a:gd name="T12" fmla="*/ 25 w 28"/>
                  <a:gd name="T13" fmla="*/ 9 h 9"/>
                  <a:gd name="T14" fmla="*/ 18 w 28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9">
                    <a:moveTo>
                      <a:pt x="18" y="9"/>
                    </a:moveTo>
                    <a:cubicBezTo>
                      <a:pt x="14" y="9"/>
                      <a:pt x="9" y="9"/>
                      <a:pt x="3" y="7"/>
                    </a:cubicBezTo>
                    <a:cubicBezTo>
                      <a:pt x="1" y="6"/>
                      <a:pt x="0" y="4"/>
                      <a:pt x="1" y="2"/>
                    </a:cubicBezTo>
                    <a:cubicBezTo>
                      <a:pt x="1" y="0"/>
                      <a:pt x="3" y="0"/>
                      <a:pt x="5" y="0"/>
                    </a:cubicBezTo>
                    <a:cubicBezTo>
                      <a:pt x="16" y="4"/>
                      <a:pt x="23" y="2"/>
                      <a:pt x="23" y="2"/>
                    </a:cubicBezTo>
                    <a:cubicBezTo>
                      <a:pt x="25" y="1"/>
                      <a:pt x="27" y="3"/>
                      <a:pt x="27" y="4"/>
                    </a:cubicBezTo>
                    <a:cubicBezTo>
                      <a:pt x="28" y="6"/>
                      <a:pt x="27" y="8"/>
                      <a:pt x="25" y="9"/>
                    </a:cubicBezTo>
                    <a:cubicBezTo>
                      <a:pt x="25" y="9"/>
                      <a:pt x="22" y="9"/>
                      <a:pt x="18" y="9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377"/>
              <p:cNvSpPr>
                <a:spLocks/>
              </p:cNvSpPr>
              <p:nvPr/>
            </p:nvSpPr>
            <p:spPr bwMode="auto">
              <a:xfrm>
                <a:off x="10010776" y="11088688"/>
                <a:ext cx="106363" cy="63500"/>
              </a:xfrm>
              <a:custGeom>
                <a:avLst/>
                <a:gdLst>
                  <a:gd name="T0" fmla="*/ 24 w 28"/>
                  <a:gd name="T1" fmla="*/ 17 h 17"/>
                  <a:gd name="T2" fmla="*/ 2 w 28"/>
                  <a:gd name="T3" fmla="*/ 7 h 17"/>
                  <a:gd name="T4" fmla="*/ 1 w 28"/>
                  <a:gd name="T5" fmla="*/ 2 h 17"/>
                  <a:gd name="T6" fmla="*/ 6 w 28"/>
                  <a:gd name="T7" fmla="*/ 2 h 17"/>
                  <a:gd name="T8" fmla="*/ 6 w 28"/>
                  <a:gd name="T9" fmla="*/ 2 h 17"/>
                  <a:gd name="T10" fmla="*/ 25 w 28"/>
                  <a:gd name="T11" fmla="*/ 10 h 17"/>
                  <a:gd name="T12" fmla="*/ 28 w 28"/>
                  <a:gd name="T13" fmla="*/ 14 h 17"/>
                  <a:gd name="T14" fmla="*/ 25 w 28"/>
                  <a:gd name="T15" fmla="*/ 17 h 17"/>
                  <a:gd name="T16" fmla="*/ 24 w 28"/>
                  <a:gd name="T1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17">
                    <a:moveTo>
                      <a:pt x="24" y="17"/>
                    </a:moveTo>
                    <a:cubicBezTo>
                      <a:pt x="14" y="17"/>
                      <a:pt x="2" y="7"/>
                      <a:pt x="2" y="7"/>
                    </a:cubicBez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5" y="0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9" y="4"/>
                      <a:pt x="18" y="10"/>
                      <a:pt x="25" y="10"/>
                    </a:cubicBezTo>
                    <a:cubicBezTo>
                      <a:pt x="26" y="10"/>
                      <a:pt x="28" y="12"/>
                      <a:pt x="28" y="14"/>
                    </a:cubicBezTo>
                    <a:cubicBezTo>
                      <a:pt x="28" y="16"/>
                      <a:pt x="27" y="17"/>
                      <a:pt x="25" y="17"/>
                    </a:cubicBezTo>
                    <a:cubicBezTo>
                      <a:pt x="25" y="17"/>
                      <a:pt x="24" y="17"/>
                      <a:pt x="24" y="17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378"/>
              <p:cNvSpPr>
                <a:spLocks/>
              </p:cNvSpPr>
              <p:nvPr/>
            </p:nvSpPr>
            <p:spPr bwMode="auto">
              <a:xfrm>
                <a:off x="10548938" y="11061701"/>
                <a:ext cx="190500" cy="120650"/>
              </a:xfrm>
              <a:custGeom>
                <a:avLst/>
                <a:gdLst>
                  <a:gd name="T0" fmla="*/ 47 w 51"/>
                  <a:gd name="T1" fmla="*/ 32 h 32"/>
                  <a:gd name="T2" fmla="*/ 47 w 51"/>
                  <a:gd name="T3" fmla="*/ 32 h 32"/>
                  <a:gd name="T4" fmla="*/ 44 w 51"/>
                  <a:gd name="T5" fmla="*/ 28 h 32"/>
                  <a:gd name="T6" fmla="*/ 28 w 51"/>
                  <a:gd name="T7" fmla="*/ 7 h 32"/>
                  <a:gd name="T8" fmla="*/ 7 w 51"/>
                  <a:gd name="T9" fmla="*/ 24 h 32"/>
                  <a:gd name="T10" fmla="*/ 3 w 51"/>
                  <a:gd name="T11" fmla="*/ 26 h 32"/>
                  <a:gd name="T12" fmla="*/ 0 w 51"/>
                  <a:gd name="T13" fmla="*/ 22 h 32"/>
                  <a:gd name="T14" fmla="*/ 28 w 51"/>
                  <a:gd name="T15" fmla="*/ 0 h 32"/>
                  <a:gd name="T16" fmla="*/ 51 w 51"/>
                  <a:gd name="T17" fmla="*/ 28 h 32"/>
                  <a:gd name="T18" fmla="*/ 47 w 51"/>
                  <a:gd name="T1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32">
                    <a:moveTo>
                      <a:pt x="47" y="32"/>
                    </a:moveTo>
                    <a:cubicBezTo>
                      <a:pt x="47" y="32"/>
                      <a:pt x="47" y="32"/>
                      <a:pt x="47" y="32"/>
                    </a:cubicBezTo>
                    <a:cubicBezTo>
                      <a:pt x="45" y="32"/>
                      <a:pt x="44" y="30"/>
                      <a:pt x="44" y="28"/>
                    </a:cubicBezTo>
                    <a:cubicBezTo>
                      <a:pt x="44" y="27"/>
                      <a:pt x="43" y="8"/>
                      <a:pt x="28" y="7"/>
                    </a:cubicBezTo>
                    <a:cubicBezTo>
                      <a:pt x="11" y="7"/>
                      <a:pt x="7" y="23"/>
                      <a:pt x="7" y="24"/>
                    </a:cubicBezTo>
                    <a:cubicBezTo>
                      <a:pt x="7" y="26"/>
                      <a:pt x="5" y="27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2" y="14"/>
                      <a:pt x="10" y="0"/>
                      <a:pt x="28" y="0"/>
                    </a:cubicBezTo>
                    <a:cubicBezTo>
                      <a:pt x="46" y="1"/>
                      <a:pt x="51" y="19"/>
                      <a:pt x="51" y="28"/>
                    </a:cubicBezTo>
                    <a:cubicBezTo>
                      <a:pt x="51" y="30"/>
                      <a:pt x="49" y="32"/>
                      <a:pt x="47" y="32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379"/>
              <p:cNvSpPr>
                <a:spLocks/>
              </p:cNvSpPr>
              <p:nvPr/>
            </p:nvSpPr>
            <p:spPr bwMode="auto">
              <a:xfrm>
                <a:off x="10709276" y="11144251"/>
                <a:ext cx="106363" cy="33338"/>
              </a:xfrm>
              <a:custGeom>
                <a:avLst/>
                <a:gdLst>
                  <a:gd name="T0" fmla="*/ 10 w 28"/>
                  <a:gd name="T1" fmla="*/ 9 h 9"/>
                  <a:gd name="T2" fmla="*/ 3 w 28"/>
                  <a:gd name="T3" fmla="*/ 9 h 9"/>
                  <a:gd name="T4" fmla="*/ 1 w 28"/>
                  <a:gd name="T5" fmla="*/ 4 h 9"/>
                  <a:gd name="T6" fmla="*/ 5 w 28"/>
                  <a:gd name="T7" fmla="*/ 2 h 9"/>
                  <a:gd name="T8" fmla="*/ 23 w 28"/>
                  <a:gd name="T9" fmla="*/ 0 h 9"/>
                  <a:gd name="T10" fmla="*/ 27 w 28"/>
                  <a:gd name="T11" fmla="*/ 2 h 9"/>
                  <a:gd name="T12" fmla="*/ 25 w 28"/>
                  <a:gd name="T13" fmla="*/ 7 h 9"/>
                  <a:gd name="T14" fmla="*/ 10 w 28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9">
                    <a:moveTo>
                      <a:pt x="10" y="9"/>
                    </a:moveTo>
                    <a:cubicBezTo>
                      <a:pt x="6" y="9"/>
                      <a:pt x="3" y="9"/>
                      <a:pt x="3" y="9"/>
                    </a:cubicBezTo>
                    <a:cubicBezTo>
                      <a:pt x="1" y="8"/>
                      <a:pt x="0" y="6"/>
                      <a:pt x="1" y="4"/>
                    </a:cubicBezTo>
                    <a:cubicBezTo>
                      <a:pt x="1" y="2"/>
                      <a:pt x="3" y="1"/>
                      <a:pt x="5" y="2"/>
                    </a:cubicBezTo>
                    <a:cubicBezTo>
                      <a:pt x="5" y="2"/>
                      <a:pt x="12" y="4"/>
                      <a:pt x="23" y="0"/>
                    </a:cubicBezTo>
                    <a:cubicBezTo>
                      <a:pt x="25" y="0"/>
                      <a:pt x="27" y="0"/>
                      <a:pt x="27" y="2"/>
                    </a:cubicBezTo>
                    <a:cubicBezTo>
                      <a:pt x="28" y="4"/>
                      <a:pt x="27" y="6"/>
                      <a:pt x="25" y="7"/>
                    </a:cubicBezTo>
                    <a:cubicBezTo>
                      <a:pt x="19" y="9"/>
                      <a:pt x="14" y="9"/>
                      <a:pt x="10" y="9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380"/>
              <p:cNvSpPr>
                <a:spLocks/>
              </p:cNvSpPr>
              <p:nvPr/>
            </p:nvSpPr>
            <p:spPr bwMode="auto">
              <a:xfrm>
                <a:off x="10709276" y="11088688"/>
                <a:ext cx="106363" cy="63500"/>
              </a:xfrm>
              <a:custGeom>
                <a:avLst/>
                <a:gdLst>
                  <a:gd name="T0" fmla="*/ 4 w 28"/>
                  <a:gd name="T1" fmla="*/ 17 h 17"/>
                  <a:gd name="T2" fmla="*/ 3 w 28"/>
                  <a:gd name="T3" fmla="*/ 17 h 17"/>
                  <a:gd name="T4" fmla="*/ 0 w 28"/>
                  <a:gd name="T5" fmla="*/ 14 h 17"/>
                  <a:gd name="T6" fmla="*/ 4 w 28"/>
                  <a:gd name="T7" fmla="*/ 10 h 17"/>
                  <a:gd name="T8" fmla="*/ 4 w 28"/>
                  <a:gd name="T9" fmla="*/ 10 h 17"/>
                  <a:gd name="T10" fmla="*/ 22 w 28"/>
                  <a:gd name="T11" fmla="*/ 2 h 17"/>
                  <a:gd name="T12" fmla="*/ 27 w 28"/>
                  <a:gd name="T13" fmla="*/ 2 h 17"/>
                  <a:gd name="T14" fmla="*/ 26 w 28"/>
                  <a:gd name="T15" fmla="*/ 7 h 17"/>
                  <a:gd name="T16" fmla="*/ 4 w 28"/>
                  <a:gd name="T1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17">
                    <a:moveTo>
                      <a:pt x="4" y="17"/>
                    </a:moveTo>
                    <a:cubicBezTo>
                      <a:pt x="4" y="17"/>
                      <a:pt x="4" y="17"/>
                      <a:pt x="3" y="17"/>
                    </a:cubicBezTo>
                    <a:cubicBezTo>
                      <a:pt x="2" y="17"/>
                      <a:pt x="0" y="16"/>
                      <a:pt x="0" y="14"/>
                    </a:cubicBezTo>
                    <a:cubicBezTo>
                      <a:pt x="0" y="12"/>
                      <a:pt x="2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0" y="10"/>
                      <a:pt x="19" y="4"/>
                      <a:pt x="22" y="2"/>
                    </a:cubicBezTo>
                    <a:cubicBezTo>
                      <a:pt x="23" y="0"/>
                      <a:pt x="26" y="1"/>
                      <a:pt x="27" y="2"/>
                    </a:cubicBezTo>
                    <a:cubicBezTo>
                      <a:pt x="28" y="4"/>
                      <a:pt x="28" y="6"/>
                      <a:pt x="26" y="7"/>
                    </a:cubicBezTo>
                    <a:cubicBezTo>
                      <a:pt x="26" y="7"/>
                      <a:pt x="14" y="17"/>
                      <a:pt x="4" y="17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381"/>
              <p:cNvSpPr>
                <a:spLocks/>
              </p:cNvSpPr>
              <p:nvPr/>
            </p:nvSpPr>
            <p:spPr bwMode="auto">
              <a:xfrm>
                <a:off x="10285413" y="10277476"/>
                <a:ext cx="709613" cy="852488"/>
              </a:xfrm>
              <a:custGeom>
                <a:avLst/>
                <a:gdLst>
                  <a:gd name="T0" fmla="*/ 125 w 189"/>
                  <a:gd name="T1" fmla="*/ 114 h 227"/>
                  <a:gd name="T2" fmla="*/ 143 w 189"/>
                  <a:gd name="T3" fmla="*/ 227 h 227"/>
                  <a:gd name="T4" fmla="*/ 158 w 189"/>
                  <a:gd name="T5" fmla="*/ 224 h 227"/>
                  <a:gd name="T6" fmla="*/ 70 w 189"/>
                  <a:gd name="T7" fmla="*/ 0 h 227"/>
                  <a:gd name="T8" fmla="*/ 4 w 189"/>
                  <a:gd name="T9" fmla="*/ 58 h 227"/>
                  <a:gd name="T10" fmla="*/ 0 w 189"/>
                  <a:gd name="T11" fmla="*/ 117 h 227"/>
                  <a:gd name="T12" fmla="*/ 125 w 189"/>
                  <a:gd name="T13" fmla="*/ 11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" h="227">
                    <a:moveTo>
                      <a:pt x="125" y="114"/>
                    </a:moveTo>
                    <a:cubicBezTo>
                      <a:pt x="135" y="132"/>
                      <a:pt x="149" y="187"/>
                      <a:pt x="143" y="227"/>
                    </a:cubicBezTo>
                    <a:cubicBezTo>
                      <a:pt x="147" y="225"/>
                      <a:pt x="152" y="223"/>
                      <a:pt x="158" y="224"/>
                    </a:cubicBezTo>
                    <a:cubicBezTo>
                      <a:pt x="189" y="74"/>
                      <a:pt x="138" y="14"/>
                      <a:pt x="70" y="0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17"/>
                      <a:pt x="114" y="95"/>
                      <a:pt x="125" y="114"/>
                    </a:cubicBezTo>
                    <a:close/>
                  </a:path>
                </a:pathLst>
              </a:custGeom>
              <a:solidFill>
                <a:srgbClr val="E08A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382"/>
              <p:cNvSpPr>
                <a:spLocks/>
              </p:cNvSpPr>
              <p:nvPr/>
            </p:nvSpPr>
            <p:spPr bwMode="auto">
              <a:xfrm>
                <a:off x="9958388" y="10277476"/>
                <a:ext cx="590550" cy="836613"/>
              </a:xfrm>
              <a:custGeom>
                <a:avLst/>
                <a:gdLst>
                  <a:gd name="T0" fmla="*/ 0 w 157"/>
                  <a:gd name="T1" fmla="*/ 223 h 223"/>
                  <a:gd name="T2" fmla="*/ 157 w 157"/>
                  <a:gd name="T3" fmla="*/ 0 h 223"/>
                  <a:gd name="T4" fmla="*/ 4 w 157"/>
                  <a:gd name="T5" fmla="*/ 104 h 223"/>
                  <a:gd name="T6" fmla="*/ 0 w 157"/>
                  <a:gd name="T7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" h="223">
                    <a:moveTo>
                      <a:pt x="0" y="223"/>
                    </a:moveTo>
                    <a:cubicBezTo>
                      <a:pt x="0" y="223"/>
                      <a:pt x="141" y="178"/>
                      <a:pt x="157" y="0"/>
                    </a:cubicBezTo>
                    <a:cubicBezTo>
                      <a:pt x="4" y="104"/>
                      <a:pt x="4" y="104"/>
                      <a:pt x="4" y="104"/>
                    </a:cubicBezTo>
                    <a:lnTo>
                      <a:pt x="0" y="223"/>
                    </a:lnTo>
                    <a:close/>
                  </a:path>
                </a:pathLst>
              </a:custGeom>
              <a:solidFill>
                <a:srgbClr val="EA9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47" name="组合 346"/>
          <p:cNvGrpSpPr>
            <a:grpSpLocks noChangeAspect="1"/>
          </p:cNvGrpSpPr>
          <p:nvPr/>
        </p:nvGrpSpPr>
        <p:grpSpPr>
          <a:xfrm>
            <a:off x="6877571" y="5362966"/>
            <a:ext cx="1265399" cy="2408400"/>
            <a:chOff x="7145338" y="10123488"/>
            <a:chExt cx="2133601" cy="4060826"/>
          </a:xfrm>
        </p:grpSpPr>
        <p:sp>
          <p:nvSpPr>
            <p:cNvPr id="348" name="Rectangle 383"/>
            <p:cNvSpPr>
              <a:spLocks noChangeArrowheads="1"/>
            </p:cNvSpPr>
            <p:nvPr/>
          </p:nvSpPr>
          <p:spPr bwMode="auto">
            <a:xfrm>
              <a:off x="7854951" y="11868151"/>
              <a:ext cx="492125" cy="484188"/>
            </a:xfrm>
            <a:prstGeom prst="rect">
              <a:avLst/>
            </a:prstGeom>
            <a:solidFill>
              <a:srgbClr val="54A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Oval 384"/>
            <p:cNvSpPr>
              <a:spLocks noChangeArrowheads="1"/>
            </p:cNvSpPr>
            <p:nvPr/>
          </p:nvSpPr>
          <p:spPr bwMode="auto">
            <a:xfrm>
              <a:off x="8069263" y="12033251"/>
              <a:ext cx="63500" cy="65088"/>
            </a:xfrm>
            <a:prstGeom prst="ellipse">
              <a:avLst/>
            </a:pr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Oval 385"/>
            <p:cNvSpPr>
              <a:spLocks noChangeArrowheads="1"/>
            </p:cNvSpPr>
            <p:nvPr/>
          </p:nvSpPr>
          <p:spPr bwMode="auto">
            <a:xfrm>
              <a:off x="8069263" y="12165013"/>
              <a:ext cx="63500" cy="63500"/>
            </a:xfrm>
            <a:prstGeom prst="ellipse">
              <a:avLst/>
            </a:pr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386"/>
            <p:cNvSpPr>
              <a:spLocks/>
            </p:cNvSpPr>
            <p:nvPr/>
          </p:nvSpPr>
          <p:spPr bwMode="auto">
            <a:xfrm>
              <a:off x="7866063" y="11903076"/>
              <a:ext cx="465138" cy="165100"/>
            </a:xfrm>
            <a:custGeom>
              <a:avLst/>
              <a:gdLst>
                <a:gd name="T0" fmla="*/ 80 w 293"/>
                <a:gd name="T1" fmla="*/ 104 h 104"/>
                <a:gd name="T2" fmla="*/ 147 w 293"/>
                <a:gd name="T3" fmla="*/ 42 h 104"/>
                <a:gd name="T4" fmla="*/ 211 w 293"/>
                <a:gd name="T5" fmla="*/ 104 h 104"/>
                <a:gd name="T6" fmla="*/ 293 w 293"/>
                <a:gd name="T7" fmla="*/ 0 h 104"/>
                <a:gd name="T8" fmla="*/ 0 w 293"/>
                <a:gd name="T9" fmla="*/ 0 h 104"/>
                <a:gd name="T10" fmla="*/ 80 w 293"/>
                <a:gd name="T11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3" h="104">
                  <a:moveTo>
                    <a:pt x="80" y="104"/>
                  </a:moveTo>
                  <a:lnTo>
                    <a:pt x="147" y="42"/>
                  </a:lnTo>
                  <a:lnTo>
                    <a:pt x="211" y="104"/>
                  </a:lnTo>
                  <a:lnTo>
                    <a:pt x="293" y="0"/>
                  </a:lnTo>
                  <a:lnTo>
                    <a:pt x="0" y="0"/>
                  </a:lnTo>
                  <a:lnTo>
                    <a:pt x="80" y="104"/>
                  </a:lnTo>
                  <a:close/>
                </a:path>
              </a:pathLst>
            </a:custGeom>
            <a:solidFill>
              <a:srgbClr val="449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387"/>
            <p:cNvSpPr>
              <a:spLocks/>
            </p:cNvSpPr>
            <p:nvPr/>
          </p:nvSpPr>
          <p:spPr bwMode="auto">
            <a:xfrm>
              <a:off x="7775576" y="13430251"/>
              <a:ext cx="258763" cy="754063"/>
            </a:xfrm>
            <a:custGeom>
              <a:avLst/>
              <a:gdLst>
                <a:gd name="T0" fmla="*/ 55 w 69"/>
                <a:gd name="T1" fmla="*/ 2 h 201"/>
                <a:gd name="T2" fmla="*/ 52 w 69"/>
                <a:gd name="T3" fmla="*/ 98 h 201"/>
                <a:gd name="T4" fmla="*/ 47 w 69"/>
                <a:gd name="T5" fmla="*/ 195 h 201"/>
                <a:gd name="T6" fmla="*/ 6 w 69"/>
                <a:gd name="T7" fmla="*/ 88 h 201"/>
                <a:gd name="T8" fmla="*/ 2 w 69"/>
                <a:gd name="T9" fmla="*/ 0 h 201"/>
                <a:gd name="T10" fmla="*/ 55 w 69"/>
                <a:gd name="T11" fmla="*/ 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01">
                  <a:moveTo>
                    <a:pt x="55" y="2"/>
                  </a:moveTo>
                  <a:cubicBezTo>
                    <a:pt x="55" y="2"/>
                    <a:pt x="47" y="47"/>
                    <a:pt x="52" y="98"/>
                  </a:cubicBezTo>
                  <a:cubicBezTo>
                    <a:pt x="57" y="147"/>
                    <a:pt x="69" y="190"/>
                    <a:pt x="47" y="195"/>
                  </a:cubicBezTo>
                  <a:cubicBezTo>
                    <a:pt x="25" y="201"/>
                    <a:pt x="13" y="151"/>
                    <a:pt x="6" y="88"/>
                  </a:cubicBezTo>
                  <a:cubicBezTo>
                    <a:pt x="0" y="24"/>
                    <a:pt x="2" y="0"/>
                    <a:pt x="2" y="0"/>
                  </a:cubicBezTo>
                  <a:lnTo>
                    <a:pt x="55" y="2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388"/>
            <p:cNvSpPr>
              <a:spLocks/>
            </p:cNvSpPr>
            <p:nvPr/>
          </p:nvSpPr>
          <p:spPr bwMode="auto">
            <a:xfrm>
              <a:off x="8162926" y="13430251"/>
              <a:ext cx="255588" cy="754063"/>
            </a:xfrm>
            <a:custGeom>
              <a:avLst/>
              <a:gdLst>
                <a:gd name="T0" fmla="*/ 14 w 68"/>
                <a:gd name="T1" fmla="*/ 2 h 201"/>
                <a:gd name="T2" fmla="*/ 17 w 68"/>
                <a:gd name="T3" fmla="*/ 98 h 201"/>
                <a:gd name="T4" fmla="*/ 22 w 68"/>
                <a:gd name="T5" fmla="*/ 195 h 201"/>
                <a:gd name="T6" fmla="*/ 62 w 68"/>
                <a:gd name="T7" fmla="*/ 88 h 201"/>
                <a:gd name="T8" fmla="*/ 67 w 68"/>
                <a:gd name="T9" fmla="*/ 0 h 201"/>
                <a:gd name="T10" fmla="*/ 14 w 68"/>
                <a:gd name="T11" fmla="*/ 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201">
                  <a:moveTo>
                    <a:pt x="14" y="2"/>
                  </a:moveTo>
                  <a:cubicBezTo>
                    <a:pt x="14" y="2"/>
                    <a:pt x="22" y="47"/>
                    <a:pt x="17" y="98"/>
                  </a:cubicBezTo>
                  <a:cubicBezTo>
                    <a:pt x="11" y="147"/>
                    <a:pt x="0" y="190"/>
                    <a:pt x="22" y="195"/>
                  </a:cubicBezTo>
                  <a:cubicBezTo>
                    <a:pt x="43" y="201"/>
                    <a:pt x="56" y="151"/>
                    <a:pt x="62" y="88"/>
                  </a:cubicBezTo>
                  <a:cubicBezTo>
                    <a:pt x="68" y="24"/>
                    <a:pt x="67" y="0"/>
                    <a:pt x="67" y="0"/>
                  </a:cubicBezTo>
                  <a:lnTo>
                    <a:pt x="14" y="2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389"/>
            <p:cNvSpPr>
              <a:spLocks/>
            </p:cNvSpPr>
            <p:nvPr/>
          </p:nvSpPr>
          <p:spPr bwMode="auto">
            <a:xfrm>
              <a:off x="7847013" y="13996988"/>
              <a:ext cx="158750" cy="176213"/>
            </a:xfrm>
            <a:custGeom>
              <a:avLst/>
              <a:gdLst>
                <a:gd name="T0" fmla="*/ 28 w 42"/>
                <a:gd name="T1" fmla="*/ 44 h 47"/>
                <a:gd name="T2" fmla="*/ 40 w 42"/>
                <a:gd name="T3" fmla="*/ 3 h 47"/>
                <a:gd name="T4" fmla="*/ 0 w 42"/>
                <a:gd name="T5" fmla="*/ 10 h 47"/>
                <a:gd name="T6" fmla="*/ 28 w 42"/>
                <a:gd name="T7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7">
                  <a:moveTo>
                    <a:pt x="28" y="44"/>
                  </a:moveTo>
                  <a:cubicBezTo>
                    <a:pt x="41" y="41"/>
                    <a:pt x="42" y="25"/>
                    <a:pt x="40" y="3"/>
                  </a:cubicBezTo>
                  <a:cubicBezTo>
                    <a:pt x="21" y="0"/>
                    <a:pt x="8" y="4"/>
                    <a:pt x="0" y="10"/>
                  </a:cubicBezTo>
                  <a:cubicBezTo>
                    <a:pt x="7" y="33"/>
                    <a:pt x="16" y="47"/>
                    <a:pt x="28" y="4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390"/>
            <p:cNvSpPr>
              <a:spLocks/>
            </p:cNvSpPr>
            <p:nvPr/>
          </p:nvSpPr>
          <p:spPr bwMode="auto">
            <a:xfrm>
              <a:off x="8193088" y="13996988"/>
              <a:ext cx="157163" cy="176213"/>
            </a:xfrm>
            <a:custGeom>
              <a:avLst/>
              <a:gdLst>
                <a:gd name="T0" fmla="*/ 14 w 42"/>
                <a:gd name="T1" fmla="*/ 44 h 47"/>
                <a:gd name="T2" fmla="*/ 2 w 42"/>
                <a:gd name="T3" fmla="*/ 3 h 47"/>
                <a:gd name="T4" fmla="*/ 42 w 42"/>
                <a:gd name="T5" fmla="*/ 10 h 47"/>
                <a:gd name="T6" fmla="*/ 14 w 42"/>
                <a:gd name="T7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7">
                  <a:moveTo>
                    <a:pt x="14" y="44"/>
                  </a:moveTo>
                  <a:cubicBezTo>
                    <a:pt x="1" y="41"/>
                    <a:pt x="0" y="25"/>
                    <a:pt x="2" y="3"/>
                  </a:cubicBezTo>
                  <a:cubicBezTo>
                    <a:pt x="21" y="0"/>
                    <a:pt x="34" y="4"/>
                    <a:pt x="42" y="10"/>
                  </a:cubicBezTo>
                  <a:cubicBezTo>
                    <a:pt x="35" y="33"/>
                    <a:pt x="26" y="47"/>
                    <a:pt x="14" y="44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391"/>
            <p:cNvSpPr>
              <a:spLocks/>
            </p:cNvSpPr>
            <p:nvPr/>
          </p:nvSpPr>
          <p:spPr bwMode="auto">
            <a:xfrm>
              <a:off x="8482013" y="12728576"/>
              <a:ext cx="244475" cy="349250"/>
            </a:xfrm>
            <a:custGeom>
              <a:avLst/>
              <a:gdLst>
                <a:gd name="T0" fmla="*/ 51 w 65"/>
                <a:gd name="T1" fmla="*/ 1 h 93"/>
                <a:gd name="T2" fmla="*/ 5 w 65"/>
                <a:gd name="T3" fmla="*/ 93 h 93"/>
                <a:gd name="T4" fmla="*/ 0 w 65"/>
                <a:gd name="T5" fmla="*/ 0 h 93"/>
                <a:gd name="T6" fmla="*/ 51 w 65"/>
                <a:gd name="T7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93">
                  <a:moveTo>
                    <a:pt x="51" y="1"/>
                  </a:moveTo>
                  <a:cubicBezTo>
                    <a:pt x="51" y="1"/>
                    <a:pt x="65" y="81"/>
                    <a:pt x="5" y="9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1" y="1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392"/>
            <p:cNvSpPr>
              <a:spLocks/>
            </p:cNvSpPr>
            <p:nvPr/>
          </p:nvSpPr>
          <p:spPr bwMode="auto">
            <a:xfrm>
              <a:off x="7475538" y="12728576"/>
              <a:ext cx="244475" cy="349250"/>
            </a:xfrm>
            <a:custGeom>
              <a:avLst/>
              <a:gdLst>
                <a:gd name="T0" fmla="*/ 14 w 65"/>
                <a:gd name="T1" fmla="*/ 1 h 93"/>
                <a:gd name="T2" fmla="*/ 61 w 65"/>
                <a:gd name="T3" fmla="*/ 93 h 93"/>
                <a:gd name="T4" fmla="*/ 65 w 65"/>
                <a:gd name="T5" fmla="*/ 0 h 93"/>
                <a:gd name="T6" fmla="*/ 14 w 65"/>
                <a:gd name="T7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93">
                  <a:moveTo>
                    <a:pt x="14" y="1"/>
                  </a:moveTo>
                  <a:cubicBezTo>
                    <a:pt x="14" y="1"/>
                    <a:pt x="0" y="81"/>
                    <a:pt x="61" y="93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14" y="1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393"/>
            <p:cNvSpPr>
              <a:spLocks/>
            </p:cNvSpPr>
            <p:nvPr/>
          </p:nvSpPr>
          <p:spPr bwMode="auto">
            <a:xfrm>
              <a:off x="7662863" y="12833351"/>
              <a:ext cx="876300" cy="660400"/>
            </a:xfrm>
            <a:custGeom>
              <a:avLst/>
              <a:gdLst>
                <a:gd name="T0" fmla="*/ 0 w 233"/>
                <a:gd name="T1" fmla="*/ 0 h 176"/>
                <a:gd name="T2" fmla="*/ 233 w 233"/>
                <a:gd name="T3" fmla="*/ 0 h 176"/>
                <a:gd name="T4" fmla="*/ 226 w 233"/>
                <a:gd name="T5" fmla="*/ 167 h 176"/>
                <a:gd name="T6" fmla="*/ 117 w 233"/>
                <a:gd name="T7" fmla="*/ 176 h 176"/>
                <a:gd name="T8" fmla="*/ 7 w 233"/>
                <a:gd name="T9" fmla="*/ 167 h 176"/>
                <a:gd name="T10" fmla="*/ 0 w 233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76">
                  <a:moveTo>
                    <a:pt x="0" y="0"/>
                  </a:moveTo>
                  <a:cubicBezTo>
                    <a:pt x="233" y="0"/>
                    <a:pt x="233" y="0"/>
                    <a:pt x="233" y="0"/>
                  </a:cubicBezTo>
                  <a:cubicBezTo>
                    <a:pt x="226" y="167"/>
                    <a:pt x="226" y="167"/>
                    <a:pt x="226" y="167"/>
                  </a:cubicBezTo>
                  <a:cubicBezTo>
                    <a:pt x="226" y="167"/>
                    <a:pt x="191" y="176"/>
                    <a:pt x="117" y="176"/>
                  </a:cubicBezTo>
                  <a:cubicBezTo>
                    <a:pt x="43" y="176"/>
                    <a:pt x="7" y="167"/>
                    <a:pt x="7" y="1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A9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394"/>
            <p:cNvSpPr>
              <a:spLocks/>
            </p:cNvSpPr>
            <p:nvPr/>
          </p:nvSpPr>
          <p:spPr bwMode="auto">
            <a:xfrm>
              <a:off x="7516813" y="11845926"/>
              <a:ext cx="1168400" cy="1009650"/>
            </a:xfrm>
            <a:custGeom>
              <a:avLst/>
              <a:gdLst>
                <a:gd name="T0" fmla="*/ 231 w 311"/>
                <a:gd name="T1" fmla="*/ 0 h 269"/>
                <a:gd name="T2" fmla="*/ 214 w 311"/>
                <a:gd name="T3" fmla="*/ 1 h 269"/>
                <a:gd name="T4" fmla="*/ 156 w 311"/>
                <a:gd name="T5" fmla="*/ 122 h 269"/>
                <a:gd name="T6" fmla="*/ 98 w 311"/>
                <a:gd name="T7" fmla="*/ 1 h 269"/>
                <a:gd name="T8" fmla="*/ 80 w 311"/>
                <a:gd name="T9" fmla="*/ 0 h 269"/>
                <a:gd name="T10" fmla="*/ 0 w 311"/>
                <a:gd name="T11" fmla="*/ 235 h 269"/>
                <a:gd name="T12" fmla="*/ 39 w 311"/>
                <a:gd name="T13" fmla="*/ 245 h 269"/>
                <a:gd name="T14" fmla="*/ 39 w 311"/>
                <a:gd name="T15" fmla="*/ 263 h 269"/>
                <a:gd name="T16" fmla="*/ 156 w 311"/>
                <a:gd name="T17" fmla="*/ 269 h 269"/>
                <a:gd name="T18" fmla="*/ 156 w 311"/>
                <a:gd name="T19" fmla="*/ 269 h 269"/>
                <a:gd name="T20" fmla="*/ 156 w 311"/>
                <a:gd name="T21" fmla="*/ 269 h 269"/>
                <a:gd name="T22" fmla="*/ 272 w 311"/>
                <a:gd name="T23" fmla="*/ 263 h 269"/>
                <a:gd name="T24" fmla="*/ 272 w 311"/>
                <a:gd name="T25" fmla="*/ 245 h 269"/>
                <a:gd name="T26" fmla="*/ 311 w 311"/>
                <a:gd name="T27" fmla="*/ 235 h 269"/>
                <a:gd name="T28" fmla="*/ 231 w 311"/>
                <a:gd name="T2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1" h="269">
                  <a:moveTo>
                    <a:pt x="231" y="0"/>
                  </a:moveTo>
                  <a:cubicBezTo>
                    <a:pt x="214" y="1"/>
                    <a:pt x="214" y="1"/>
                    <a:pt x="214" y="1"/>
                  </a:cubicBezTo>
                  <a:cubicBezTo>
                    <a:pt x="212" y="54"/>
                    <a:pt x="189" y="94"/>
                    <a:pt x="156" y="122"/>
                  </a:cubicBezTo>
                  <a:cubicBezTo>
                    <a:pt x="123" y="94"/>
                    <a:pt x="99" y="54"/>
                    <a:pt x="98" y="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19" y="35"/>
                    <a:pt x="0" y="235"/>
                  </a:cubicBezTo>
                  <a:cubicBezTo>
                    <a:pt x="0" y="235"/>
                    <a:pt x="25" y="247"/>
                    <a:pt x="39" y="245"/>
                  </a:cubicBezTo>
                  <a:cubicBezTo>
                    <a:pt x="39" y="263"/>
                    <a:pt x="39" y="263"/>
                    <a:pt x="39" y="263"/>
                  </a:cubicBezTo>
                  <a:cubicBezTo>
                    <a:pt x="39" y="263"/>
                    <a:pt x="110" y="269"/>
                    <a:pt x="156" y="269"/>
                  </a:cubicBezTo>
                  <a:cubicBezTo>
                    <a:pt x="156" y="269"/>
                    <a:pt x="156" y="269"/>
                    <a:pt x="156" y="269"/>
                  </a:cubicBezTo>
                  <a:cubicBezTo>
                    <a:pt x="156" y="269"/>
                    <a:pt x="156" y="269"/>
                    <a:pt x="156" y="269"/>
                  </a:cubicBezTo>
                  <a:cubicBezTo>
                    <a:pt x="201" y="269"/>
                    <a:pt x="272" y="263"/>
                    <a:pt x="272" y="263"/>
                  </a:cubicBezTo>
                  <a:cubicBezTo>
                    <a:pt x="272" y="245"/>
                    <a:pt x="272" y="245"/>
                    <a:pt x="272" y="245"/>
                  </a:cubicBezTo>
                  <a:cubicBezTo>
                    <a:pt x="286" y="247"/>
                    <a:pt x="311" y="235"/>
                    <a:pt x="311" y="235"/>
                  </a:cubicBezTo>
                  <a:cubicBezTo>
                    <a:pt x="292" y="35"/>
                    <a:pt x="231" y="0"/>
                    <a:pt x="231" y="0"/>
                  </a:cubicBez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395"/>
            <p:cNvSpPr>
              <a:spLocks/>
            </p:cNvSpPr>
            <p:nvPr/>
          </p:nvSpPr>
          <p:spPr bwMode="auto">
            <a:xfrm>
              <a:off x="7618413" y="12198351"/>
              <a:ext cx="101600" cy="566738"/>
            </a:xfrm>
            <a:custGeom>
              <a:avLst/>
              <a:gdLst>
                <a:gd name="T0" fmla="*/ 0 w 27"/>
                <a:gd name="T1" fmla="*/ 150 h 151"/>
                <a:gd name="T2" fmla="*/ 12 w 27"/>
                <a:gd name="T3" fmla="*/ 151 h 151"/>
                <a:gd name="T4" fmla="*/ 27 w 27"/>
                <a:gd name="T5" fmla="*/ 0 h 151"/>
                <a:gd name="T6" fmla="*/ 0 w 27"/>
                <a:gd name="T7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51">
                  <a:moveTo>
                    <a:pt x="0" y="150"/>
                  </a:moveTo>
                  <a:cubicBezTo>
                    <a:pt x="4" y="151"/>
                    <a:pt x="9" y="151"/>
                    <a:pt x="12" y="151"/>
                  </a:cubicBezTo>
                  <a:cubicBezTo>
                    <a:pt x="12" y="151"/>
                    <a:pt x="16" y="51"/>
                    <a:pt x="27" y="0"/>
                  </a:cubicBezTo>
                  <a:cubicBezTo>
                    <a:pt x="27" y="0"/>
                    <a:pt x="7" y="67"/>
                    <a:pt x="0" y="150"/>
                  </a:cubicBez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396"/>
            <p:cNvSpPr>
              <a:spLocks/>
            </p:cNvSpPr>
            <p:nvPr/>
          </p:nvSpPr>
          <p:spPr bwMode="auto">
            <a:xfrm>
              <a:off x="8482013" y="12198351"/>
              <a:ext cx="101600" cy="566738"/>
            </a:xfrm>
            <a:custGeom>
              <a:avLst/>
              <a:gdLst>
                <a:gd name="T0" fmla="*/ 27 w 27"/>
                <a:gd name="T1" fmla="*/ 150 h 151"/>
                <a:gd name="T2" fmla="*/ 15 w 27"/>
                <a:gd name="T3" fmla="*/ 151 h 151"/>
                <a:gd name="T4" fmla="*/ 0 w 27"/>
                <a:gd name="T5" fmla="*/ 0 h 151"/>
                <a:gd name="T6" fmla="*/ 27 w 27"/>
                <a:gd name="T7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51">
                  <a:moveTo>
                    <a:pt x="27" y="150"/>
                  </a:moveTo>
                  <a:cubicBezTo>
                    <a:pt x="23" y="151"/>
                    <a:pt x="19" y="151"/>
                    <a:pt x="15" y="151"/>
                  </a:cubicBezTo>
                  <a:cubicBezTo>
                    <a:pt x="15" y="151"/>
                    <a:pt x="11" y="51"/>
                    <a:pt x="0" y="0"/>
                  </a:cubicBezTo>
                  <a:cubicBezTo>
                    <a:pt x="0" y="0"/>
                    <a:pt x="21" y="67"/>
                    <a:pt x="27" y="150"/>
                  </a:cubicBez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397"/>
            <p:cNvSpPr>
              <a:spLocks/>
            </p:cNvSpPr>
            <p:nvPr/>
          </p:nvSpPr>
          <p:spPr bwMode="auto">
            <a:xfrm>
              <a:off x="8556626" y="10123488"/>
              <a:ext cx="722313" cy="1103313"/>
            </a:xfrm>
            <a:custGeom>
              <a:avLst/>
              <a:gdLst>
                <a:gd name="T0" fmla="*/ 6 w 192"/>
                <a:gd name="T1" fmla="*/ 52 h 294"/>
                <a:gd name="T2" fmla="*/ 78 w 192"/>
                <a:gd name="T3" fmla="*/ 10 h 294"/>
                <a:gd name="T4" fmla="*/ 145 w 192"/>
                <a:gd name="T5" fmla="*/ 149 h 294"/>
                <a:gd name="T6" fmla="*/ 190 w 192"/>
                <a:gd name="T7" fmla="*/ 200 h 294"/>
                <a:gd name="T8" fmla="*/ 179 w 192"/>
                <a:gd name="T9" fmla="*/ 221 h 294"/>
                <a:gd name="T10" fmla="*/ 190 w 192"/>
                <a:gd name="T11" fmla="*/ 221 h 294"/>
                <a:gd name="T12" fmla="*/ 77 w 192"/>
                <a:gd name="T13" fmla="*/ 226 h 294"/>
                <a:gd name="T14" fmla="*/ 6 w 192"/>
                <a:gd name="T15" fmla="*/ 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294">
                  <a:moveTo>
                    <a:pt x="6" y="52"/>
                  </a:moveTo>
                  <a:cubicBezTo>
                    <a:pt x="6" y="52"/>
                    <a:pt x="0" y="0"/>
                    <a:pt x="78" y="10"/>
                  </a:cubicBezTo>
                  <a:cubicBezTo>
                    <a:pt x="156" y="21"/>
                    <a:pt x="136" y="100"/>
                    <a:pt x="145" y="149"/>
                  </a:cubicBezTo>
                  <a:cubicBezTo>
                    <a:pt x="154" y="197"/>
                    <a:pt x="171" y="206"/>
                    <a:pt x="190" y="200"/>
                  </a:cubicBezTo>
                  <a:cubicBezTo>
                    <a:pt x="190" y="200"/>
                    <a:pt x="192" y="217"/>
                    <a:pt x="179" y="221"/>
                  </a:cubicBezTo>
                  <a:cubicBezTo>
                    <a:pt x="179" y="221"/>
                    <a:pt x="180" y="223"/>
                    <a:pt x="190" y="221"/>
                  </a:cubicBezTo>
                  <a:cubicBezTo>
                    <a:pt x="190" y="221"/>
                    <a:pt x="173" y="294"/>
                    <a:pt x="77" y="226"/>
                  </a:cubicBezTo>
                  <a:lnTo>
                    <a:pt x="6" y="52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398"/>
            <p:cNvSpPr>
              <a:spLocks/>
            </p:cNvSpPr>
            <p:nvPr/>
          </p:nvSpPr>
          <p:spPr bwMode="auto">
            <a:xfrm>
              <a:off x="8448676" y="10266363"/>
              <a:ext cx="333375" cy="333375"/>
            </a:xfrm>
            <a:custGeom>
              <a:avLst/>
              <a:gdLst>
                <a:gd name="T0" fmla="*/ 0 w 89"/>
                <a:gd name="T1" fmla="*/ 18 h 89"/>
                <a:gd name="T2" fmla="*/ 44 w 89"/>
                <a:gd name="T3" fmla="*/ 14 h 89"/>
                <a:gd name="T4" fmla="*/ 76 w 89"/>
                <a:gd name="T5" fmla="*/ 89 h 89"/>
                <a:gd name="T6" fmla="*/ 0 w 89"/>
                <a:gd name="T7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9">
                  <a:moveTo>
                    <a:pt x="0" y="18"/>
                  </a:moveTo>
                  <a:cubicBezTo>
                    <a:pt x="0" y="18"/>
                    <a:pt x="22" y="0"/>
                    <a:pt x="44" y="14"/>
                  </a:cubicBezTo>
                  <a:cubicBezTo>
                    <a:pt x="67" y="28"/>
                    <a:pt x="89" y="71"/>
                    <a:pt x="76" y="89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399"/>
            <p:cNvSpPr>
              <a:spLocks/>
            </p:cNvSpPr>
            <p:nvPr/>
          </p:nvSpPr>
          <p:spPr bwMode="auto">
            <a:xfrm>
              <a:off x="7145338" y="10266363"/>
              <a:ext cx="1916113" cy="1665288"/>
            </a:xfrm>
            <a:custGeom>
              <a:avLst/>
              <a:gdLst>
                <a:gd name="T0" fmla="*/ 255 w 510"/>
                <a:gd name="T1" fmla="*/ 0 h 444"/>
                <a:gd name="T2" fmla="*/ 87 w 510"/>
                <a:gd name="T3" fmla="*/ 372 h 444"/>
                <a:gd name="T4" fmla="*/ 255 w 510"/>
                <a:gd name="T5" fmla="*/ 444 h 444"/>
                <a:gd name="T6" fmla="*/ 423 w 510"/>
                <a:gd name="T7" fmla="*/ 372 h 444"/>
                <a:gd name="T8" fmla="*/ 255 w 510"/>
                <a:gd name="T9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444">
                  <a:moveTo>
                    <a:pt x="255" y="0"/>
                  </a:moveTo>
                  <a:cubicBezTo>
                    <a:pt x="13" y="0"/>
                    <a:pt x="0" y="240"/>
                    <a:pt x="87" y="372"/>
                  </a:cubicBezTo>
                  <a:cubicBezTo>
                    <a:pt x="135" y="444"/>
                    <a:pt x="255" y="444"/>
                    <a:pt x="255" y="444"/>
                  </a:cubicBezTo>
                  <a:cubicBezTo>
                    <a:pt x="255" y="444"/>
                    <a:pt x="375" y="444"/>
                    <a:pt x="423" y="372"/>
                  </a:cubicBezTo>
                  <a:cubicBezTo>
                    <a:pt x="510" y="240"/>
                    <a:pt x="496" y="0"/>
                    <a:pt x="255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400"/>
            <p:cNvSpPr>
              <a:spLocks/>
            </p:cNvSpPr>
            <p:nvPr/>
          </p:nvSpPr>
          <p:spPr bwMode="auto">
            <a:xfrm>
              <a:off x="7204076" y="11133138"/>
              <a:ext cx="350838" cy="434975"/>
            </a:xfrm>
            <a:custGeom>
              <a:avLst/>
              <a:gdLst>
                <a:gd name="T0" fmla="*/ 76 w 93"/>
                <a:gd name="T1" fmla="*/ 30 h 116"/>
                <a:gd name="T2" fmla="*/ 31 w 93"/>
                <a:gd name="T3" fmla="*/ 13 h 116"/>
                <a:gd name="T4" fmla="*/ 93 w 93"/>
                <a:gd name="T5" fmla="*/ 116 h 116"/>
                <a:gd name="T6" fmla="*/ 76 w 93"/>
                <a:gd name="T7" fmla="*/ 3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16">
                  <a:moveTo>
                    <a:pt x="76" y="30"/>
                  </a:moveTo>
                  <a:cubicBezTo>
                    <a:pt x="76" y="30"/>
                    <a:pt x="59" y="0"/>
                    <a:pt x="31" y="13"/>
                  </a:cubicBezTo>
                  <a:cubicBezTo>
                    <a:pt x="0" y="27"/>
                    <a:pt x="21" y="106"/>
                    <a:pt x="93" y="116"/>
                  </a:cubicBezTo>
                  <a:lnTo>
                    <a:pt x="76" y="30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401"/>
            <p:cNvSpPr>
              <a:spLocks/>
            </p:cNvSpPr>
            <p:nvPr/>
          </p:nvSpPr>
          <p:spPr bwMode="auto">
            <a:xfrm>
              <a:off x="8647113" y="11133138"/>
              <a:ext cx="354013" cy="434975"/>
            </a:xfrm>
            <a:custGeom>
              <a:avLst/>
              <a:gdLst>
                <a:gd name="T0" fmla="*/ 17 w 94"/>
                <a:gd name="T1" fmla="*/ 30 h 116"/>
                <a:gd name="T2" fmla="*/ 63 w 94"/>
                <a:gd name="T3" fmla="*/ 13 h 116"/>
                <a:gd name="T4" fmla="*/ 0 w 94"/>
                <a:gd name="T5" fmla="*/ 116 h 116"/>
                <a:gd name="T6" fmla="*/ 17 w 94"/>
                <a:gd name="T7" fmla="*/ 3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16">
                  <a:moveTo>
                    <a:pt x="17" y="30"/>
                  </a:moveTo>
                  <a:cubicBezTo>
                    <a:pt x="17" y="30"/>
                    <a:pt x="34" y="0"/>
                    <a:pt x="63" y="13"/>
                  </a:cubicBezTo>
                  <a:cubicBezTo>
                    <a:pt x="94" y="27"/>
                    <a:pt x="73" y="106"/>
                    <a:pt x="0" y="116"/>
                  </a:cubicBezTo>
                  <a:lnTo>
                    <a:pt x="17" y="30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402"/>
            <p:cNvSpPr>
              <a:spLocks/>
            </p:cNvSpPr>
            <p:nvPr/>
          </p:nvSpPr>
          <p:spPr bwMode="auto">
            <a:xfrm>
              <a:off x="7442201" y="10720388"/>
              <a:ext cx="1322388" cy="1200150"/>
            </a:xfrm>
            <a:custGeom>
              <a:avLst/>
              <a:gdLst>
                <a:gd name="T0" fmla="*/ 261 w 352"/>
                <a:gd name="T1" fmla="*/ 291 h 320"/>
                <a:gd name="T2" fmla="*/ 211 w 352"/>
                <a:gd name="T3" fmla="*/ 311 h 320"/>
                <a:gd name="T4" fmla="*/ 140 w 352"/>
                <a:gd name="T5" fmla="*/ 311 h 320"/>
                <a:gd name="T6" fmla="*/ 90 w 352"/>
                <a:gd name="T7" fmla="*/ 291 h 320"/>
                <a:gd name="T8" fmla="*/ 0 w 352"/>
                <a:gd name="T9" fmla="*/ 158 h 320"/>
                <a:gd name="T10" fmla="*/ 0 w 352"/>
                <a:gd name="T11" fmla="*/ 0 h 320"/>
                <a:gd name="T12" fmla="*/ 352 w 352"/>
                <a:gd name="T13" fmla="*/ 0 h 320"/>
                <a:gd name="T14" fmla="*/ 352 w 352"/>
                <a:gd name="T15" fmla="*/ 158 h 320"/>
                <a:gd name="T16" fmla="*/ 261 w 352"/>
                <a:gd name="T17" fmla="*/ 29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320">
                  <a:moveTo>
                    <a:pt x="261" y="291"/>
                  </a:moveTo>
                  <a:cubicBezTo>
                    <a:pt x="211" y="311"/>
                    <a:pt x="211" y="311"/>
                    <a:pt x="211" y="311"/>
                  </a:cubicBezTo>
                  <a:cubicBezTo>
                    <a:pt x="188" y="320"/>
                    <a:pt x="163" y="320"/>
                    <a:pt x="140" y="311"/>
                  </a:cubicBezTo>
                  <a:cubicBezTo>
                    <a:pt x="90" y="291"/>
                    <a:pt x="90" y="291"/>
                    <a:pt x="90" y="291"/>
                  </a:cubicBezTo>
                  <a:cubicBezTo>
                    <a:pt x="36" y="269"/>
                    <a:pt x="0" y="217"/>
                    <a:pt x="0" y="1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2" y="158"/>
                    <a:pt x="352" y="158"/>
                    <a:pt x="352" y="158"/>
                  </a:cubicBezTo>
                  <a:cubicBezTo>
                    <a:pt x="352" y="217"/>
                    <a:pt x="316" y="269"/>
                    <a:pt x="261" y="291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403"/>
            <p:cNvSpPr>
              <a:spLocks/>
            </p:cNvSpPr>
            <p:nvPr/>
          </p:nvSpPr>
          <p:spPr bwMode="auto">
            <a:xfrm>
              <a:off x="7989888" y="11614151"/>
              <a:ext cx="236538" cy="134938"/>
            </a:xfrm>
            <a:custGeom>
              <a:avLst/>
              <a:gdLst>
                <a:gd name="T0" fmla="*/ 0 w 63"/>
                <a:gd name="T1" fmla="*/ 12 h 36"/>
                <a:gd name="T2" fmla="*/ 17 w 63"/>
                <a:gd name="T3" fmla="*/ 1 h 36"/>
                <a:gd name="T4" fmla="*/ 31 w 63"/>
                <a:gd name="T5" fmla="*/ 10 h 36"/>
                <a:gd name="T6" fmla="*/ 49 w 63"/>
                <a:gd name="T7" fmla="*/ 1 h 36"/>
                <a:gd name="T8" fmla="*/ 63 w 63"/>
                <a:gd name="T9" fmla="*/ 13 h 36"/>
                <a:gd name="T10" fmla="*/ 31 w 63"/>
                <a:gd name="T11" fmla="*/ 36 h 36"/>
                <a:gd name="T12" fmla="*/ 0 w 63"/>
                <a:gd name="T13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6">
                  <a:moveTo>
                    <a:pt x="0" y="12"/>
                  </a:moveTo>
                  <a:cubicBezTo>
                    <a:pt x="0" y="12"/>
                    <a:pt x="8" y="0"/>
                    <a:pt x="17" y="1"/>
                  </a:cubicBezTo>
                  <a:cubicBezTo>
                    <a:pt x="26" y="1"/>
                    <a:pt x="31" y="10"/>
                    <a:pt x="31" y="10"/>
                  </a:cubicBezTo>
                  <a:cubicBezTo>
                    <a:pt x="31" y="10"/>
                    <a:pt x="40" y="1"/>
                    <a:pt x="49" y="1"/>
                  </a:cubicBezTo>
                  <a:cubicBezTo>
                    <a:pt x="59" y="1"/>
                    <a:pt x="63" y="13"/>
                    <a:pt x="63" y="13"/>
                  </a:cubicBezTo>
                  <a:cubicBezTo>
                    <a:pt x="63" y="13"/>
                    <a:pt x="53" y="36"/>
                    <a:pt x="31" y="36"/>
                  </a:cubicBezTo>
                  <a:cubicBezTo>
                    <a:pt x="8" y="36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404"/>
            <p:cNvSpPr>
              <a:spLocks/>
            </p:cNvSpPr>
            <p:nvPr/>
          </p:nvSpPr>
          <p:spPr bwMode="auto">
            <a:xfrm>
              <a:off x="8050213" y="11455401"/>
              <a:ext cx="115888" cy="52388"/>
            </a:xfrm>
            <a:custGeom>
              <a:avLst/>
              <a:gdLst>
                <a:gd name="T0" fmla="*/ 31 w 31"/>
                <a:gd name="T1" fmla="*/ 0 h 14"/>
                <a:gd name="T2" fmla="*/ 16 w 31"/>
                <a:gd name="T3" fmla="*/ 14 h 14"/>
                <a:gd name="T4" fmla="*/ 0 w 31"/>
                <a:gd name="T5" fmla="*/ 0 h 14"/>
                <a:gd name="T6" fmla="*/ 16 w 31"/>
                <a:gd name="T7" fmla="*/ 9 h 14"/>
                <a:gd name="T8" fmla="*/ 31 w 3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31" y="0"/>
                  </a:moveTo>
                  <a:cubicBezTo>
                    <a:pt x="31" y="0"/>
                    <a:pt x="30" y="14"/>
                    <a:pt x="16" y="14"/>
                  </a:cubicBezTo>
                  <a:cubicBezTo>
                    <a:pt x="2" y="14"/>
                    <a:pt x="0" y="0"/>
                    <a:pt x="0" y="0"/>
                  </a:cubicBezTo>
                  <a:cubicBezTo>
                    <a:pt x="0" y="0"/>
                    <a:pt x="7" y="9"/>
                    <a:pt x="16" y="9"/>
                  </a:cubicBezTo>
                  <a:cubicBezTo>
                    <a:pt x="25" y="9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405"/>
            <p:cNvSpPr>
              <a:spLocks/>
            </p:cNvSpPr>
            <p:nvPr/>
          </p:nvSpPr>
          <p:spPr bwMode="auto">
            <a:xfrm>
              <a:off x="7648576" y="11282363"/>
              <a:ext cx="157163" cy="60325"/>
            </a:xfrm>
            <a:custGeom>
              <a:avLst/>
              <a:gdLst>
                <a:gd name="T0" fmla="*/ 39 w 42"/>
                <a:gd name="T1" fmla="*/ 16 h 16"/>
                <a:gd name="T2" fmla="*/ 39 w 42"/>
                <a:gd name="T3" fmla="*/ 16 h 16"/>
                <a:gd name="T4" fmla="*/ 2 w 42"/>
                <a:gd name="T5" fmla="*/ 7 h 16"/>
                <a:gd name="T6" fmla="*/ 1 w 42"/>
                <a:gd name="T7" fmla="*/ 2 h 16"/>
                <a:gd name="T8" fmla="*/ 6 w 42"/>
                <a:gd name="T9" fmla="*/ 1 h 16"/>
                <a:gd name="T10" fmla="*/ 39 w 42"/>
                <a:gd name="T11" fmla="*/ 9 h 16"/>
                <a:gd name="T12" fmla="*/ 42 w 42"/>
                <a:gd name="T13" fmla="*/ 13 h 16"/>
                <a:gd name="T14" fmla="*/ 39 w 42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16">
                  <a:moveTo>
                    <a:pt x="39" y="16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37" y="16"/>
                    <a:pt x="13" y="13"/>
                    <a:pt x="2" y="7"/>
                  </a:cubicBezTo>
                  <a:cubicBezTo>
                    <a:pt x="1" y="6"/>
                    <a:pt x="0" y="4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15" y="7"/>
                    <a:pt x="39" y="9"/>
                    <a:pt x="39" y="9"/>
                  </a:cubicBezTo>
                  <a:cubicBezTo>
                    <a:pt x="41" y="9"/>
                    <a:pt x="42" y="11"/>
                    <a:pt x="42" y="13"/>
                  </a:cubicBezTo>
                  <a:cubicBezTo>
                    <a:pt x="42" y="14"/>
                    <a:pt x="41" y="16"/>
                    <a:pt x="39" y="1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406"/>
            <p:cNvSpPr>
              <a:spLocks/>
            </p:cNvSpPr>
            <p:nvPr/>
          </p:nvSpPr>
          <p:spPr bwMode="auto">
            <a:xfrm>
              <a:off x="7648576" y="11226801"/>
              <a:ext cx="146050" cy="85725"/>
            </a:xfrm>
            <a:custGeom>
              <a:avLst/>
              <a:gdLst>
                <a:gd name="T0" fmla="*/ 35 w 39"/>
                <a:gd name="T1" fmla="*/ 23 h 23"/>
                <a:gd name="T2" fmla="*/ 2 w 39"/>
                <a:gd name="T3" fmla="*/ 6 h 23"/>
                <a:gd name="T4" fmla="*/ 2 w 39"/>
                <a:gd name="T5" fmla="*/ 1 h 23"/>
                <a:gd name="T6" fmla="*/ 7 w 39"/>
                <a:gd name="T7" fmla="*/ 2 h 23"/>
                <a:gd name="T8" fmla="*/ 7 w 39"/>
                <a:gd name="T9" fmla="*/ 2 h 23"/>
                <a:gd name="T10" fmla="*/ 35 w 39"/>
                <a:gd name="T11" fmla="*/ 16 h 23"/>
                <a:gd name="T12" fmla="*/ 36 w 39"/>
                <a:gd name="T13" fmla="*/ 16 h 23"/>
                <a:gd name="T14" fmla="*/ 39 w 39"/>
                <a:gd name="T15" fmla="*/ 20 h 23"/>
                <a:gd name="T16" fmla="*/ 36 w 39"/>
                <a:gd name="T17" fmla="*/ 23 h 23"/>
                <a:gd name="T18" fmla="*/ 35 w 39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23">
                  <a:moveTo>
                    <a:pt x="35" y="23"/>
                  </a:moveTo>
                  <a:cubicBezTo>
                    <a:pt x="14" y="23"/>
                    <a:pt x="2" y="7"/>
                    <a:pt x="2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18" y="16"/>
                    <a:pt x="35" y="16"/>
                  </a:cubicBezTo>
                  <a:cubicBezTo>
                    <a:pt x="35" y="16"/>
                    <a:pt x="35" y="16"/>
                    <a:pt x="36" y="16"/>
                  </a:cubicBezTo>
                  <a:cubicBezTo>
                    <a:pt x="37" y="16"/>
                    <a:pt x="39" y="18"/>
                    <a:pt x="39" y="20"/>
                  </a:cubicBezTo>
                  <a:cubicBezTo>
                    <a:pt x="39" y="22"/>
                    <a:pt x="38" y="23"/>
                    <a:pt x="36" y="23"/>
                  </a:cubicBezTo>
                  <a:cubicBezTo>
                    <a:pt x="35" y="23"/>
                    <a:pt x="35" y="23"/>
                    <a:pt x="35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407"/>
            <p:cNvSpPr>
              <a:spLocks/>
            </p:cNvSpPr>
            <p:nvPr/>
          </p:nvSpPr>
          <p:spPr bwMode="auto">
            <a:xfrm>
              <a:off x="7723188" y="11207751"/>
              <a:ext cx="142875" cy="142875"/>
            </a:xfrm>
            <a:custGeom>
              <a:avLst/>
              <a:gdLst>
                <a:gd name="T0" fmla="*/ 35 w 38"/>
                <a:gd name="T1" fmla="*/ 23 h 38"/>
                <a:gd name="T2" fmla="*/ 15 w 38"/>
                <a:gd name="T3" fmla="*/ 35 h 38"/>
                <a:gd name="T4" fmla="*/ 2 w 38"/>
                <a:gd name="T5" fmla="*/ 15 h 38"/>
                <a:gd name="T6" fmla="*/ 23 w 38"/>
                <a:gd name="T7" fmla="*/ 2 h 38"/>
                <a:gd name="T8" fmla="*/ 35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5" y="23"/>
                  </a:moveTo>
                  <a:cubicBezTo>
                    <a:pt x="33" y="32"/>
                    <a:pt x="24" y="38"/>
                    <a:pt x="15" y="35"/>
                  </a:cubicBezTo>
                  <a:cubicBezTo>
                    <a:pt x="6" y="33"/>
                    <a:pt x="0" y="24"/>
                    <a:pt x="2" y="15"/>
                  </a:cubicBezTo>
                  <a:cubicBezTo>
                    <a:pt x="4" y="6"/>
                    <a:pt x="14" y="0"/>
                    <a:pt x="23" y="2"/>
                  </a:cubicBezTo>
                  <a:cubicBezTo>
                    <a:pt x="32" y="4"/>
                    <a:pt x="38" y="14"/>
                    <a:pt x="35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408"/>
            <p:cNvSpPr>
              <a:spLocks/>
            </p:cNvSpPr>
            <p:nvPr/>
          </p:nvSpPr>
          <p:spPr bwMode="auto">
            <a:xfrm>
              <a:off x="7764463" y="11223626"/>
              <a:ext cx="57150" cy="33338"/>
            </a:xfrm>
            <a:custGeom>
              <a:avLst/>
              <a:gdLst>
                <a:gd name="T0" fmla="*/ 15 w 15"/>
                <a:gd name="T1" fmla="*/ 5 h 9"/>
                <a:gd name="T2" fmla="*/ 7 w 15"/>
                <a:gd name="T3" fmla="*/ 9 h 9"/>
                <a:gd name="T4" fmla="*/ 0 w 15"/>
                <a:gd name="T5" fmla="*/ 4 h 9"/>
                <a:gd name="T6" fmla="*/ 8 w 15"/>
                <a:gd name="T7" fmla="*/ 0 h 9"/>
                <a:gd name="T8" fmla="*/ 15 w 15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">
                  <a:moveTo>
                    <a:pt x="15" y="5"/>
                  </a:moveTo>
                  <a:cubicBezTo>
                    <a:pt x="15" y="8"/>
                    <a:pt x="12" y="9"/>
                    <a:pt x="7" y="9"/>
                  </a:cubicBezTo>
                  <a:cubicBezTo>
                    <a:pt x="3" y="9"/>
                    <a:pt x="0" y="7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0"/>
                    <a:pt x="15" y="3"/>
                    <a:pt x="15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409"/>
            <p:cNvSpPr>
              <a:spLocks/>
            </p:cNvSpPr>
            <p:nvPr/>
          </p:nvSpPr>
          <p:spPr bwMode="auto">
            <a:xfrm>
              <a:off x="7629526" y="11072813"/>
              <a:ext cx="304800" cy="85725"/>
            </a:xfrm>
            <a:custGeom>
              <a:avLst/>
              <a:gdLst>
                <a:gd name="T0" fmla="*/ 81 w 81"/>
                <a:gd name="T1" fmla="*/ 17 h 23"/>
                <a:gd name="T2" fmla="*/ 81 w 81"/>
                <a:gd name="T3" fmla="*/ 9 h 23"/>
                <a:gd name="T4" fmla="*/ 79 w 81"/>
                <a:gd name="T5" fmla="*/ 7 h 23"/>
                <a:gd name="T6" fmla="*/ 1 w 81"/>
                <a:gd name="T7" fmla="*/ 12 h 23"/>
                <a:gd name="T8" fmla="*/ 0 w 81"/>
                <a:gd name="T9" fmla="*/ 15 h 23"/>
                <a:gd name="T10" fmla="*/ 4 w 81"/>
                <a:gd name="T11" fmla="*/ 22 h 23"/>
                <a:gd name="T12" fmla="*/ 7 w 81"/>
                <a:gd name="T13" fmla="*/ 23 h 23"/>
                <a:gd name="T14" fmla="*/ 78 w 81"/>
                <a:gd name="T15" fmla="*/ 19 h 23"/>
                <a:gd name="T16" fmla="*/ 81 w 81"/>
                <a:gd name="T1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23">
                  <a:moveTo>
                    <a:pt x="81" y="17"/>
                  </a:moveTo>
                  <a:cubicBezTo>
                    <a:pt x="81" y="9"/>
                    <a:pt x="81" y="9"/>
                    <a:pt x="81" y="9"/>
                  </a:cubicBezTo>
                  <a:cubicBezTo>
                    <a:pt x="81" y="8"/>
                    <a:pt x="80" y="7"/>
                    <a:pt x="79" y="7"/>
                  </a:cubicBezTo>
                  <a:cubicBezTo>
                    <a:pt x="70" y="6"/>
                    <a:pt x="23" y="0"/>
                    <a:pt x="1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3"/>
                    <a:pt x="6" y="23"/>
                    <a:pt x="7" y="23"/>
                  </a:cubicBezTo>
                  <a:cubicBezTo>
                    <a:pt x="13" y="20"/>
                    <a:pt x="40" y="13"/>
                    <a:pt x="78" y="19"/>
                  </a:cubicBezTo>
                  <a:cubicBezTo>
                    <a:pt x="80" y="19"/>
                    <a:pt x="81" y="18"/>
                    <a:pt x="81" y="17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410"/>
            <p:cNvSpPr>
              <a:spLocks/>
            </p:cNvSpPr>
            <p:nvPr/>
          </p:nvSpPr>
          <p:spPr bwMode="auto">
            <a:xfrm>
              <a:off x="8324851" y="11072813"/>
              <a:ext cx="303213" cy="85725"/>
            </a:xfrm>
            <a:custGeom>
              <a:avLst/>
              <a:gdLst>
                <a:gd name="T0" fmla="*/ 0 w 81"/>
                <a:gd name="T1" fmla="*/ 17 h 23"/>
                <a:gd name="T2" fmla="*/ 0 w 81"/>
                <a:gd name="T3" fmla="*/ 9 h 23"/>
                <a:gd name="T4" fmla="*/ 2 w 81"/>
                <a:gd name="T5" fmla="*/ 7 h 23"/>
                <a:gd name="T6" fmla="*/ 80 w 81"/>
                <a:gd name="T7" fmla="*/ 12 h 23"/>
                <a:gd name="T8" fmla="*/ 80 w 81"/>
                <a:gd name="T9" fmla="*/ 15 h 23"/>
                <a:gd name="T10" fmla="*/ 76 w 81"/>
                <a:gd name="T11" fmla="*/ 22 h 23"/>
                <a:gd name="T12" fmla="*/ 74 w 81"/>
                <a:gd name="T13" fmla="*/ 23 h 23"/>
                <a:gd name="T14" fmla="*/ 2 w 81"/>
                <a:gd name="T15" fmla="*/ 19 h 23"/>
                <a:gd name="T16" fmla="*/ 0 w 81"/>
                <a:gd name="T1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23">
                  <a:moveTo>
                    <a:pt x="0" y="17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1" y="7"/>
                    <a:pt x="2" y="7"/>
                  </a:cubicBezTo>
                  <a:cubicBezTo>
                    <a:pt x="11" y="6"/>
                    <a:pt x="57" y="0"/>
                    <a:pt x="80" y="12"/>
                  </a:cubicBezTo>
                  <a:cubicBezTo>
                    <a:pt x="81" y="13"/>
                    <a:pt x="81" y="14"/>
                    <a:pt x="80" y="15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3"/>
                    <a:pt x="75" y="23"/>
                    <a:pt x="74" y="23"/>
                  </a:cubicBezTo>
                  <a:cubicBezTo>
                    <a:pt x="68" y="20"/>
                    <a:pt x="40" y="13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</a:path>
              </a:pathLst>
            </a:custGeom>
            <a:solidFill>
              <a:srgbClr val="4C3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411"/>
            <p:cNvSpPr>
              <a:spLocks/>
            </p:cNvSpPr>
            <p:nvPr/>
          </p:nvSpPr>
          <p:spPr bwMode="auto">
            <a:xfrm>
              <a:off x="8448676" y="11282363"/>
              <a:ext cx="157163" cy="60325"/>
            </a:xfrm>
            <a:custGeom>
              <a:avLst/>
              <a:gdLst>
                <a:gd name="T0" fmla="*/ 4 w 42"/>
                <a:gd name="T1" fmla="*/ 16 h 16"/>
                <a:gd name="T2" fmla="*/ 0 w 42"/>
                <a:gd name="T3" fmla="*/ 13 h 16"/>
                <a:gd name="T4" fmla="*/ 3 w 42"/>
                <a:gd name="T5" fmla="*/ 9 h 16"/>
                <a:gd name="T6" fmla="*/ 37 w 42"/>
                <a:gd name="T7" fmla="*/ 1 h 16"/>
                <a:gd name="T8" fmla="*/ 41 w 42"/>
                <a:gd name="T9" fmla="*/ 2 h 16"/>
                <a:gd name="T10" fmla="*/ 40 w 42"/>
                <a:gd name="T11" fmla="*/ 7 h 16"/>
                <a:gd name="T12" fmla="*/ 4 w 42"/>
                <a:gd name="T13" fmla="*/ 16 h 16"/>
                <a:gd name="T14" fmla="*/ 4 w 42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16">
                  <a:moveTo>
                    <a:pt x="4" y="16"/>
                  </a:moveTo>
                  <a:cubicBezTo>
                    <a:pt x="2" y="16"/>
                    <a:pt x="0" y="14"/>
                    <a:pt x="0" y="13"/>
                  </a:cubicBezTo>
                  <a:cubicBezTo>
                    <a:pt x="0" y="11"/>
                    <a:pt x="1" y="9"/>
                    <a:pt x="3" y="9"/>
                  </a:cubicBezTo>
                  <a:cubicBezTo>
                    <a:pt x="4" y="9"/>
                    <a:pt x="27" y="7"/>
                    <a:pt x="37" y="1"/>
                  </a:cubicBezTo>
                  <a:cubicBezTo>
                    <a:pt x="38" y="0"/>
                    <a:pt x="40" y="0"/>
                    <a:pt x="41" y="2"/>
                  </a:cubicBezTo>
                  <a:cubicBezTo>
                    <a:pt x="42" y="4"/>
                    <a:pt x="42" y="6"/>
                    <a:pt x="40" y="7"/>
                  </a:cubicBezTo>
                  <a:cubicBezTo>
                    <a:pt x="30" y="13"/>
                    <a:pt x="5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412"/>
            <p:cNvSpPr>
              <a:spLocks/>
            </p:cNvSpPr>
            <p:nvPr/>
          </p:nvSpPr>
          <p:spPr bwMode="auto">
            <a:xfrm>
              <a:off x="8459788" y="11226801"/>
              <a:ext cx="146050" cy="85725"/>
            </a:xfrm>
            <a:custGeom>
              <a:avLst/>
              <a:gdLst>
                <a:gd name="T0" fmla="*/ 4 w 39"/>
                <a:gd name="T1" fmla="*/ 23 h 23"/>
                <a:gd name="T2" fmla="*/ 4 w 39"/>
                <a:gd name="T3" fmla="*/ 23 h 23"/>
                <a:gd name="T4" fmla="*/ 0 w 39"/>
                <a:gd name="T5" fmla="*/ 20 h 23"/>
                <a:gd name="T6" fmla="*/ 4 w 39"/>
                <a:gd name="T7" fmla="*/ 16 h 23"/>
                <a:gd name="T8" fmla="*/ 4 w 39"/>
                <a:gd name="T9" fmla="*/ 16 h 23"/>
                <a:gd name="T10" fmla="*/ 4 w 39"/>
                <a:gd name="T11" fmla="*/ 16 h 23"/>
                <a:gd name="T12" fmla="*/ 32 w 39"/>
                <a:gd name="T13" fmla="*/ 2 h 23"/>
                <a:gd name="T14" fmla="*/ 37 w 39"/>
                <a:gd name="T15" fmla="*/ 1 h 23"/>
                <a:gd name="T16" fmla="*/ 38 w 39"/>
                <a:gd name="T17" fmla="*/ 6 h 23"/>
                <a:gd name="T18" fmla="*/ 4 w 39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23"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2"/>
                    <a:pt x="0" y="20"/>
                  </a:cubicBezTo>
                  <a:cubicBezTo>
                    <a:pt x="1" y="18"/>
                    <a:pt x="2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2" y="16"/>
                    <a:pt x="32" y="2"/>
                    <a:pt x="32" y="2"/>
                  </a:cubicBezTo>
                  <a:cubicBezTo>
                    <a:pt x="33" y="0"/>
                    <a:pt x="36" y="0"/>
                    <a:pt x="37" y="1"/>
                  </a:cubicBezTo>
                  <a:cubicBezTo>
                    <a:pt x="39" y="2"/>
                    <a:pt x="39" y="4"/>
                    <a:pt x="38" y="6"/>
                  </a:cubicBezTo>
                  <a:cubicBezTo>
                    <a:pt x="37" y="7"/>
                    <a:pt x="26" y="23"/>
                    <a:pt x="4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413"/>
            <p:cNvSpPr>
              <a:spLocks/>
            </p:cNvSpPr>
            <p:nvPr/>
          </p:nvSpPr>
          <p:spPr bwMode="auto">
            <a:xfrm>
              <a:off x="8391526" y="11207751"/>
              <a:ext cx="142875" cy="142875"/>
            </a:xfrm>
            <a:custGeom>
              <a:avLst/>
              <a:gdLst>
                <a:gd name="T0" fmla="*/ 2 w 38"/>
                <a:gd name="T1" fmla="*/ 23 h 38"/>
                <a:gd name="T2" fmla="*/ 23 w 38"/>
                <a:gd name="T3" fmla="*/ 35 h 38"/>
                <a:gd name="T4" fmla="*/ 35 w 38"/>
                <a:gd name="T5" fmla="*/ 15 h 38"/>
                <a:gd name="T6" fmla="*/ 15 w 38"/>
                <a:gd name="T7" fmla="*/ 2 h 38"/>
                <a:gd name="T8" fmla="*/ 2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" y="23"/>
                  </a:moveTo>
                  <a:cubicBezTo>
                    <a:pt x="5" y="32"/>
                    <a:pt x="14" y="38"/>
                    <a:pt x="23" y="35"/>
                  </a:cubicBezTo>
                  <a:cubicBezTo>
                    <a:pt x="32" y="33"/>
                    <a:pt x="38" y="24"/>
                    <a:pt x="35" y="15"/>
                  </a:cubicBezTo>
                  <a:cubicBezTo>
                    <a:pt x="33" y="6"/>
                    <a:pt x="24" y="0"/>
                    <a:pt x="15" y="2"/>
                  </a:cubicBezTo>
                  <a:cubicBezTo>
                    <a:pt x="6" y="4"/>
                    <a:pt x="0" y="14"/>
                    <a:pt x="2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414"/>
            <p:cNvSpPr>
              <a:spLocks/>
            </p:cNvSpPr>
            <p:nvPr/>
          </p:nvSpPr>
          <p:spPr bwMode="auto">
            <a:xfrm>
              <a:off x="8432801" y="11223626"/>
              <a:ext cx="60325" cy="33338"/>
            </a:xfrm>
            <a:custGeom>
              <a:avLst/>
              <a:gdLst>
                <a:gd name="T0" fmla="*/ 0 w 16"/>
                <a:gd name="T1" fmla="*/ 5 h 9"/>
                <a:gd name="T2" fmla="*/ 8 w 16"/>
                <a:gd name="T3" fmla="*/ 9 h 9"/>
                <a:gd name="T4" fmla="*/ 16 w 16"/>
                <a:gd name="T5" fmla="*/ 4 h 9"/>
                <a:gd name="T6" fmla="*/ 8 w 16"/>
                <a:gd name="T7" fmla="*/ 0 h 9"/>
                <a:gd name="T8" fmla="*/ 0 w 16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0" y="5"/>
                  </a:moveTo>
                  <a:cubicBezTo>
                    <a:pt x="0" y="8"/>
                    <a:pt x="4" y="9"/>
                    <a:pt x="8" y="9"/>
                  </a:cubicBezTo>
                  <a:cubicBezTo>
                    <a:pt x="12" y="9"/>
                    <a:pt x="16" y="7"/>
                    <a:pt x="16" y="4"/>
                  </a:cubicBezTo>
                  <a:cubicBezTo>
                    <a:pt x="16" y="2"/>
                    <a:pt x="12" y="0"/>
                    <a:pt x="8" y="0"/>
                  </a:cubicBezTo>
                  <a:cubicBezTo>
                    <a:pt x="3" y="0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415"/>
            <p:cNvSpPr>
              <a:spLocks/>
            </p:cNvSpPr>
            <p:nvPr/>
          </p:nvSpPr>
          <p:spPr bwMode="auto">
            <a:xfrm>
              <a:off x="7385051" y="10498138"/>
              <a:ext cx="1435100" cy="673100"/>
            </a:xfrm>
            <a:custGeom>
              <a:avLst/>
              <a:gdLst>
                <a:gd name="T0" fmla="*/ 15 w 382"/>
                <a:gd name="T1" fmla="*/ 167 h 179"/>
                <a:gd name="T2" fmla="*/ 193 w 382"/>
                <a:gd name="T3" fmla="*/ 62 h 179"/>
                <a:gd name="T4" fmla="*/ 158 w 382"/>
                <a:gd name="T5" fmla="*/ 97 h 179"/>
                <a:gd name="T6" fmla="*/ 287 w 382"/>
                <a:gd name="T7" fmla="*/ 74 h 179"/>
                <a:gd name="T8" fmla="*/ 367 w 382"/>
                <a:gd name="T9" fmla="*/ 179 h 179"/>
                <a:gd name="T10" fmla="*/ 382 w 382"/>
                <a:gd name="T11" fmla="*/ 176 h 179"/>
                <a:gd name="T12" fmla="*/ 378 w 382"/>
                <a:gd name="T13" fmla="*/ 57 h 179"/>
                <a:gd name="T14" fmla="*/ 222 w 382"/>
                <a:gd name="T15" fmla="*/ 0 h 179"/>
                <a:gd name="T16" fmla="*/ 0 w 382"/>
                <a:gd name="T17" fmla="*/ 49 h 179"/>
                <a:gd name="T18" fmla="*/ 15 w 382"/>
                <a:gd name="T19" fmla="*/ 16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179">
                  <a:moveTo>
                    <a:pt x="15" y="167"/>
                  </a:moveTo>
                  <a:cubicBezTo>
                    <a:pt x="15" y="167"/>
                    <a:pt x="21" y="57"/>
                    <a:pt x="193" y="62"/>
                  </a:cubicBezTo>
                  <a:cubicBezTo>
                    <a:pt x="193" y="62"/>
                    <a:pt x="190" y="88"/>
                    <a:pt x="158" y="97"/>
                  </a:cubicBezTo>
                  <a:cubicBezTo>
                    <a:pt x="158" y="97"/>
                    <a:pt x="242" y="123"/>
                    <a:pt x="287" y="74"/>
                  </a:cubicBezTo>
                  <a:cubicBezTo>
                    <a:pt x="287" y="74"/>
                    <a:pt x="374" y="94"/>
                    <a:pt x="367" y="179"/>
                  </a:cubicBezTo>
                  <a:cubicBezTo>
                    <a:pt x="382" y="176"/>
                    <a:pt x="382" y="176"/>
                    <a:pt x="382" y="176"/>
                  </a:cubicBezTo>
                  <a:cubicBezTo>
                    <a:pt x="378" y="57"/>
                    <a:pt x="378" y="57"/>
                    <a:pt x="378" y="57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15" y="167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1" name="组合 380"/>
          <p:cNvGrpSpPr>
            <a:grpSpLocks noChangeAspect="1"/>
          </p:cNvGrpSpPr>
          <p:nvPr/>
        </p:nvGrpSpPr>
        <p:grpSpPr>
          <a:xfrm>
            <a:off x="5223346" y="5362966"/>
            <a:ext cx="1385883" cy="2408400"/>
            <a:chOff x="11841163" y="5757863"/>
            <a:chExt cx="2246313" cy="3903663"/>
          </a:xfrm>
        </p:grpSpPr>
        <p:sp>
          <p:nvSpPr>
            <p:cNvPr id="382" name="Freeform 416"/>
            <p:cNvSpPr>
              <a:spLocks/>
            </p:cNvSpPr>
            <p:nvPr/>
          </p:nvSpPr>
          <p:spPr bwMode="auto">
            <a:xfrm>
              <a:off x="12641263" y="8858251"/>
              <a:ext cx="228600" cy="803275"/>
            </a:xfrm>
            <a:custGeom>
              <a:avLst/>
              <a:gdLst>
                <a:gd name="T0" fmla="*/ 0 w 61"/>
                <a:gd name="T1" fmla="*/ 0 h 214"/>
                <a:gd name="T2" fmla="*/ 10 w 61"/>
                <a:gd name="T3" fmla="*/ 137 h 214"/>
                <a:gd name="T4" fmla="*/ 30 w 61"/>
                <a:gd name="T5" fmla="*/ 214 h 214"/>
                <a:gd name="T6" fmla="*/ 52 w 61"/>
                <a:gd name="T7" fmla="*/ 138 h 214"/>
                <a:gd name="T8" fmla="*/ 61 w 61"/>
                <a:gd name="T9" fmla="*/ 0 h 214"/>
                <a:gd name="T10" fmla="*/ 0 w 61"/>
                <a:gd name="T1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214">
                  <a:moveTo>
                    <a:pt x="0" y="0"/>
                  </a:moveTo>
                  <a:cubicBezTo>
                    <a:pt x="0" y="0"/>
                    <a:pt x="10" y="83"/>
                    <a:pt x="10" y="137"/>
                  </a:cubicBezTo>
                  <a:cubicBezTo>
                    <a:pt x="10" y="191"/>
                    <a:pt x="8" y="214"/>
                    <a:pt x="30" y="214"/>
                  </a:cubicBezTo>
                  <a:cubicBezTo>
                    <a:pt x="55" y="214"/>
                    <a:pt x="52" y="192"/>
                    <a:pt x="52" y="138"/>
                  </a:cubicBezTo>
                  <a:cubicBezTo>
                    <a:pt x="52" y="83"/>
                    <a:pt x="61" y="0"/>
                    <a:pt x="6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417"/>
            <p:cNvSpPr>
              <a:spLocks/>
            </p:cNvSpPr>
            <p:nvPr/>
          </p:nvSpPr>
          <p:spPr bwMode="auto">
            <a:xfrm>
              <a:off x="12679363" y="9499601"/>
              <a:ext cx="157163" cy="161925"/>
            </a:xfrm>
            <a:custGeom>
              <a:avLst/>
              <a:gdLst>
                <a:gd name="T0" fmla="*/ 42 w 42"/>
                <a:gd name="T1" fmla="*/ 4 h 43"/>
                <a:gd name="T2" fmla="*/ 21 w 42"/>
                <a:gd name="T3" fmla="*/ 0 h 43"/>
                <a:gd name="T4" fmla="*/ 0 w 42"/>
                <a:gd name="T5" fmla="*/ 5 h 43"/>
                <a:gd name="T6" fmla="*/ 20 w 42"/>
                <a:gd name="T7" fmla="*/ 43 h 43"/>
                <a:gd name="T8" fmla="*/ 42 w 42"/>
                <a:gd name="T9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42" y="4"/>
                  </a:moveTo>
                  <a:cubicBezTo>
                    <a:pt x="36" y="1"/>
                    <a:pt x="29" y="0"/>
                    <a:pt x="21" y="0"/>
                  </a:cubicBezTo>
                  <a:cubicBezTo>
                    <a:pt x="14" y="0"/>
                    <a:pt x="6" y="1"/>
                    <a:pt x="0" y="5"/>
                  </a:cubicBezTo>
                  <a:cubicBezTo>
                    <a:pt x="1" y="31"/>
                    <a:pt x="4" y="43"/>
                    <a:pt x="20" y="43"/>
                  </a:cubicBezTo>
                  <a:cubicBezTo>
                    <a:pt x="38" y="43"/>
                    <a:pt x="41" y="31"/>
                    <a:pt x="42" y="4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418"/>
            <p:cNvSpPr>
              <a:spLocks/>
            </p:cNvSpPr>
            <p:nvPr/>
          </p:nvSpPr>
          <p:spPr bwMode="auto">
            <a:xfrm>
              <a:off x="13061951" y="8858251"/>
              <a:ext cx="233363" cy="803275"/>
            </a:xfrm>
            <a:custGeom>
              <a:avLst/>
              <a:gdLst>
                <a:gd name="T0" fmla="*/ 0 w 62"/>
                <a:gd name="T1" fmla="*/ 0 h 214"/>
                <a:gd name="T2" fmla="*/ 10 w 62"/>
                <a:gd name="T3" fmla="*/ 137 h 214"/>
                <a:gd name="T4" fmla="*/ 30 w 62"/>
                <a:gd name="T5" fmla="*/ 214 h 214"/>
                <a:gd name="T6" fmla="*/ 53 w 62"/>
                <a:gd name="T7" fmla="*/ 138 h 214"/>
                <a:gd name="T8" fmla="*/ 62 w 62"/>
                <a:gd name="T9" fmla="*/ 0 h 214"/>
                <a:gd name="T10" fmla="*/ 0 w 62"/>
                <a:gd name="T1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14">
                  <a:moveTo>
                    <a:pt x="0" y="0"/>
                  </a:moveTo>
                  <a:cubicBezTo>
                    <a:pt x="0" y="0"/>
                    <a:pt x="10" y="83"/>
                    <a:pt x="10" y="137"/>
                  </a:cubicBezTo>
                  <a:cubicBezTo>
                    <a:pt x="10" y="191"/>
                    <a:pt x="9" y="214"/>
                    <a:pt x="30" y="214"/>
                  </a:cubicBezTo>
                  <a:cubicBezTo>
                    <a:pt x="55" y="214"/>
                    <a:pt x="53" y="192"/>
                    <a:pt x="53" y="138"/>
                  </a:cubicBezTo>
                  <a:cubicBezTo>
                    <a:pt x="53" y="83"/>
                    <a:pt x="62" y="0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419"/>
            <p:cNvSpPr>
              <a:spLocks/>
            </p:cNvSpPr>
            <p:nvPr/>
          </p:nvSpPr>
          <p:spPr bwMode="auto">
            <a:xfrm>
              <a:off x="13100051" y="9499601"/>
              <a:ext cx="160338" cy="161925"/>
            </a:xfrm>
            <a:custGeom>
              <a:avLst/>
              <a:gdLst>
                <a:gd name="T0" fmla="*/ 43 w 43"/>
                <a:gd name="T1" fmla="*/ 4 h 43"/>
                <a:gd name="T2" fmla="*/ 22 w 43"/>
                <a:gd name="T3" fmla="*/ 0 h 43"/>
                <a:gd name="T4" fmla="*/ 0 w 43"/>
                <a:gd name="T5" fmla="*/ 5 h 43"/>
                <a:gd name="T6" fmla="*/ 20 w 43"/>
                <a:gd name="T7" fmla="*/ 43 h 43"/>
                <a:gd name="T8" fmla="*/ 43 w 43"/>
                <a:gd name="T9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3" y="4"/>
                  </a:moveTo>
                  <a:cubicBezTo>
                    <a:pt x="37" y="1"/>
                    <a:pt x="30" y="0"/>
                    <a:pt x="22" y="0"/>
                  </a:cubicBezTo>
                  <a:cubicBezTo>
                    <a:pt x="14" y="0"/>
                    <a:pt x="7" y="1"/>
                    <a:pt x="0" y="5"/>
                  </a:cubicBezTo>
                  <a:cubicBezTo>
                    <a:pt x="1" y="31"/>
                    <a:pt x="5" y="43"/>
                    <a:pt x="20" y="43"/>
                  </a:cubicBezTo>
                  <a:cubicBezTo>
                    <a:pt x="38" y="43"/>
                    <a:pt x="42" y="31"/>
                    <a:pt x="43" y="4"/>
                  </a:cubicBezTo>
                  <a:close/>
                </a:path>
              </a:pathLst>
            </a:custGeom>
            <a:solidFill>
              <a:srgbClr val="7F57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420"/>
            <p:cNvSpPr>
              <a:spLocks/>
            </p:cNvSpPr>
            <p:nvPr/>
          </p:nvSpPr>
          <p:spPr bwMode="auto">
            <a:xfrm>
              <a:off x="12517438" y="8194676"/>
              <a:ext cx="901700" cy="919163"/>
            </a:xfrm>
            <a:custGeom>
              <a:avLst/>
              <a:gdLst>
                <a:gd name="T0" fmla="*/ 215 w 240"/>
                <a:gd name="T1" fmla="*/ 245 h 245"/>
                <a:gd name="T2" fmla="*/ 24 w 240"/>
                <a:gd name="T3" fmla="*/ 245 h 245"/>
                <a:gd name="T4" fmla="*/ 10 w 240"/>
                <a:gd name="T5" fmla="*/ 0 h 245"/>
                <a:gd name="T6" fmla="*/ 229 w 240"/>
                <a:gd name="T7" fmla="*/ 0 h 245"/>
                <a:gd name="T8" fmla="*/ 215 w 240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5">
                  <a:moveTo>
                    <a:pt x="215" y="245"/>
                  </a:moveTo>
                  <a:cubicBezTo>
                    <a:pt x="24" y="245"/>
                    <a:pt x="24" y="245"/>
                    <a:pt x="24" y="245"/>
                  </a:cubicBezTo>
                  <a:cubicBezTo>
                    <a:pt x="14" y="186"/>
                    <a:pt x="0" y="62"/>
                    <a:pt x="10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40" y="62"/>
                    <a:pt x="226" y="185"/>
                    <a:pt x="215" y="245"/>
                  </a:cubicBezTo>
                  <a:close/>
                </a:path>
              </a:pathLst>
            </a:custGeom>
            <a:solidFill>
              <a:srgbClr val="61A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421"/>
            <p:cNvSpPr>
              <a:spLocks/>
            </p:cNvSpPr>
            <p:nvPr/>
          </p:nvSpPr>
          <p:spPr bwMode="auto">
            <a:xfrm>
              <a:off x="12366626" y="7488238"/>
              <a:ext cx="263525" cy="693738"/>
            </a:xfrm>
            <a:custGeom>
              <a:avLst/>
              <a:gdLst>
                <a:gd name="T0" fmla="*/ 36 w 70"/>
                <a:gd name="T1" fmla="*/ 0 h 185"/>
                <a:gd name="T2" fmla="*/ 2 w 70"/>
                <a:gd name="T3" fmla="*/ 141 h 185"/>
                <a:gd name="T4" fmla="*/ 55 w 70"/>
                <a:gd name="T5" fmla="*/ 185 h 185"/>
                <a:gd name="T6" fmla="*/ 70 w 70"/>
                <a:gd name="T7" fmla="*/ 10 h 185"/>
                <a:gd name="T8" fmla="*/ 36 w 70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85">
                  <a:moveTo>
                    <a:pt x="36" y="0"/>
                  </a:moveTo>
                  <a:cubicBezTo>
                    <a:pt x="36" y="0"/>
                    <a:pt x="0" y="120"/>
                    <a:pt x="2" y="141"/>
                  </a:cubicBezTo>
                  <a:cubicBezTo>
                    <a:pt x="3" y="162"/>
                    <a:pt x="55" y="185"/>
                    <a:pt x="55" y="185"/>
                  </a:cubicBezTo>
                  <a:cubicBezTo>
                    <a:pt x="70" y="10"/>
                    <a:pt x="70" y="10"/>
                    <a:pt x="70" y="1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422"/>
            <p:cNvSpPr>
              <a:spLocks/>
            </p:cNvSpPr>
            <p:nvPr/>
          </p:nvSpPr>
          <p:spPr bwMode="auto">
            <a:xfrm>
              <a:off x="12446001" y="7196138"/>
              <a:ext cx="184150" cy="385763"/>
            </a:xfrm>
            <a:custGeom>
              <a:avLst/>
              <a:gdLst>
                <a:gd name="T0" fmla="*/ 46 w 49"/>
                <a:gd name="T1" fmla="*/ 0 h 103"/>
                <a:gd name="T2" fmla="*/ 0 w 49"/>
                <a:gd name="T3" fmla="*/ 84 h 103"/>
                <a:gd name="T4" fmla="*/ 49 w 49"/>
                <a:gd name="T5" fmla="*/ 103 h 103"/>
                <a:gd name="T6" fmla="*/ 46 w 49"/>
                <a:gd name="T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103">
                  <a:moveTo>
                    <a:pt x="46" y="0"/>
                  </a:moveTo>
                  <a:cubicBezTo>
                    <a:pt x="46" y="0"/>
                    <a:pt x="11" y="24"/>
                    <a:pt x="0" y="84"/>
                  </a:cubicBezTo>
                  <a:cubicBezTo>
                    <a:pt x="49" y="103"/>
                    <a:pt x="49" y="103"/>
                    <a:pt x="49" y="103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61A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423"/>
            <p:cNvSpPr>
              <a:spLocks/>
            </p:cNvSpPr>
            <p:nvPr/>
          </p:nvSpPr>
          <p:spPr bwMode="auto">
            <a:xfrm>
              <a:off x="13279438" y="7488238"/>
              <a:ext cx="604838" cy="866775"/>
            </a:xfrm>
            <a:custGeom>
              <a:avLst/>
              <a:gdLst>
                <a:gd name="T0" fmla="*/ 40 w 161"/>
                <a:gd name="T1" fmla="*/ 0 h 231"/>
                <a:gd name="T2" fmla="*/ 101 w 161"/>
                <a:gd name="T3" fmla="*/ 123 h 231"/>
                <a:gd name="T4" fmla="*/ 154 w 161"/>
                <a:gd name="T5" fmla="*/ 142 h 231"/>
                <a:gd name="T6" fmla="*/ 112 w 161"/>
                <a:gd name="T7" fmla="*/ 157 h 231"/>
                <a:gd name="T8" fmla="*/ 144 w 161"/>
                <a:gd name="T9" fmla="*/ 207 h 231"/>
                <a:gd name="T10" fmla="*/ 112 w 161"/>
                <a:gd name="T11" fmla="*/ 190 h 231"/>
                <a:gd name="T12" fmla="*/ 122 w 161"/>
                <a:gd name="T13" fmla="*/ 220 h 231"/>
                <a:gd name="T14" fmla="*/ 96 w 161"/>
                <a:gd name="T15" fmla="*/ 201 h 231"/>
                <a:gd name="T16" fmla="*/ 100 w 161"/>
                <a:gd name="T17" fmla="*/ 225 h 231"/>
                <a:gd name="T18" fmla="*/ 68 w 161"/>
                <a:gd name="T19" fmla="*/ 202 h 231"/>
                <a:gd name="T20" fmla="*/ 51 w 161"/>
                <a:gd name="T21" fmla="*/ 140 h 231"/>
                <a:gd name="T22" fmla="*/ 0 w 161"/>
                <a:gd name="T23" fmla="*/ 15 h 231"/>
                <a:gd name="T24" fmla="*/ 40 w 161"/>
                <a:gd name="T25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231">
                  <a:moveTo>
                    <a:pt x="40" y="0"/>
                  </a:moveTo>
                  <a:cubicBezTo>
                    <a:pt x="40" y="0"/>
                    <a:pt x="71" y="113"/>
                    <a:pt x="101" y="123"/>
                  </a:cubicBezTo>
                  <a:cubicBezTo>
                    <a:pt x="130" y="134"/>
                    <a:pt x="148" y="131"/>
                    <a:pt x="154" y="142"/>
                  </a:cubicBezTo>
                  <a:cubicBezTo>
                    <a:pt x="161" y="154"/>
                    <a:pt x="127" y="164"/>
                    <a:pt x="112" y="157"/>
                  </a:cubicBezTo>
                  <a:cubicBezTo>
                    <a:pt x="112" y="157"/>
                    <a:pt x="154" y="196"/>
                    <a:pt x="144" y="207"/>
                  </a:cubicBezTo>
                  <a:cubicBezTo>
                    <a:pt x="134" y="219"/>
                    <a:pt x="112" y="190"/>
                    <a:pt x="112" y="190"/>
                  </a:cubicBezTo>
                  <a:cubicBezTo>
                    <a:pt x="112" y="190"/>
                    <a:pt x="129" y="213"/>
                    <a:pt x="122" y="220"/>
                  </a:cubicBezTo>
                  <a:cubicBezTo>
                    <a:pt x="115" y="226"/>
                    <a:pt x="96" y="201"/>
                    <a:pt x="96" y="201"/>
                  </a:cubicBezTo>
                  <a:cubicBezTo>
                    <a:pt x="96" y="201"/>
                    <a:pt x="107" y="222"/>
                    <a:pt x="100" y="225"/>
                  </a:cubicBezTo>
                  <a:cubicBezTo>
                    <a:pt x="90" y="231"/>
                    <a:pt x="68" y="202"/>
                    <a:pt x="68" y="202"/>
                  </a:cubicBezTo>
                  <a:cubicBezTo>
                    <a:pt x="55" y="184"/>
                    <a:pt x="49" y="164"/>
                    <a:pt x="51" y="140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424"/>
            <p:cNvSpPr>
              <a:spLocks/>
            </p:cNvSpPr>
            <p:nvPr/>
          </p:nvSpPr>
          <p:spPr bwMode="auto">
            <a:xfrm>
              <a:off x="13565188" y="8077201"/>
              <a:ext cx="128588" cy="104775"/>
            </a:xfrm>
            <a:custGeom>
              <a:avLst/>
              <a:gdLst>
                <a:gd name="T0" fmla="*/ 34 w 34"/>
                <a:gd name="T1" fmla="*/ 0 h 28"/>
                <a:gd name="T2" fmla="*/ 0 w 34"/>
                <a:gd name="T3" fmla="*/ 22 h 28"/>
                <a:gd name="T4" fmla="*/ 34 w 34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28">
                  <a:moveTo>
                    <a:pt x="34" y="0"/>
                  </a:moveTo>
                  <a:cubicBezTo>
                    <a:pt x="34" y="0"/>
                    <a:pt x="26" y="19"/>
                    <a:pt x="0" y="22"/>
                  </a:cubicBezTo>
                  <a:cubicBezTo>
                    <a:pt x="0" y="22"/>
                    <a:pt x="29" y="28"/>
                    <a:pt x="34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425"/>
            <p:cNvSpPr>
              <a:spLocks/>
            </p:cNvSpPr>
            <p:nvPr/>
          </p:nvSpPr>
          <p:spPr bwMode="auto">
            <a:xfrm>
              <a:off x="13298488" y="7196138"/>
              <a:ext cx="184150" cy="385763"/>
            </a:xfrm>
            <a:custGeom>
              <a:avLst/>
              <a:gdLst>
                <a:gd name="T0" fmla="*/ 4 w 49"/>
                <a:gd name="T1" fmla="*/ 0 h 103"/>
                <a:gd name="T2" fmla="*/ 49 w 49"/>
                <a:gd name="T3" fmla="*/ 84 h 103"/>
                <a:gd name="T4" fmla="*/ 0 w 49"/>
                <a:gd name="T5" fmla="*/ 103 h 103"/>
                <a:gd name="T6" fmla="*/ 4 w 49"/>
                <a:gd name="T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103">
                  <a:moveTo>
                    <a:pt x="4" y="0"/>
                  </a:moveTo>
                  <a:cubicBezTo>
                    <a:pt x="4" y="0"/>
                    <a:pt x="38" y="24"/>
                    <a:pt x="49" y="84"/>
                  </a:cubicBezTo>
                  <a:cubicBezTo>
                    <a:pt x="0" y="103"/>
                    <a:pt x="0" y="103"/>
                    <a:pt x="0" y="10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61A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426"/>
            <p:cNvSpPr>
              <a:spLocks/>
            </p:cNvSpPr>
            <p:nvPr/>
          </p:nvSpPr>
          <p:spPr bwMode="auto">
            <a:xfrm>
              <a:off x="12539663" y="7143751"/>
              <a:ext cx="852488" cy="1084263"/>
            </a:xfrm>
            <a:custGeom>
              <a:avLst/>
              <a:gdLst>
                <a:gd name="T0" fmla="*/ 206 w 227"/>
                <a:gd name="T1" fmla="*/ 14 h 289"/>
                <a:gd name="T2" fmla="*/ 113 w 227"/>
                <a:gd name="T3" fmla="*/ 0 h 289"/>
                <a:gd name="T4" fmla="*/ 21 w 227"/>
                <a:gd name="T5" fmla="*/ 14 h 289"/>
                <a:gd name="T6" fmla="*/ 4 w 227"/>
                <a:gd name="T7" fmla="*/ 280 h 289"/>
                <a:gd name="T8" fmla="*/ 113 w 227"/>
                <a:gd name="T9" fmla="*/ 289 h 289"/>
                <a:gd name="T10" fmla="*/ 222 w 227"/>
                <a:gd name="T11" fmla="*/ 280 h 289"/>
                <a:gd name="T12" fmla="*/ 206 w 227"/>
                <a:gd name="T13" fmla="*/ 14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89">
                  <a:moveTo>
                    <a:pt x="206" y="14"/>
                  </a:moveTo>
                  <a:cubicBezTo>
                    <a:pt x="183" y="2"/>
                    <a:pt x="113" y="0"/>
                    <a:pt x="113" y="0"/>
                  </a:cubicBezTo>
                  <a:cubicBezTo>
                    <a:pt x="113" y="0"/>
                    <a:pt x="43" y="2"/>
                    <a:pt x="21" y="14"/>
                  </a:cubicBezTo>
                  <a:cubicBezTo>
                    <a:pt x="21" y="14"/>
                    <a:pt x="0" y="195"/>
                    <a:pt x="4" y="280"/>
                  </a:cubicBezTo>
                  <a:cubicBezTo>
                    <a:pt x="4" y="280"/>
                    <a:pt x="56" y="289"/>
                    <a:pt x="113" y="289"/>
                  </a:cubicBezTo>
                  <a:cubicBezTo>
                    <a:pt x="170" y="289"/>
                    <a:pt x="222" y="280"/>
                    <a:pt x="222" y="280"/>
                  </a:cubicBezTo>
                  <a:cubicBezTo>
                    <a:pt x="227" y="195"/>
                    <a:pt x="206" y="14"/>
                    <a:pt x="206" y="14"/>
                  </a:cubicBezTo>
                  <a:close/>
                </a:path>
              </a:pathLst>
            </a:cu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427"/>
            <p:cNvSpPr>
              <a:spLocks/>
            </p:cNvSpPr>
            <p:nvPr/>
          </p:nvSpPr>
          <p:spPr bwMode="auto">
            <a:xfrm>
              <a:off x="12900026" y="7226301"/>
              <a:ext cx="120650" cy="77788"/>
            </a:xfrm>
            <a:custGeom>
              <a:avLst/>
              <a:gdLst>
                <a:gd name="T0" fmla="*/ 27 w 32"/>
                <a:gd name="T1" fmla="*/ 21 h 21"/>
                <a:gd name="T2" fmla="*/ 6 w 32"/>
                <a:gd name="T3" fmla="*/ 21 h 21"/>
                <a:gd name="T4" fmla="*/ 0 w 32"/>
                <a:gd name="T5" fmla="*/ 16 h 21"/>
                <a:gd name="T6" fmla="*/ 0 w 32"/>
                <a:gd name="T7" fmla="*/ 6 h 21"/>
                <a:gd name="T8" fmla="*/ 6 w 32"/>
                <a:gd name="T9" fmla="*/ 0 h 21"/>
                <a:gd name="T10" fmla="*/ 27 w 32"/>
                <a:gd name="T11" fmla="*/ 0 h 21"/>
                <a:gd name="T12" fmla="*/ 32 w 32"/>
                <a:gd name="T13" fmla="*/ 6 h 21"/>
                <a:gd name="T14" fmla="*/ 32 w 32"/>
                <a:gd name="T15" fmla="*/ 16 h 21"/>
                <a:gd name="T16" fmla="*/ 27 w 32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1">
                  <a:moveTo>
                    <a:pt x="27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0" y="19"/>
                    <a:pt x="0" y="1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2" y="3"/>
                    <a:pt x="32" y="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9"/>
                    <a:pt x="30" y="21"/>
                    <a:pt x="27" y="21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428"/>
            <p:cNvSpPr>
              <a:spLocks/>
            </p:cNvSpPr>
            <p:nvPr/>
          </p:nvSpPr>
          <p:spPr bwMode="auto">
            <a:xfrm>
              <a:off x="12900026" y="7267576"/>
              <a:ext cx="120650" cy="685800"/>
            </a:xfrm>
            <a:custGeom>
              <a:avLst/>
              <a:gdLst>
                <a:gd name="T0" fmla="*/ 22 w 76"/>
                <a:gd name="T1" fmla="*/ 0 h 432"/>
                <a:gd name="T2" fmla="*/ 57 w 76"/>
                <a:gd name="T3" fmla="*/ 0 h 432"/>
                <a:gd name="T4" fmla="*/ 76 w 76"/>
                <a:gd name="T5" fmla="*/ 387 h 432"/>
                <a:gd name="T6" fmla="*/ 38 w 76"/>
                <a:gd name="T7" fmla="*/ 432 h 432"/>
                <a:gd name="T8" fmla="*/ 0 w 76"/>
                <a:gd name="T9" fmla="*/ 387 h 432"/>
                <a:gd name="T10" fmla="*/ 22 w 76"/>
                <a:gd name="T1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432">
                  <a:moveTo>
                    <a:pt x="22" y="0"/>
                  </a:moveTo>
                  <a:lnTo>
                    <a:pt x="57" y="0"/>
                  </a:lnTo>
                  <a:lnTo>
                    <a:pt x="76" y="387"/>
                  </a:lnTo>
                  <a:lnTo>
                    <a:pt x="38" y="432"/>
                  </a:lnTo>
                  <a:lnTo>
                    <a:pt x="0" y="387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429"/>
            <p:cNvSpPr>
              <a:spLocks/>
            </p:cNvSpPr>
            <p:nvPr/>
          </p:nvSpPr>
          <p:spPr bwMode="auto">
            <a:xfrm>
              <a:off x="12690476" y="7172326"/>
              <a:ext cx="547688" cy="161925"/>
            </a:xfrm>
            <a:custGeom>
              <a:avLst/>
              <a:gdLst>
                <a:gd name="T0" fmla="*/ 113 w 345"/>
                <a:gd name="T1" fmla="*/ 102 h 102"/>
                <a:gd name="T2" fmla="*/ 170 w 345"/>
                <a:gd name="T3" fmla="*/ 26 h 102"/>
                <a:gd name="T4" fmla="*/ 229 w 345"/>
                <a:gd name="T5" fmla="*/ 102 h 102"/>
                <a:gd name="T6" fmla="*/ 345 w 345"/>
                <a:gd name="T7" fmla="*/ 0 h 102"/>
                <a:gd name="T8" fmla="*/ 0 w 345"/>
                <a:gd name="T9" fmla="*/ 0 h 102"/>
                <a:gd name="T10" fmla="*/ 113 w 345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" h="102">
                  <a:moveTo>
                    <a:pt x="113" y="102"/>
                  </a:moveTo>
                  <a:lnTo>
                    <a:pt x="170" y="26"/>
                  </a:lnTo>
                  <a:lnTo>
                    <a:pt x="229" y="102"/>
                  </a:lnTo>
                  <a:lnTo>
                    <a:pt x="345" y="0"/>
                  </a:lnTo>
                  <a:lnTo>
                    <a:pt x="0" y="0"/>
                  </a:lnTo>
                  <a:lnTo>
                    <a:pt x="113" y="102"/>
                  </a:lnTo>
                  <a:close/>
                </a:path>
              </a:pathLst>
            </a:cu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Oval 430"/>
            <p:cNvSpPr>
              <a:spLocks noChangeArrowheads="1"/>
            </p:cNvSpPr>
            <p:nvPr/>
          </p:nvSpPr>
          <p:spPr bwMode="auto">
            <a:xfrm>
              <a:off x="12449176" y="6200776"/>
              <a:ext cx="1030288" cy="1058863"/>
            </a:xfrm>
            <a:prstGeom prst="ellipse">
              <a:avLst/>
            </a:pr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431"/>
            <p:cNvSpPr>
              <a:spLocks/>
            </p:cNvSpPr>
            <p:nvPr/>
          </p:nvSpPr>
          <p:spPr bwMode="auto">
            <a:xfrm>
              <a:off x="12592051" y="6700838"/>
              <a:ext cx="187325" cy="111125"/>
            </a:xfrm>
            <a:custGeom>
              <a:avLst/>
              <a:gdLst>
                <a:gd name="T0" fmla="*/ 3 w 50"/>
                <a:gd name="T1" fmla="*/ 30 h 30"/>
                <a:gd name="T2" fmla="*/ 0 w 50"/>
                <a:gd name="T3" fmla="*/ 27 h 30"/>
                <a:gd name="T4" fmla="*/ 22 w 50"/>
                <a:gd name="T5" fmla="*/ 0 h 30"/>
                <a:gd name="T6" fmla="*/ 23 w 50"/>
                <a:gd name="T7" fmla="*/ 0 h 30"/>
                <a:gd name="T8" fmla="*/ 49 w 50"/>
                <a:gd name="T9" fmla="*/ 21 h 30"/>
                <a:gd name="T10" fmla="*/ 47 w 50"/>
                <a:gd name="T11" fmla="*/ 25 h 30"/>
                <a:gd name="T12" fmla="*/ 43 w 50"/>
                <a:gd name="T13" fmla="*/ 23 h 30"/>
                <a:gd name="T14" fmla="*/ 22 w 50"/>
                <a:gd name="T15" fmla="*/ 6 h 30"/>
                <a:gd name="T16" fmla="*/ 7 w 50"/>
                <a:gd name="T17" fmla="*/ 27 h 30"/>
                <a:gd name="T18" fmla="*/ 3 w 50"/>
                <a:gd name="T19" fmla="*/ 30 h 30"/>
                <a:gd name="T20" fmla="*/ 3 w 50"/>
                <a:gd name="T2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30">
                  <a:moveTo>
                    <a:pt x="3" y="30"/>
                  </a:moveTo>
                  <a:cubicBezTo>
                    <a:pt x="1" y="30"/>
                    <a:pt x="0" y="29"/>
                    <a:pt x="0" y="27"/>
                  </a:cubicBezTo>
                  <a:cubicBezTo>
                    <a:pt x="0" y="18"/>
                    <a:pt x="4" y="0"/>
                    <a:pt x="2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40" y="0"/>
                    <a:pt x="48" y="14"/>
                    <a:pt x="49" y="21"/>
                  </a:cubicBezTo>
                  <a:cubicBezTo>
                    <a:pt x="50" y="23"/>
                    <a:pt x="49" y="25"/>
                    <a:pt x="47" y="25"/>
                  </a:cubicBezTo>
                  <a:cubicBezTo>
                    <a:pt x="45" y="26"/>
                    <a:pt x="43" y="25"/>
                    <a:pt x="43" y="23"/>
                  </a:cubicBezTo>
                  <a:cubicBezTo>
                    <a:pt x="42" y="22"/>
                    <a:pt x="38" y="6"/>
                    <a:pt x="22" y="6"/>
                  </a:cubicBezTo>
                  <a:cubicBezTo>
                    <a:pt x="7" y="7"/>
                    <a:pt x="7" y="26"/>
                    <a:pt x="7" y="27"/>
                  </a:cubicBezTo>
                  <a:cubicBezTo>
                    <a:pt x="7" y="29"/>
                    <a:pt x="5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432"/>
            <p:cNvSpPr>
              <a:spLocks/>
            </p:cNvSpPr>
            <p:nvPr/>
          </p:nvSpPr>
          <p:spPr bwMode="auto">
            <a:xfrm>
              <a:off x="12512676" y="6775451"/>
              <a:ext cx="106363" cy="36513"/>
            </a:xfrm>
            <a:custGeom>
              <a:avLst/>
              <a:gdLst>
                <a:gd name="T0" fmla="*/ 18 w 28"/>
                <a:gd name="T1" fmla="*/ 10 h 10"/>
                <a:gd name="T2" fmla="*/ 3 w 28"/>
                <a:gd name="T3" fmla="*/ 8 h 10"/>
                <a:gd name="T4" fmla="*/ 1 w 28"/>
                <a:gd name="T5" fmla="*/ 3 h 10"/>
                <a:gd name="T6" fmla="*/ 5 w 28"/>
                <a:gd name="T7" fmla="*/ 1 h 10"/>
                <a:gd name="T8" fmla="*/ 23 w 28"/>
                <a:gd name="T9" fmla="*/ 3 h 10"/>
                <a:gd name="T10" fmla="*/ 27 w 28"/>
                <a:gd name="T11" fmla="*/ 5 h 10"/>
                <a:gd name="T12" fmla="*/ 25 w 28"/>
                <a:gd name="T13" fmla="*/ 10 h 10"/>
                <a:gd name="T14" fmla="*/ 18 w 28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0">
                  <a:moveTo>
                    <a:pt x="18" y="10"/>
                  </a:moveTo>
                  <a:cubicBezTo>
                    <a:pt x="14" y="10"/>
                    <a:pt x="9" y="10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4" y="0"/>
                    <a:pt x="5" y="1"/>
                  </a:cubicBezTo>
                  <a:cubicBezTo>
                    <a:pt x="16" y="5"/>
                    <a:pt x="23" y="3"/>
                    <a:pt x="23" y="3"/>
                  </a:cubicBezTo>
                  <a:cubicBezTo>
                    <a:pt x="25" y="2"/>
                    <a:pt x="27" y="3"/>
                    <a:pt x="27" y="5"/>
                  </a:cubicBezTo>
                  <a:cubicBezTo>
                    <a:pt x="28" y="7"/>
                    <a:pt x="27" y="9"/>
                    <a:pt x="25" y="10"/>
                  </a:cubicBezTo>
                  <a:cubicBezTo>
                    <a:pt x="25" y="10"/>
                    <a:pt x="22" y="10"/>
                    <a:pt x="18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433"/>
            <p:cNvSpPr>
              <a:spLocks/>
            </p:cNvSpPr>
            <p:nvPr/>
          </p:nvSpPr>
          <p:spPr bwMode="auto">
            <a:xfrm>
              <a:off x="12512676" y="6726238"/>
              <a:ext cx="106363" cy="60325"/>
            </a:xfrm>
            <a:custGeom>
              <a:avLst/>
              <a:gdLst>
                <a:gd name="T0" fmla="*/ 25 w 28"/>
                <a:gd name="T1" fmla="*/ 16 h 16"/>
                <a:gd name="T2" fmla="*/ 2 w 28"/>
                <a:gd name="T3" fmla="*/ 6 h 16"/>
                <a:gd name="T4" fmla="*/ 2 w 28"/>
                <a:gd name="T5" fmla="*/ 1 h 16"/>
                <a:gd name="T6" fmla="*/ 7 w 28"/>
                <a:gd name="T7" fmla="*/ 1 h 16"/>
                <a:gd name="T8" fmla="*/ 7 w 28"/>
                <a:gd name="T9" fmla="*/ 1 h 16"/>
                <a:gd name="T10" fmla="*/ 24 w 28"/>
                <a:gd name="T11" fmla="*/ 9 h 16"/>
                <a:gd name="T12" fmla="*/ 25 w 28"/>
                <a:gd name="T13" fmla="*/ 9 h 16"/>
                <a:gd name="T14" fmla="*/ 28 w 28"/>
                <a:gd name="T15" fmla="*/ 13 h 16"/>
                <a:gd name="T16" fmla="*/ 25 w 28"/>
                <a:gd name="T17" fmla="*/ 16 h 16"/>
                <a:gd name="T18" fmla="*/ 25 w 28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6">
                  <a:moveTo>
                    <a:pt x="25" y="16"/>
                  </a:moveTo>
                  <a:cubicBezTo>
                    <a:pt x="14" y="16"/>
                    <a:pt x="3" y="7"/>
                    <a:pt x="2" y="6"/>
                  </a:cubicBezTo>
                  <a:cubicBezTo>
                    <a:pt x="1" y="5"/>
                    <a:pt x="0" y="3"/>
                    <a:pt x="2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3"/>
                    <a:pt x="18" y="9"/>
                    <a:pt x="2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14"/>
                    <a:pt x="27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434"/>
            <p:cNvSpPr>
              <a:spLocks/>
            </p:cNvSpPr>
            <p:nvPr/>
          </p:nvSpPr>
          <p:spPr bwMode="auto">
            <a:xfrm>
              <a:off x="13147676" y="6696076"/>
              <a:ext cx="192088" cy="115888"/>
            </a:xfrm>
            <a:custGeom>
              <a:avLst/>
              <a:gdLst>
                <a:gd name="T0" fmla="*/ 47 w 51"/>
                <a:gd name="T1" fmla="*/ 31 h 31"/>
                <a:gd name="T2" fmla="*/ 47 w 51"/>
                <a:gd name="T3" fmla="*/ 31 h 31"/>
                <a:gd name="T4" fmla="*/ 44 w 51"/>
                <a:gd name="T5" fmla="*/ 28 h 31"/>
                <a:gd name="T6" fmla="*/ 28 w 51"/>
                <a:gd name="T7" fmla="*/ 7 h 31"/>
                <a:gd name="T8" fmla="*/ 8 w 51"/>
                <a:gd name="T9" fmla="*/ 24 h 31"/>
                <a:gd name="T10" fmla="*/ 3 w 51"/>
                <a:gd name="T11" fmla="*/ 26 h 31"/>
                <a:gd name="T12" fmla="*/ 1 w 51"/>
                <a:gd name="T13" fmla="*/ 22 h 31"/>
                <a:gd name="T14" fmla="*/ 28 w 51"/>
                <a:gd name="T15" fmla="*/ 1 h 31"/>
                <a:gd name="T16" fmla="*/ 51 w 51"/>
                <a:gd name="T17" fmla="*/ 28 h 31"/>
                <a:gd name="T18" fmla="*/ 47 w 51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31">
                  <a:moveTo>
                    <a:pt x="47" y="3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5" y="31"/>
                    <a:pt x="44" y="30"/>
                    <a:pt x="44" y="28"/>
                  </a:cubicBezTo>
                  <a:cubicBezTo>
                    <a:pt x="44" y="27"/>
                    <a:pt x="44" y="8"/>
                    <a:pt x="28" y="7"/>
                  </a:cubicBezTo>
                  <a:cubicBezTo>
                    <a:pt x="12" y="7"/>
                    <a:pt x="8" y="23"/>
                    <a:pt x="8" y="24"/>
                  </a:cubicBezTo>
                  <a:cubicBezTo>
                    <a:pt x="7" y="26"/>
                    <a:pt x="5" y="27"/>
                    <a:pt x="3" y="26"/>
                  </a:cubicBezTo>
                  <a:cubicBezTo>
                    <a:pt x="2" y="26"/>
                    <a:pt x="0" y="24"/>
                    <a:pt x="1" y="22"/>
                  </a:cubicBezTo>
                  <a:cubicBezTo>
                    <a:pt x="3" y="14"/>
                    <a:pt x="11" y="0"/>
                    <a:pt x="28" y="1"/>
                  </a:cubicBezTo>
                  <a:cubicBezTo>
                    <a:pt x="46" y="1"/>
                    <a:pt x="51" y="19"/>
                    <a:pt x="51" y="28"/>
                  </a:cubicBezTo>
                  <a:cubicBezTo>
                    <a:pt x="51" y="30"/>
                    <a:pt x="49" y="31"/>
                    <a:pt x="47" y="31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435"/>
            <p:cNvSpPr>
              <a:spLocks/>
            </p:cNvSpPr>
            <p:nvPr/>
          </p:nvSpPr>
          <p:spPr bwMode="auto">
            <a:xfrm>
              <a:off x="13309601" y="6775451"/>
              <a:ext cx="104775" cy="36513"/>
            </a:xfrm>
            <a:custGeom>
              <a:avLst/>
              <a:gdLst>
                <a:gd name="T0" fmla="*/ 10 w 28"/>
                <a:gd name="T1" fmla="*/ 10 h 10"/>
                <a:gd name="T2" fmla="*/ 3 w 28"/>
                <a:gd name="T3" fmla="*/ 10 h 10"/>
                <a:gd name="T4" fmla="*/ 1 w 28"/>
                <a:gd name="T5" fmla="*/ 5 h 10"/>
                <a:gd name="T6" fmla="*/ 5 w 28"/>
                <a:gd name="T7" fmla="*/ 3 h 10"/>
                <a:gd name="T8" fmla="*/ 23 w 28"/>
                <a:gd name="T9" fmla="*/ 1 h 10"/>
                <a:gd name="T10" fmla="*/ 27 w 28"/>
                <a:gd name="T11" fmla="*/ 3 h 10"/>
                <a:gd name="T12" fmla="*/ 25 w 28"/>
                <a:gd name="T13" fmla="*/ 8 h 10"/>
                <a:gd name="T14" fmla="*/ 10 w 28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0">
                  <a:moveTo>
                    <a:pt x="10" y="10"/>
                  </a:moveTo>
                  <a:cubicBezTo>
                    <a:pt x="6" y="10"/>
                    <a:pt x="3" y="10"/>
                    <a:pt x="3" y="10"/>
                  </a:cubicBezTo>
                  <a:cubicBezTo>
                    <a:pt x="1" y="9"/>
                    <a:pt x="0" y="7"/>
                    <a:pt x="1" y="5"/>
                  </a:cubicBezTo>
                  <a:cubicBezTo>
                    <a:pt x="1" y="3"/>
                    <a:pt x="3" y="2"/>
                    <a:pt x="5" y="3"/>
                  </a:cubicBezTo>
                  <a:cubicBezTo>
                    <a:pt x="5" y="3"/>
                    <a:pt x="12" y="5"/>
                    <a:pt x="23" y="1"/>
                  </a:cubicBezTo>
                  <a:cubicBezTo>
                    <a:pt x="25" y="0"/>
                    <a:pt x="27" y="1"/>
                    <a:pt x="27" y="3"/>
                  </a:cubicBezTo>
                  <a:cubicBezTo>
                    <a:pt x="28" y="5"/>
                    <a:pt x="27" y="7"/>
                    <a:pt x="25" y="8"/>
                  </a:cubicBezTo>
                  <a:cubicBezTo>
                    <a:pt x="19" y="10"/>
                    <a:pt x="14" y="10"/>
                    <a:pt x="10" y="10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436"/>
            <p:cNvSpPr>
              <a:spLocks/>
            </p:cNvSpPr>
            <p:nvPr/>
          </p:nvSpPr>
          <p:spPr bwMode="auto">
            <a:xfrm>
              <a:off x="13309601" y="6726238"/>
              <a:ext cx="104775" cy="60325"/>
            </a:xfrm>
            <a:custGeom>
              <a:avLst/>
              <a:gdLst>
                <a:gd name="T0" fmla="*/ 4 w 28"/>
                <a:gd name="T1" fmla="*/ 16 h 16"/>
                <a:gd name="T2" fmla="*/ 3 w 28"/>
                <a:gd name="T3" fmla="*/ 16 h 16"/>
                <a:gd name="T4" fmla="*/ 0 w 28"/>
                <a:gd name="T5" fmla="*/ 13 h 16"/>
                <a:gd name="T6" fmla="*/ 4 w 28"/>
                <a:gd name="T7" fmla="*/ 9 h 16"/>
                <a:gd name="T8" fmla="*/ 4 w 28"/>
                <a:gd name="T9" fmla="*/ 9 h 16"/>
                <a:gd name="T10" fmla="*/ 22 w 28"/>
                <a:gd name="T11" fmla="*/ 1 h 16"/>
                <a:gd name="T12" fmla="*/ 27 w 28"/>
                <a:gd name="T13" fmla="*/ 1 h 16"/>
                <a:gd name="T14" fmla="*/ 26 w 28"/>
                <a:gd name="T15" fmla="*/ 6 h 16"/>
                <a:gd name="T16" fmla="*/ 4 w 28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6">
                  <a:moveTo>
                    <a:pt x="4" y="16"/>
                  </a:moveTo>
                  <a:cubicBezTo>
                    <a:pt x="4" y="16"/>
                    <a:pt x="4" y="16"/>
                    <a:pt x="3" y="16"/>
                  </a:cubicBezTo>
                  <a:cubicBezTo>
                    <a:pt x="2" y="16"/>
                    <a:pt x="0" y="14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0" y="9"/>
                    <a:pt x="19" y="3"/>
                    <a:pt x="22" y="1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28" y="3"/>
                    <a:pt x="28" y="5"/>
                    <a:pt x="26" y="6"/>
                  </a:cubicBezTo>
                  <a:cubicBezTo>
                    <a:pt x="26" y="7"/>
                    <a:pt x="14" y="16"/>
                    <a:pt x="4" y="1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437"/>
            <p:cNvSpPr>
              <a:spLocks/>
            </p:cNvSpPr>
            <p:nvPr/>
          </p:nvSpPr>
          <p:spPr bwMode="auto">
            <a:xfrm>
              <a:off x="12847638" y="7037388"/>
              <a:ext cx="241300" cy="106363"/>
            </a:xfrm>
            <a:custGeom>
              <a:avLst/>
              <a:gdLst>
                <a:gd name="T0" fmla="*/ 0 w 64"/>
                <a:gd name="T1" fmla="*/ 12 h 28"/>
                <a:gd name="T2" fmla="*/ 18 w 64"/>
                <a:gd name="T3" fmla="*/ 1 h 28"/>
                <a:gd name="T4" fmla="*/ 32 w 64"/>
                <a:gd name="T5" fmla="*/ 10 h 28"/>
                <a:gd name="T6" fmla="*/ 50 w 64"/>
                <a:gd name="T7" fmla="*/ 1 h 28"/>
                <a:gd name="T8" fmla="*/ 64 w 64"/>
                <a:gd name="T9" fmla="*/ 13 h 28"/>
                <a:gd name="T10" fmla="*/ 31 w 64"/>
                <a:gd name="T11" fmla="*/ 28 h 28"/>
                <a:gd name="T12" fmla="*/ 0 w 64"/>
                <a:gd name="T13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8">
                  <a:moveTo>
                    <a:pt x="0" y="12"/>
                  </a:moveTo>
                  <a:cubicBezTo>
                    <a:pt x="0" y="12"/>
                    <a:pt x="8" y="0"/>
                    <a:pt x="18" y="1"/>
                  </a:cubicBezTo>
                  <a:cubicBezTo>
                    <a:pt x="27" y="1"/>
                    <a:pt x="32" y="10"/>
                    <a:pt x="32" y="10"/>
                  </a:cubicBezTo>
                  <a:cubicBezTo>
                    <a:pt x="32" y="10"/>
                    <a:pt x="40" y="1"/>
                    <a:pt x="50" y="1"/>
                  </a:cubicBezTo>
                  <a:cubicBezTo>
                    <a:pt x="59" y="1"/>
                    <a:pt x="64" y="13"/>
                    <a:pt x="64" y="13"/>
                  </a:cubicBezTo>
                  <a:cubicBezTo>
                    <a:pt x="64" y="13"/>
                    <a:pt x="54" y="28"/>
                    <a:pt x="31" y="28"/>
                  </a:cubicBezTo>
                  <a:cubicBezTo>
                    <a:pt x="8" y="28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438"/>
            <p:cNvSpPr>
              <a:spLocks/>
            </p:cNvSpPr>
            <p:nvPr/>
          </p:nvSpPr>
          <p:spPr bwMode="auto">
            <a:xfrm>
              <a:off x="12907963" y="6883401"/>
              <a:ext cx="120650" cy="52388"/>
            </a:xfrm>
            <a:custGeom>
              <a:avLst/>
              <a:gdLst>
                <a:gd name="T0" fmla="*/ 0 w 32"/>
                <a:gd name="T1" fmla="*/ 14 h 14"/>
                <a:gd name="T2" fmla="*/ 15 w 32"/>
                <a:gd name="T3" fmla="*/ 0 h 14"/>
                <a:gd name="T4" fmla="*/ 32 w 32"/>
                <a:gd name="T5" fmla="*/ 14 h 14"/>
                <a:gd name="T6" fmla="*/ 16 w 32"/>
                <a:gd name="T7" fmla="*/ 6 h 14"/>
                <a:gd name="T8" fmla="*/ 0 w 32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0" y="14"/>
                  </a:moveTo>
                  <a:cubicBezTo>
                    <a:pt x="0" y="14"/>
                    <a:pt x="2" y="0"/>
                    <a:pt x="15" y="0"/>
                  </a:cubicBezTo>
                  <a:cubicBezTo>
                    <a:pt x="29" y="0"/>
                    <a:pt x="32" y="14"/>
                    <a:pt x="32" y="14"/>
                  </a:cubicBezTo>
                  <a:cubicBezTo>
                    <a:pt x="32" y="14"/>
                    <a:pt x="24" y="6"/>
                    <a:pt x="16" y="6"/>
                  </a:cubicBezTo>
                  <a:cubicBezTo>
                    <a:pt x="7" y="6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439"/>
            <p:cNvSpPr>
              <a:spLocks/>
            </p:cNvSpPr>
            <p:nvPr/>
          </p:nvSpPr>
          <p:spPr bwMode="auto">
            <a:xfrm>
              <a:off x="11841163" y="5938838"/>
              <a:ext cx="428625" cy="674688"/>
            </a:xfrm>
            <a:custGeom>
              <a:avLst/>
              <a:gdLst>
                <a:gd name="T0" fmla="*/ 99 w 114"/>
                <a:gd name="T1" fmla="*/ 25 h 180"/>
                <a:gd name="T2" fmla="*/ 69 w 114"/>
                <a:gd name="T3" fmla="*/ 2 h 180"/>
                <a:gd name="T4" fmla="*/ 40 w 114"/>
                <a:gd name="T5" fmla="*/ 56 h 180"/>
                <a:gd name="T6" fmla="*/ 13 w 114"/>
                <a:gd name="T7" fmla="*/ 99 h 180"/>
                <a:gd name="T8" fmla="*/ 20 w 114"/>
                <a:gd name="T9" fmla="*/ 122 h 180"/>
                <a:gd name="T10" fmla="*/ 0 w 114"/>
                <a:gd name="T11" fmla="*/ 123 h 180"/>
                <a:gd name="T12" fmla="*/ 13 w 114"/>
                <a:gd name="T13" fmla="*/ 143 h 180"/>
                <a:gd name="T14" fmla="*/ 3 w 114"/>
                <a:gd name="T15" fmla="*/ 150 h 180"/>
                <a:gd name="T16" fmla="*/ 48 w 114"/>
                <a:gd name="T17" fmla="*/ 164 h 180"/>
                <a:gd name="T18" fmla="*/ 94 w 114"/>
                <a:gd name="T19" fmla="*/ 111 h 180"/>
                <a:gd name="T20" fmla="*/ 114 w 114"/>
                <a:gd name="T21" fmla="*/ 60 h 180"/>
                <a:gd name="T22" fmla="*/ 99 w 114"/>
                <a:gd name="T23" fmla="*/ 2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0">
                  <a:moveTo>
                    <a:pt x="99" y="25"/>
                  </a:moveTo>
                  <a:cubicBezTo>
                    <a:pt x="99" y="25"/>
                    <a:pt x="92" y="0"/>
                    <a:pt x="69" y="2"/>
                  </a:cubicBezTo>
                  <a:cubicBezTo>
                    <a:pt x="45" y="3"/>
                    <a:pt x="39" y="26"/>
                    <a:pt x="40" y="56"/>
                  </a:cubicBezTo>
                  <a:cubicBezTo>
                    <a:pt x="41" y="87"/>
                    <a:pt x="37" y="118"/>
                    <a:pt x="13" y="99"/>
                  </a:cubicBezTo>
                  <a:cubicBezTo>
                    <a:pt x="13" y="99"/>
                    <a:pt x="7" y="115"/>
                    <a:pt x="20" y="122"/>
                  </a:cubicBezTo>
                  <a:cubicBezTo>
                    <a:pt x="20" y="122"/>
                    <a:pt x="11" y="129"/>
                    <a:pt x="0" y="123"/>
                  </a:cubicBezTo>
                  <a:cubicBezTo>
                    <a:pt x="0" y="123"/>
                    <a:pt x="0" y="141"/>
                    <a:pt x="13" y="143"/>
                  </a:cubicBezTo>
                  <a:cubicBezTo>
                    <a:pt x="13" y="143"/>
                    <a:pt x="8" y="151"/>
                    <a:pt x="3" y="150"/>
                  </a:cubicBezTo>
                  <a:cubicBezTo>
                    <a:pt x="3" y="150"/>
                    <a:pt x="18" y="180"/>
                    <a:pt x="48" y="164"/>
                  </a:cubicBezTo>
                  <a:cubicBezTo>
                    <a:pt x="61" y="157"/>
                    <a:pt x="79" y="142"/>
                    <a:pt x="94" y="111"/>
                  </a:cubicBezTo>
                  <a:cubicBezTo>
                    <a:pt x="114" y="60"/>
                    <a:pt x="114" y="60"/>
                    <a:pt x="114" y="60"/>
                  </a:cubicBezTo>
                  <a:lnTo>
                    <a:pt x="99" y="25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440"/>
            <p:cNvSpPr>
              <a:spLocks/>
            </p:cNvSpPr>
            <p:nvPr/>
          </p:nvSpPr>
          <p:spPr bwMode="auto">
            <a:xfrm>
              <a:off x="12122151" y="5972176"/>
              <a:ext cx="173038" cy="217488"/>
            </a:xfrm>
            <a:custGeom>
              <a:avLst/>
              <a:gdLst>
                <a:gd name="T0" fmla="*/ 46 w 46"/>
                <a:gd name="T1" fmla="*/ 15 h 58"/>
                <a:gd name="T2" fmla="*/ 16 w 46"/>
                <a:gd name="T3" fmla="*/ 16 h 58"/>
                <a:gd name="T4" fmla="*/ 35 w 46"/>
                <a:gd name="T5" fmla="*/ 49 h 58"/>
                <a:gd name="T6" fmla="*/ 46 w 46"/>
                <a:gd name="T7" fmla="*/ 1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8">
                  <a:moveTo>
                    <a:pt x="46" y="15"/>
                  </a:moveTo>
                  <a:cubicBezTo>
                    <a:pt x="46" y="15"/>
                    <a:pt x="33" y="0"/>
                    <a:pt x="16" y="16"/>
                  </a:cubicBezTo>
                  <a:cubicBezTo>
                    <a:pt x="0" y="32"/>
                    <a:pt x="17" y="58"/>
                    <a:pt x="35" y="49"/>
                  </a:cubicBezTo>
                  <a:lnTo>
                    <a:pt x="46" y="15"/>
                  </a:lnTo>
                  <a:close/>
                </a:path>
              </a:pathLst>
            </a:cu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441"/>
            <p:cNvSpPr>
              <a:spLocks/>
            </p:cNvSpPr>
            <p:nvPr/>
          </p:nvSpPr>
          <p:spPr bwMode="auto">
            <a:xfrm>
              <a:off x="13658851" y="5938838"/>
              <a:ext cx="428625" cy="674688"/>
            </a:xfrm>
            <a:custGeom>
              <a:avLst/>
              <a:gdLst>
                <a:gd name="T0" fmla="*/ 15 w 114"/>
                <a:gd name="T1" fmla="*/ 25 h 180"/>
                <a:gd name="T2" fmla="*/ 46 w 114"/>
                <a:gd name="T3" fmla="*/ 2 h 180"/>
                <a:gd name="T4" fmla="*/ 74 w 114"/>
                <a:gd name="T5" fmla="*/ 56 h 180"/>
                <a:gd name="T6" fmla="*/ 101 w 114"/>
                <a:gd name="T7" fmla="*/ 99 h 180"/>
                <a:gd name="T8" fmla="*/ 95 w 114"/>
                <a:gd name="T9" fmla="*/ 122 h 180"/>
                <a:gd name="T10" fmla="*/ 114 w 114"/>
                <a:gd name="T11" fmla="*/ 123 h 180"/>
                <a:gd name="T12" fmla="*/ 101 w 114"/>
                <a:gd name="T13" fmla="*/ 143 h 180"/>
                <a:gd name="T14" fmla="*/ 112 w 114"/>
                <a:gd name="T15" fmla="*/ 150 h 180"/>
                <a:gd name="T16" fmla="*/ 66 w 114"/>
                <a:gd name="T17" fmla="*/ 164 h 180"/>
                <a:gd name="T18" fmla="*/ 21 w 114"/>
                <a:gd name="T19" fmla="*/ 111 h 180"/>
                <a:gd name="T20" fmla="*/ 0 w 114"/>
                <a:gd name="T21" fmla="*/ 60 h 180"/>
                <a:gd name="T22" fmla="*/ 15 w 114"/>
                <a:gd name="T23" fmla="*/ 2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80">
                  <a:moveTo>
                    <a:pt x="15" y="25"/>
                  </a:moveTo>
                  <a:cubicBezTo>
                    <a:pt x="15" y="25"/>
                    <a:pt x="22" y="0"/>
                    <a:pt x="46" y="2"/>
                  </a:cubicBezTo>
                  <a:cubicBezTo>
                    <a:pt x="69" y="3"/>
                    <a:pt x="75" y="26"/>
                    <a:pt x="74" y="56"/>
                  </a:cubicBezTo>
                  <a:cubicBezTo>
                    <a:pt x="73" y="87"/>
                    <a:pt x="77" y="118"/>
                    <a:pt x="101" y="99"/>
                  </a:cubicBezTo>
                  <a:cubicBezTo>
                    <a:pt x="101" y="99"/>
                    <a:pt x="107" y="115"/>
                    <a:pt x="95" y="122"/>
                  </a:cubicBezTo>
                  <a:cubicBezTo>
                    <a:pt x="95" y="122"/>
                    <a:pt x="104" y="129"/>
                    <a:pt x="114" y="123"/>
                  </a:cubicBezTo>
                  <a:cubicBezTo>
                    <a:pt x="114" y="123"/>
                    <a:pt x="114" y="141"/>
                    <a:pt x="101" y="143"/>
                  </a:cubicBezTo>
                  <a:cubicBezTo>
                    <a:pt x="101" y="143"/>
                    <a:pt x="106" y="151"/>
                    <a:pt x="112" y="150"/>
                  </a:cubicBezTo>
                  <a:cubicBezTo>
                    <a:pt x="112" y="150"/>
                    <a:pt x="96" y="180"/>
                    <a:pt x="66" y="164"/>
                  </a:cubicBezTo>
                  <a:cubicBezTo>
                    <a:pt x="53" y="157"/>
                    <a:pt x="36" y="142"/>
                    <a:pt x="21" y="111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15" y="25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442"/>
            <p:cNvSpPr>
              <a:spLocks/>
            </p:cNvSpPr>
            <p:nvPr/>
          </p:nvSpPr>
          <p:spPr bwMode="auto">
            <a:xfrm>
              <a:off x="13633451" y="5972176"/>
              <a:ext cx="173038" cy="217488"/>
            </a:xfrm>
            <a:custGeom>
              <a:avLst/>
              <a:gdLst>
                <a:gd name="T0" fmla="*/ 0 w 46"/>
                <a:gd name="T1" fmla="*/ 15 h 58"/>
                <a:gd name="T2" fmla="*/ 30 w 46"/>
                <a:gd name="T3" fmla="*/ 16 h 58"/>
                <a:gd name="T4" fmla="*/ 11 w 46"/>
                <a:gd name="T5" fmla="*/ 49 h 58"/>
                <a:gd name="T6" fmla="*/ 0 w 46"/>
                <a:gd name="T7" fmla="*/ 1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8">
                  <a:moveTo>
                    <a:pt x="0" y="15"/>
                  </a:moveTo>
                  <a:cubicBezTo>
                    <a:pt x="0" y="15"/>
                    <a:pt x="14" y="0"/>
                    <a:pt x="30" y="16"/>
                  </a:cubicBezTo>
                  <a:cubicBezTo>
                    <a:pt x="46" y="32"/>
                    <a:pt x="30" y="58"/>
                    <a:pt x="11" y="49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443"/>
            <p:cNvSpPr>
              <a:spLocks/>
            </p:cNvSpPr>
            <p:nvPr/>
          </p:nvSpPr>
          <p:spPr bwMode="auto">
            <a:xfrm>
              <a:off x="11852276" y="5757863"/>
              <a:ext cx="2227263" cy="1922463"/>
            </a:xfrm>
            <a:custGeom>
              <a:avLst/>
              <a:gdLst>
                <a:gd name="T0" fmla="*/ 525 w 593"/>
                <a:gd name="T1" fmla="*/ 395 h 512"/>
                <a:gd name="T2" fmla="*/ 491 w 593"/>
                <a:gd name="T3" fmla="*/ 329 h 512"/>
                <a:gd name="T4" fmla="*/ 296 w 593"/>
                <a:gd name="T5" fmla="*/ 0 h 512"/>
                <a:gd name="T6" fmla="*/ 101 w 593"/>
                <a:gd name="T7" fmla="*/ 329 h 512"/>
                <a:gd name="T8" fmla="*/ 67 w 593"/>
                <a:gd name="T9" fmla="*/ 395 h 512"/>
                <a:gd name="T10" fmla="*/ 99 w 593"/>
                <a:gd name="T11" fmla="*/ 412 h 512"/>
                <a:gd name="T12" fmla="*/ 79 w 593"/>
                <a:gd name="T13" fmla="*/ 429 h 512"/>
                <a:gd name="T14" fmla="*/ 118 w 593"/>
                <a:gd name="T15" fmla="*/ 443 h 512"/>
                <a:gd name="T16" fmla="*/ 113 w 593"/>
                <a:gd name="T17" fmla="*/ 460 h 512"/>
                <a:gd name="T18" fmla="*/ 177 w 593"/>
                <a:gd name="T19" fmla="*/ 243 h 512"/>
                <a:gd name="T20" fmla="*/ 296 w 593"/>
                <a:gd name="T21" fmla="*/ 232 h 512"/>
                <a:gd name="T22" fmla="*/ 415 w 593"/>
                <a:gd name="T23" fmla="*/ 243 h 512"/>
                <a:gd name="T24" fmla="*/ 480 w 593"/>
                <a:gd name="T25" fmla="*/ 460 h 512"/>
                <a:gd name="T26" fmla="*/ 475 w 593"/>
                <a:gd name="T27" fmla="*/ 443 h 512"/>
                <a:gd name="T28" fmla="*/ 514 w 593"/>
                <a:gd name="T29" fmla="*/ 429 h 512"/>
                <a:gd name="T30" fmla="*/ 494 w 593"/>
                <a:gd name="T31" fmla="*/ 412 h 512"/>
                <a:gd name="T32" fmla="*/ 525 w 593"/>
                <a:gd name="T33" fmla="*/ 39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3" h="512">
                  <a:moveTo>
                    <a:pt x="525" y="395"/>
                  </a:moveTo>
                  <a:cubicBezTo>
                    <a:pt x="525" y="395"/>
                    <a:pt x="490" y="384"/>
                    <a:pt x="491" y="329"/>
                  </a:cubicBezTo>
                  <a:cubicBezTo>
                    <a:pt x="493" y="259"/>
                    <a:pt x="593" y="0"/>
                    <a:pt x="296" y="0"/>
                  </a:cubicBezTo>
                  <a:cubicBezTo>
                    <a:pt x="0" y="0"/>
                    <a:pt x="99" y="259"/>
                    <a:pt x="101" y="329"/>
                  </a:cubicBezTo>
                  <a:cubicBezTo>
                    <a:pt x="103" y="384"/>
                    <a:pt x="67" y="395"/>
                    <a:pt x="67" y="395"/>
                  </a:cubicBezTo>
                  <a:cubicBezTo>
                    <a:pt x="74" y="414"/>
                    <a:pt x="99" y="412"/>
                    <a:pt x="99" y="412"/>
                  </a:cubicBezTo>
                  <a:cubicBezTo>
                    <a:pt x="97" y="426"/>
                    <a:pt x="79" y="429"/>
                    <a:pt x="79" y="429"/>
                  </a:cubicBezTo>
                  <a:cubicBezTo>
                    <a:pt x="88" y="452"/>
                    <a:pt x="118" y="443"/>
                    <a:pt x="118" y="443"/>
                  </a:cubicBezTo>
                  <a:cubicBezTo>
                    <a:pt x="120" y="453"/>
                    <a:pt x="113" y="460"/>
                    <a:pt x="113" y="460"/>
                  </a:cubicBezTo>
                  <a:cubicBezTo>
                    <a:pt x="226" y="512"/>
                    <a:pt x="177" y="243"/>
                    <a:pt x="177" y="243"/>
                  </a:cubicBezTo>
                  <a:cubicBezTo>
                    <a:pt x="219" y="230"/>
                    <a:pt x="296" y="232"/>
                    <a:pt x="296" y="232"/>
                  </a:cubicBezTo>
                  <a:cubicBezTo>
                    <a:pt x="296" y="232"/>
                    <a:pt x="373" y="230"/>
                    <a:pt x="415" y="243"/>
                  </a:cubicBezTo>
                  <a:cubicBezTo>
                    <a:pt x="415" y="243"/>
                    <a:pt x="366" y="512"/>
                    <a:pt x="480" y="460"/>
                  </a:cubicBezTo>
                  <a:cubicBezTo>
                    <a:pt x="480" y="460"/>
                    <a:pt x="472" y="453"/>
                    <a:pt x="475" y="443"/>
                  </a:cubicBezTo>
                  <a:cubicBezTo>
                    <a:pt x="475" y="443"/>
                    <a:pt x="504" y="452"/>
                    <a:pt x="514" y="429"/>
                  </a:cubicBezTo>
                  <a:cubicBezTo>
                    <a:pt x="514" y="429"/>
                    <a:pt x="495" y="426"/>
                    <a:pt x="494" y="412"/>
                  </a:cubicBezTo>
                  <a:cubicBezTo>
                    <a:pt x="494" y="412"/>
                    <a:pt x="518" y="414"/>
                    <a:pt x="525" y="395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0" name="组合 409"/>
          <p:cNvGrpSpPr>
            <a:grpSpLocks noChangeAspect="1"/>
          </p:cNvGrpSpPr>
          <p:nvPr/>
        </p:nvGrpSpPr>
        <p:grpSpPr>
          <a:xfrm>
            <a:off x="2316037" y="5362966"/>
            <a:ext cx="1302075" cy="2408400"/>
            <a:chOff x="9320213" y="5757863"/>
            <a:chExt cx="2122488" cy="3925888"/>
          </a:xfrm>
        </p:grpSpPr>
        <p:sp>
          <p:nvSpPr>
            <p:cNvPr id="411" name="Freeform 444"/>
            <p:cNvSpPr>
              <a:spLocks/>
            </p:cNvSpPr>
            <p:nvPr/>
          </p:nvSpPr>
          <p:spPr bwMode="auto">
            <a:xfrm>
              <a:off x="10645776" y="7394576"/>
              <a:ext cx="252413" cy="927100"/>
            </a:xfrm>
            <a:custGeom>
              <a:avLst/>
              <a:gdLst>
                <a:gd name="T0" fmla="*/ 6 w 67"/>
                <a:gd name="T1" fmla="*/ 0 h 247"/>
                <a:gd name="T2" fmla="*/ 65 w 67"/>
                <a:gd name="T3" fmla="*/ 147 h 247"/>
                <a:gd name="T4" fmla="*/ 7 w 67"/>
                <a:gd name="T5" fmla="*/ 247 h 247"/>
                <a:gd name="T6" fmla="*/ 0 w 67"/>
                <a:gd name="T7" fmla="*/ 8 h 247"/>
                <a:gd name="T8" fmla="*/ 6 w 67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7">
                  <a:moveTo>
                    <a:pt x="6" y="0"/>
                  </a:moveTo>
                  <a:cubicBezTo>
                    <a:pt x="6" y="0"/>
                    <a:pt x="67" y="113"/>
                    <a:pt x="65" y="147"/>
                  </a:cubicBezTo>
                  <a:cubicBezTo>
                    <a:pt x="63" y="181"/>
                    <a:pt x="7" y="247"/>
                    <a:pt x="7" y="247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445"/>
            <p:cNvSpPr>
              <a:spLocks/>
            </p:cNvSpPr>
            <p:nvPr/>
          </p:nvSpPr>
          <p:spPr bwMode="auto">
            <a:xfrm>
              <a:off x="9939338" y="8288338"/>
              <a:ext cx="812800" cy="1189038"/>
            </a:xfrm>
            <a:custGeom>
              <a:avLst/>
              <a:gdLst>
                <a:gd name="T0" fmla="*/ 244 w 512"/>
                <a:gd name="T1" fmla="*/ 0 h 749"/>
                <a:gd name="T2" fmla="*/ 0 w 512"/>
                <a:gd name="T3" fmla="*/ 21 h 749"/>
                <a:gd name="T4" fmla="*/ 43 w 512"/>
                <a:gd name="T5" fmla="*/ 749 h 749"/>
                <a:gd name="T6" fmla="*/ 185 w 512"/>
                <a:gd name="T7" fmla="*/ 749 h 749"/>
                <a:gd name="T8" fmla="*/ 244 w 512"/>
                <a:gd name="T9" fmla="*/ 172 h 749"/>
                <a:gd name="T10" fmla="*/ 370 w 512"/>
                <a:gd name="T11" fmla="*/ 749 h 749"/>
                <a:gd name="T12" fmla="*/ 512 w 512"/>
                <a:gd name="T13" fmla="*/ 749 h 749"/>
                <a:gd name="T14" fmla="*/ 488 w 512"/>
                <a:gd name="T15" fmla="*/ 21 h 749"/>
                <a:gd name="T16" fmla="*/ 244 w 512"/>
                <a:gd name="T17" fmla="*/ 0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2" h="749">
                  <a:moveTo>
                    <a:pt x="244" y="0"/>
                  </a:moveTo>
                  <a:lnTo>
                    <a:pt x="0" y="21"/>
                  </a:lnTo>
                  <a:lnTo>
                    <a:pt x="43" y="749"/>
                  </a:lnTo>
                  <a:lnTo>
                    <a:pt x="185" y="749"/>
                  </a:lnTo>
                  <a:lnTo>
                    <a:pt x="244" y="172"/>
                  </a:lnTo>
                  <a:lnTo>
                    <a:pt x="370" y="749"/>
                  </a:lnTo>
                  <a:lnTo>
                    <a:pt x="512" y="749"/>
                  </a:lnTo>
                  <a:lnTo>
                    <a:pt x="488" y="21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E8E3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446"/>
            <p:cNvSpPr>
              <a:spLocks/>
            </p:cNvSpPr>
            <p:nvPr/>
          </p:nvSpPr>
          <p:spPr bwMode="auto">
            <a:xfrm>
              <a:off x="9826626" y="9413876"/>
              <a:ext cx="420688" cy="214313"/>
            </a:xfrm>
            <a:custGeom>
              <a:avLst/>
              <a:gdLst>
                <a:gd name="T0" fmla="*/ 47 w 112"/>
                <a:gd name="T1" fmla="*/ 9 h 57"/>
                <a:gd name="T2" fmla="*/ 4 w 112"/>
                <a:gd name="T3" fmla="*/ 37 h 57"/>
                <a:gd name="T4" fmla="*/ 1 w 112"/>
                <a:gd name="T5" fmla="*/ 44 h 57"/>
                <a:gd name="T6" fmla="*/ 1 w 112"/>
                <a:gd name="T7" fmla="*/ 44 h 57"/>
                <a:gd name="T8" fmla="*/ 19 w 112"/>
                <a:gd name="T9" fmla="*/ 57 h 57"/>
                <a:gd name="T10" fmla="*/ 99 w 112"/>
                <a:gd name="T11" fmla="*/ 48 h 57"/>
                <a:gd name="T12" fmla="*/ 108 w 112"/>
                <a:gd name="T13" fmla="*/ 17 h 57"/>
                <a:gd name="T14" fmla="*/ 47 w 112"/>
                <a:gd name="T1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57">
                  <a:moveTo>
                    <a:pt x="47" y="9"/>
                  </a:moveTo>
                  <a:cubicBezTo>
                    <a:pt x="4" y="37"/>
                    <a:pt x="4" y="37"/>
                    <a:pt x="4" y="37"/>
                  </a:cubicBezTo>
                  <a:cubicBezTo>
                    <a:pt x="2" y="38"/>
                    <a:pt x="0" y="41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3" y="52"/>
                    <a:pt x="11" y="57"/>
                    <a:pt x="19" y="57"/>
                  </a:cubicBezTo>
                  <a:cubicBezTo>
                    <a:pt x="44" y="56"/>
                    <a:pt x="89" y="54"/>
                    <a:pt x="99" y="48"/>
                  </a:cubicBezTo>
                  <a:cubicBezTo>
                    <a:pt x="112" y="40"/>
                    <a:pt x="108" y="17"/>
                    <a:pt x="108" y="17"/>
                  </a:cubicBezTo>
                  <a:cubicBezTo>
                    <a:pt x="108" y="17"/>
                    <a:pt x="91" y="0"/>
                    <a:pt x="47" y="9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447"/>
            <p:cNvSpPr>
              <a:spLocks/>
            </p:cNvSpPr>
            <p:nvPr/>
          </p:nvSpPr>
          <p:spPr bwMode="auto">
            <a:xfrm>
              <a:off x="10507663" y="9383713"/>
              <a:ext cx="319088" cy="300038"/>
            </a:xfrm>
            <a:custGeom>
              <a:avLst/>
              <a:gdLst>
                <a:gd name="T0" fmla="*/ 5 w 85"/>
                <a:gd name="T1" fmla="*/ 25 h 80"/>
                <a:gd name="T2" fmla="*/ 64 w 85"/>
                <a:gd name="T3" fmla="*/ 11 h 80"/>
                <a:gd name="T4" fmla="*/ 72 w 85"/>
                <a:gd name="T5" fmla="*/ 73 h 80"/>
                <a:gd name="T6" fmla="*/ 5 w 85"/>
                <a:gd name="T7" fmla="*/ 2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80">
                  <a:moveTo>
                    <a:pt x="5" y="25"/>
                  </a:moveTo>
                  <a:cubicBezTo>
                    <a:pt x="5" y="25"/>
                    <a:pt x="39" y="0"/>
                    <a:pt x="64" y="11"/>
                  </a:cubicBezTo>
                  <a:cubicBezTo>
                    <a:pt x="72" y="14"/>
                    <a:pt x="85" y="69"/>
                    <a:pt x="72" y="73"/>
                  </a:cubicBezTo>
                  <a:cubicBezTo>
                    <a:pt x="49" y="80"/>
                    <a:pt x="0" y="35"/>
                    <a:pt x="5" y="25"/>
                  </a:cubicBezTo>
                  <a:close/>
                </a:path>
              </a:pathLst>
            </a:custGeom>
            <a:solidFill>
              <a:srgbClr val="393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448"/>
            <p:cNvSpPr>
              <a:spLocks/>
            </p:cNvSpPr>
            <p:nvPr/>
          </p:nvSpPr>
          <p:spPr bwMode="auto">
            <a:xfrm>
              <a:off x="9815513" y="7394576"/>
              <a:ext cx="230188" cy="611188"/>
            </a:xfrm>
            <a:custGeom>
              <a:avLst/>
              <a:gdLst>
                <a:gd name="T0" fmla="*/ 109 w 145"/>
                <a:gd name="T1" fmla="*/ 0 h 385"/>
                <a:gd name="T2" fmla="*/ 0 w 145"/>
                <a:gd name="T3" fmla="*/ 338 h 385"/>
                <a:gd name="T4" fmla="*/ 145 w 145"/>
                <a:gd name="T5" fmla="*/ 385 h 385"/>
                <a:gd name="T6" fmla="*/ 109 w 145"/>
                <a:gd name="T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385">
                  <a:moveTo>
                    <a:pt x="109" y="0"/>
                  </a:moveTo>
                  <a:lnTo>
                    <a:pt x="0" y="338"/>
                  </a:lnTo>
                  <a:lnTo>
                    <a:pt x="145" y="385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E8E3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Rectangle 449"/>
            <p:cNvSpPr>
              <a:spLocks noChangeArrowheads="1"/>
            </p:cNvSpPr>
            <p:nvPr/>
          </p:nvSpPr>
          <p:spPr bwMode="auto">
            <a:xfrm>
              <a:off x="10161588" y="7304088"/>
              <a:ext cx="346075" cy="315913"/>
            </a:xfrm>
            <a:prstGeom prst="rect">
              <a:avLst/>
            </a:pr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450"/>
            <p:cNvSpPr>
              <a:spLocks/>
            </p:cNvSpPr>
            <p:nvPr/>
          </p:nvSpPr>
          <p:spPr bwMode="auto">
            <a:xfrm>
              <a:off x="10169526" y="7361238"/>
              <a:ext cx="157163" cy="104775"/>
            </a:xfrm>
            <a:custGeom>
              <a:avLst/>
              <a:gdLst>
                <a:gd name="T0" fmla="*/ 42 w 42"/>
                <a:gd name="T1" fmla="*/ 11 h 28"/>
                <a:gd name="T2" fmla="*/ 42 w 42"/>
                <a:gd name="T3" fmla="*/ 17 h 28"/>
                <a:gd name="T4" fmla="*/ 8 w 42"/>
                <a:gd name="T5" fmla="*/ 27 h 28"/>
                <a:gd name="T6" fmla="*/ 0 w 42"/>
                <a:gd name="T7" fmla="*/ 21 h 28"/>
                <a:gd name="T8" fmla="*/ 0 w 42"/>
                <a:gd name="T9" fmla="*/ 7 h 28"/>
                <a:gd name="T10" fmla="*/ 8 w 42"/>
                <a:gd name="T11" fmla="*/ 1 h 28"/>
                <a:gd name="T12" fmla="*/ 42 w 42"/>
                <a:gd name="T13" fmla="*/ 1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">
                  <a:moveTo>
                    <a:pt x="42" y="11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4" y="28"/>
                    <a:pt x="0" y="25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1"/>
                  </a:cubicBezTo>
                  <a:lnTo>
                    <a:pt x="42" y="11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451"/>
            <p:cNvSpPr>
              <a:spLocks/>
            </p:cNvSpPr>
            <p:nvPr/>
          </p:nvSpPr>
          <p:spPr bwMode="auto">
            <a:xfrm>
              <a:off x="10326688" y="7361238"/>
              <a:ext cx="157163" cy="104775"/>
            </a:xfrm>
            <a:custGeom>
              <a:avLst/>
              <a:gdLst>
                <a:gd name="T0" fmla="*/ 0 w 42"/>
                <a:gd name="T1" fmla="*/ 11 h 28"/>
                <a:gd name="T2" fmla="*/ 0 w 42"/>
                <a:gd name="T3" fmla="*/ 17 h 28"/>
                <a:gd name="T4" fmla="*/ 35 w 42"/>
                <a:gd name="T5" fmla="*/ 27 h 28"/>
                <a:gd name="T6" fmla="*/ 42 w 42"/>
                <a:gd name="T7" fmla="*/ 21 h 28"/>
                <a:gd name="T8" fmla="*/ 42 w 42"/>
                <a:gd name="T9" fmla="*/ 7 h 28"/>
                <a:gd name="T10" fmla="*/ 34 w 42"/>
                <a:gd name="T11" fmla="*/ 1 h 28"/>
                <a:gd name="T12" fmla="*/ 0 w 42"/>
                <a:gd name="T13" fmla="*/ 1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8">
                  <a:moveTo>
                    <a:pt x="0" y="1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8" y="28"/>
                    <a:pt x="42" y="25"/>
                    <a:pt x="42" y="21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3"/>
                    <a:pt x="38" y="0"/>
                    <a:pt x="34" y="1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452"/>
            <p:cNvSpPr>
              <a:spLocks/>
            </p:cNvSpPr>
            <p:nvPr/>
          </p:nvSpPr>
          <p:spPr bwMode="auto">
            <a:xfrm>
              <a:off x="10285413" y="7378701"/>
              <a:ext cx="82550" cy="71438"/>
            </a:xfrm>
            <a:custGeom>
              <a:avLst/>
              <a:gdLst>
                <a:gd name="T0" fmla="*/ 15 w 22"/>
                <a:gd name="T1" fmla="*/ 19 h 19"/>
                <a:gd name="T2" fmla="*/ 7 w 22"/>
                <a:gd name="T3" fmla="*/ 19 h 19"/>
                <a:gd name="T4" fmla="*/ 0 w 22"/>
                <a:gd name="T5" fmla="*/ 12 h 19"/>
                <a:gd name="T6" fmla="*/ 0 w 22"/>
                <a:gd name="T7" fmla="*/ 7 h 19"/>
                <a:gd name="T8" fmla="*/ 7 w 22"/>
                <a:gd name="T9" fmla="*/ 0 h 19"/>
                <a:gd name="T10" fmla="*/ 15 w 22"/>
                <a:gd name="T11" fmla="*/ 0 h 19"/>
                <a:gd name="T12" fmla="*/ 22 w 22"/>
                <a:gd name="T13" fmla="*/ 7 h 19"/>
                <a:gd name="T14" fmla="*/ 22 w 22"/>
                <a:gd name="T15" fmla="*/ 12 h 19"/>
                <a:gd name="T16" fmla="*/ 15 w 22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9">
                  <a:moveTo>
                    <a:pt x="15" y="1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3" y="19"/>
                    <a:pt x="0" y="16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9" y="0"/>
                    <a:pt x="22" y="3"/>
                    <a:pt x="22" y="7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6"/>
                    <a:pt x="19" y="19"/>
                    <a:pt x="15" y="19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453"/>
            <p:cNvSpPr>
              <a:spLocks/>
            </p:cNvSpPr>
            <p:nvPr/>
          </p:nvSpPr>
          <p:spPr bwMode="auto">
            <a:xfrm>
              <a:off x="9939338" y="7292976"/>
              <a:ext cx="774700" cy="1028700"/>
            </a:xfrm>
            <a:custGeom>
              <a:avLst/>
              <a:gdLst>
                <a:gd name="T0" fmla="*/ 194 w 206"/>
                <a:gd name="T1" fmla="*/ 27 h 274"/>
                <a:gd name="T2" fmla="*/ 148 w 206"/>
                <a:gd name="T3" fmla="*/ 0 h 274"/>
                <a:gd name="T4" fmla="*/ 103 w 206"/>
                <a:gd name="T5" fmla="*/ 81 h 274"/>
                <a:gd name="T6" fmla="*/ 59 w 206"/>
                <a:gd name="T7" fmla="*/ 0 h 274"/>
                <a:gd name="T8" fmla="*/ 13 w 206"/>
                <a:gd name="T9" fmla="*/ 27 h 274"/>
                <a:gd name="T10" fmla="*/ 0 w 206"/>
                <a:gd name="T11" fmla="*/ 274 h 274"/>
                <a:gd name="T12" fmla="*/ 103 w 206"/>
                <a:gd name="T13" fmla="*/ 274 h 274"/>
                <a:gd name="T14" fmla="*/ 206 w 206"/>
                <a:gd name="T15" fmla="*/ 274 h 274"/>
                <a:gd name="T16" fmla="*/ 194 w 206"/>
                <a:gd name="T17" fmla="*/ 2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274">
                  <a:moveTo>
                    <a:pt x="194" y="27"/>
                  </a:moveTo>
                  <a:cubicBezTo>
                    <a:pt x="186" y="21"/>
                    <a:pt x="167" y="10"/>
                    <a:pt x="148" y="0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0" y="10"/>
                    <a:pt x="20" y="21"/>
                    <a:pt x="13" y="27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103" y="274"/>
                    <a:pt x="103" y="274"/>
                    <a:pt x="103" y="274"/>
                  </a:cubicBezTo>
                  <a:cubicBezTo>
                    <a:pt x="206" y="274"/>
                    <a:pt x="206" y="274"/>
                    <a:pt x="206" y="274"/>
                  </a:cubicBezTo>
                  <a:lnTo>
                    <a:pt x="194" y="27"/>
                  </a:lnTo>
                  <a:close/>
                </a:path>
              </a:pathLst>
            </a:custGeom>
            <a:solidFill>
              <a:srgbClr val="61A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454"/>
            <p:cNvSpPr>
              <a:spLocks/>
            </p:cNvSpPr>
            <p:nvPr/>
          </p:nvSpPr>
          <p:spPr bwMode="auto">
            <a:xfrm>
              <a:off x="9320213" y="7461251"/>
              <a:ext cx="769938" cy="538163"/>
            </a:xfrm>
            <a:custGeom>
              <a:avLst/>
              <a:gdLst>
                <a:gd name="T0" fmla="*/ 0 w 485"/>
                <a:gd name="T1" fmla="*/ 24 h 339"/>
                <a:gd name="T2" fmla="*/ 291 w 485"/>
                <a:gd name="T3" fmla="*/ 339 h 339"/>
                <a:gd name="T4" fmla="*/ 485 w 485"/>
                <a:gd name="T5" fmla="*/ 320 h 339"/>
                <a:gd name="T6" fmla="*/ 360 w 485"/>
                <a:gd name="T7" fmla="*/ 0 h 339"/>
                <a:gd name="T8" fmla="*/ 0 w 485"/>
                <a:gd name="T9" fmla="*/ 2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" h="339">
                  <a:moveTo>
                    <a:pt x="0" y="24"/>
                  </a:moveTo>
                  <a:lnTo>
                    <a:pt x="291" y="339"/>
                  </a:lnTo>
                  <a:lnTo>
                    <a:pt x="485" y="320"/>
                  </a:lnTo>
                  <a:lnTo>
                    <a:pt x="36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455"/>
            <p:cNvSpPr>
              <a:spLocks/>
            </p:cNvSpPr>
            <p:nvPr/>
          </p:nvSpPr>
          <p:spPr bwMode="auto">
            <a:xfrm>
              <a:off x="9455151" y="7834313"/>
              <a:ext cx="508000" cy="333375"/>
            </a:xfrm>
            <a:custGeom>
              <a:avLst/>
              <a:gdLst>
                <a:gd name="T0" fmla="*/ 134 w 135"/>
                <a:gd name="T1" fmla="*/ 37 h 89"/>
                <a:gd name="T2" fmla="*/ 56 w 135"/>
                <a:gd name="T3" fmla="*/ 71 h 89"/>
                <a:gd name="T4" fmla="*/ 46 w 135"/>
                <a:gd name="T5" fmla="*/ 14 h 89"/>
                <a:gd name="T6" fmla="*/ 82 w 135"/>
                <a:gd name="T7" fmla="*/ 9 h 89"/>
                <a:gd name="T8" fmla="*/ 82 w 135"/>
                <a:gd name="T9" fmla="*/ 24 h 89"/>
                <a:gd name="T10" fmla="*/ 106 w 135"/>
                <a:gd name="T11" fmla="*/ 22 h 89"/>
                <a:gd name="T12" fmla="*/ 108 w 135"/>
                <a:gd name="T13" fmla="*/ 37 h 89"/>
                <a:gd name="T14" fmla="*/ 129 w 135"/>
                <a:gd name="T15" fmla="*/ 29 h 89"/>
                <a:gd name="T16" fmla="*/ 134 w 135"/>
                <a:gd name="T17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89">
                  <a:moveTo>
                    <a:pt x="134" y="37"/>
                  </a:moveTo>
                  <a:cubicBezTo>
                    <a:pt x="134" y="37"/>
                    <a:pt x="124" y="89"/>
                    <a:pt x="56" y="71"/>
                  </a:cubicBezTo>
                  <a:cubicBezTo>
                    <a:pt x="0" y="56"/>
                    <a:pt x="33" y="21"/>
                    <a:pt x="46" y="14"/>
                  </a:cubicBezTo>
                  <a:cubicBezTo>
                    <a:pt x="58" y="6"/>
                    <a:pt x="76" y="0"/>
                    <a:pt x="82" y="9"/>
                  </a:cubicBezTo>
                  <a:cubicBezTo>
                    <a:pt x="88" y="17"/>
                    <a:pt x="82" y="24"/>
                    <a:pt x="82" y="24"/>
                  </a:cubicBezTo>
                  <a:cubicBezTo>
                    <a:pt x="82" y="24"/>
                    <a:pt x="96" y="14"/>
                    <a:pt x="106" y="22"/>
                  </a:cubicBezTo>
                  <a:cubicBezTo>
                    <a:pt x="115" y="29"/>
                    <a:pt x="108" y="37"/>
                    <a:pt x="108" y="37"/>
                  </a:cubicBezTo>
                  <a:cubicBezTo>
                    <a:pt x="108" y="37"/>
                    <a:pt x="120" y="25"/>
                    <a:pt x="129" y="29"/>
                  </a:cubicBezTo>
                  <a:cubicBezTo>
                    <a:pt x="129" y="29"/>
                    <a:pt x="135" y="32"/>
                    <a:pt x="134" y="37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456"/>
            <p:cNvSpPr>
              <a:spLocks/>
            </p:cNvSpPr>
            <p:nvPr/>
          </p:nvSpPr>
          <p:spPr bwMode="auto">
            <a:xfrm>
              <a:off x="9809163" y="7945438"/>
              <a:ext cx="82550" cy="57150"/>
            </a:xfrm>
            <a:custGeom>
              <a:avLst/>
              <a:gdLst>
                <a:gd name="T0" fmla="*/ 14 w 22"/>
                <a:gd name="T1" fmla="*/ 6 h 15"/>
                <a:gd name="T2" fmla="*/ 0 w 22"/>
                <a:gd name="T3" fmla="*/ 15 h 15"/>
                <a:gd name="T4" fmla="*/ 22 w 22"/>
                <a:gd name="T5" fmla="*/ 0 h 15"/>
                <a:gd name="T6" fmla="*/ 14 w 22"/>
                <a:gd name="T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5">
                  <a:moveTo>
                    <a:pt x="14" y="6"/>
                  </a:moveTo>
                  <a:cubicBezTo>
                    <a:pt x="13" y="8"/>
                    <a:pt x="9" y="12"/>
                    <a:pt x="0" y="15"/>
                  </a:cubicBezTo>
                  <a:cubicBezTo>
                    <a:pt x="0" y="15"/>
                    <a:pt x="19" y="14"/>
                    <a:pt x="22" y="0"/>
                  </a:cubicBezTo>
                  <a:cubicBezTo>
                    <a:pt x="18" y="2"/>
                    <a:pt x="15" y="5"/>
                    <a:pt x="14" y="6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Rectangle 457"/>
            <p:cNvSpPr>
              <a:spLocks noChangeArrowheads="1"/>
            </p:cNvSpPr>
            <p:nvPr/>
          </p:nvSpPr>
          <p:spPr bwMode="auto">
            <a:xfrm>
              <a:off x="9861551" y="7969251"/>
              <a:ext cx="1588" cy="1588"/>
            </a:xfrm>
            <a:prstGeom prst="rect">
              <a:avLst/>
            </a:pr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458"/>
            <p:cNvSpPr>
              <a:spLocks/>
            </p:cNvSpPr>
            <p:nvPr/>
          </p:nvSpPr>
          <p:spPr bwMode="auto">
            <a:xfrm>
              <a:off x="9713913" y="7908926"/>
              <a:ext cx="79375" cy="55563"/>
            </a:xfrm>
            <a:custGeom>
              <a:avLst/>
              <a:gdLst>
                <a:gd name="T0" fmla="*/ 21 w 21"/>
                <a:gd name="T1" fmla="*/ 0 h 15"/>
                <a:gd name="T2" fmla="*/ 13 w 21"/>
                <a:gd name="T3" fmla="*/ 4 h 15"/>
                <a:gd name="T4" fmla="*/ 0 w 21"/>
                <a:gd name="T5" fmla="*/ 15 h 15"/>
                <a:gd name="T6" fmla="*/ 21 w 21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5">
                  <a:moveTo>
                    <a:pt x="21" y="0"/>
                  </a:moveTo>
                  <a:cubicBezTo>
                    <a:pt x="16" y="2"/>
                    <a:pt x="13" y="4"/>
                    <a:pt x="13" y="4"/>
                  </a:cubicBezTo>
                  <a:cubicBezTo>
                    <a:pt x="13" y="4"/>
                    <a:pt x="9" y="12"/>
                    <a:pt x="0" y="15"/>
                  </a:cubicBezTo>
                  <a:cubicBezTo>
                    <a:pt x="0" y="15"/>
                    <a:pt x="19" y="11"/>
                    <a:pt x="21" y="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Oval 459"/>
            <p:cNvSpPr>
              <a:spLocks noChangeArrowheads="1"/>
            </p:cNvSpPr>
            <p:nvPr/>
          </p:nvSpPr>
          <p:spPr bwMode="auto">
            <a:xfrm>
              <a:off x="10799763" y="5757863"/>
              <a:ext cx="642938" cy="671513"/>
            </a:xfrm>
            <a:prstGeom prst="ellipse">
              <a:avLst/>
            </a:pr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460"/>
            <p:cNvSpPr>
              <a:spLocks/>
            </p:cNvSpPr>
            <p:nvPr/>
          </p:nvSpPr>
          <p:spPr bwMode="auto">
            <a:xfrm>
              <a:off x="10864851" y="5892801"/>
              <a:ext cx="338138" cy="454025"/>
            </a:xfrm>
            <a:custGeom>
              <a:avLst/>
              <a:gdLst>
                <a:gd name="T0" fmla="*/ 0 w 90"/>
                <a:gd name="T1" fmla="*/ 24 h 121"/>
                <a:gd name="T2" fmla="*/ 62 w 90"/>
                <a:gd name="T3" fmla="*/ 48 h 121"/>
                <a:gd name="T4" fmla="*/ 50 w 90"/>
                <a:gd name="T5" fmla="*/ 121 h 121"/>
                <a:gd name="T6" fmla="*/ 0 w 90"/>
                <a:gd name="T7" fmla="*/ 2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21">
                  <a:moveTo>
                    <a:pt x="0" y="24"/>
                  </a:moveTo>
                  <a:cubicBezTo>
                    <a:pt x="0" y="24"/>
                    <a:pt x="33" y="0"/>
                    <a:pt x="62" y="48"/>
                  </a:cubicBezTo>
                  <a:cubicBezTo>
                    <a:pt x="90" y="97"/>
                    <a:pt x="74" y="116"/>
                    <a:pt x="50" y="121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F9F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462"/>
            <p:cNvSpPr>
              <a:spLocks/>
            </p:cNvSpPr>
            <p:nvPr/>
          </p:nvSpPr>
          <p:spPr bwMode="auto">
            <a:xfrm>
              <a:off x="10848976" y="6643688"/>
              <a:ext cx="334963" cy="382588"/>
            </a:xfrm>
            <a:custGeom>
              <a:avLst/>
              <a:gdLst>
                <a:gd name="T0" fmla="*/ 0 w 89"/>
                <a:gd name="T1" fmla="*/ 38 h 102"/>
                <a:gd name="T2" fmla="*/ 58 w 89"/>
                <a:gd name="T3" fmla="*/ 18 h 102"/>
                <a:gd name="T4" fmla="*/ 0 w 89"/>
                <a:gd name="T5" fmla="*/ 102 h 102"/>
                <a:gd name="T6" fmla="*/ 0 w 89"/>
                <a:gd name="T7" fmla="*/ 3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102">
                  <a:moveTo>
                    <a:pt x="0" y="38"/>
                  </a:moveTo>
                  <a:cubicBezTo>
                    <a:pt x="0" y="38"/>
                    <a:pt x="27" y="0"/>
                    <a:pt x="58" y="18"/>
                  </a:cubicBezTo>
                  <a:cubicBezTo>
                    <a:pt x="89" y="36"/>
                    <a:pt x="49" y="88"/>
                    <a:pt x="0" y="102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463"/>
            <p:cNvSpPr>
              <a:spLocks/>
            </p:cNvSpPr>
            <p:nvPr/>
          </p:nvSpPr>
          <p:spPr bwMode="auto">
            <a:xfrm>
              <a:off x="9534526" y="6643688"/>
              <a:ext cx="330200" cy="382588"/>
            </a:xfrm>
            <a:custGeom>
              <a:avLst/>
              <a:gdLst>
                <a:gd name="T0" fmla="*/ 88 w 88"/>
                <a:gd name="T1" fmla="*/ 38 h 102"/>
                <a:gd name="T2" fmla="*/ 30 w 88"/>
                <a:gd name="T3" fmla="*/ 18 h 102"/>
                <a:gd name="T4" fmla="*/ 88 w 88"/>
                <a:gd name="T5" fmla="*/ 102 h 102"/>
                <a:gd name="T6" fmla="*/ 88 w 88"/>
                <a:gd name="T7" fmla="*/ 3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02">
                  <a:moveTo>
                    <a:pt x="88" y="38"/>
                  </a:moveTo>
                  <a:cubicBezTo>
                    <a:pt x="88" y="38"/>
                    <a:pt x="61" y="0"/>
                    <a:pt x="30" y="18"/>
                  </a:cubicBezTo>
                  <a:cubicBezTo>
                    <a:pt x="0" y="36"/>
                    <a:pt x="39" y="88"/>
                    <a:pt x="88" y="102"/>
                  </a:cubicBezTo>
                  <a:lnTo>
                    <a:pt x="88" y="38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Oval 464"/>
            <p:cNvSpPr>
              <a:spLocks noChangeArrowheads="1"/>
            </p:cNvSpPr>
            <p:nvPr/>
          </p:nvSpPr>
          <p:spPr bwMode="auto">
            <a:xfrm>
              <a:off x="9752013" y="6145213"/>
              <a:ext cx="1209675" cy="1208088"/>
            </a:xfrm>
            <a:prstGeom prst="ellipse">
              <a:avLst/>
            </a:pr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465"/>
            <p:cNvSpPr>
              <a:spLocks/>
            </p:cNvSpPr>
            <p:nvPr/>
          </p:nvSpPr>
          <p:spPr bwMode="auto">
            <a:xfrm>
              <a:off x="10210801" y="7119938"/>
              <a:ext cx="231775" cy="131763"/>
            </a:xfrm>
            <a:custGeom>
              <a:avLst/>
              <a:gdLst>
                <a:gd name="T0" fmla="*/ 0 w 62"/>
                <a:gd name="T1" fmla="*/ 12 h 35"/>
                <a:gd name="T2" fmla="*/ 17 w 62"/>
                <a:gd name="T3" fmla="*/ 1 h 35"/>
                <a:gd name="T4" fmla="*/ 31 w 62"/>
                <a:gd name="T5" fmla="*/ 10 h 35"/>
                <a:gd name="T6" fmla="*/ 49 w 62"/>
                <a:gd name="T7" fmla="*/ 1 h 35"/>
                <a:gd name="T8" fmla="*/ 62 w 62"/>
                <a:gd name="T9" fmla="*/ 13 h 35"/>
                <a:gd name="T10" fmla="*/ 30 w 62"/>
                <a:gd name="T11" fmla="*/ 35 h 35"/>
                <a:gd name="T12" fmla="*/ 0 w 62"/>
                <a:gd name="T13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5">
                  <a:moveTo>
                    <a:pt x="0" y="12"/>
                  </a:moveTo>
                  <a:cubicBezTo>
                    <a:pt x="0" y="12"/>
                    <a:pt x="8" y="0"/>
                    <a:pt x="17" y="1"/>
                  </a:cubicBezTo>
                  <a:cubicBezTo>
                    <a:pt x="26" y="1"/>
                    <a:pt x="31" y="10"/>
                    <a:pt x="31" y="10"/>
                  </a:cubicBezTo>
                  <a:cubicBezTo>
                    <a:pt x="31" y="10"/>
                    <a:pt x="39" y="1"/>
                    <a:pt x="49" y="1"/>
                  </a:cubicBezTo>
                  <a:cubicBezTo>
                    <a:pt x="58" y="1"/>
                    <a:pt x="62" y="13"/>
                    <a:pt x="62" y="13"/>
                  </a:cubicBezTo>
                  <a:cubicBezTo>
                    <a:pt x="62" y="13"/>
                    <a:pt x="53" y="35"/>
                    <a:pt x="30" y="35"/>
                  </a:cubicBezTo>
                  <a:cubicBezTo>
                    <a:pt x="8" y="35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466"/>
            <p:cNvSpPr>
              <a:spLocks/>
            </p:cNvSpPr>
            <p:nvPr/>
          </p:nvSpPr>
          <p:spPr bwMode="auto">
            <a:xfrm>
              <a:off x="10271126" y="6913563"/>
              <a:ext cx="115888" cy="52388"/>
            </a:xfrm>
            <a:custGeom>
              <a:avLst/>
              <a:gdLst>
                <a:gd name="T0" fmla="*/ 0 w 31"/>
                <a:gd name="T1" fmla="*/ 14 h 14"/>
                <a:gd name="T2" fmla="*/ 15 w 31"/>
                <a:gd name="T3" fmla="*/ 0 h 14"/>
                <a:gd name="T4" fmla="*/ 31 w 31"/>
                <a:gd name="T5" fmla="*/ 14 h 14"/>
                <a:gd name="T6" fmla="*/ 15 w 31"/>
                <a:gd name="T7" fmla="*/ 6 h 14"/>
                <a:gd name="T8" fmla="*/ 0 w 31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0" y="14"/>
                  </a:moveTo>
                  <a:cubicBezTo>
                    <a:pt x="0" y="14"/>
                    <a:pt x="1" y="0"/>
                    <a:pt x="15" y="0"/>
                  </a:cubicBezTo>
                  <a:cubicBezTo>
                    <a:pt x="28" y="0"/>
                    <a:pt x="31" y="14"/>
                    <a:pt x="31" y="14"/>
                  </a:cubicBezTo>
                  <a:cubicBezTo>
                    <a:pt x="31" y="14"/>
                    <a:pt x="23" y="6"/>
                    <a:pt x="15" y="6"/>
                  </a:cubicBezTo>
                  <a:cubicBezTo>
                    <a:pt x="6" y="6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467"/>
            <p:cNvSpPr>
              <a:spLocks/>
            </p:cNvSpPr>
            <p:nvPr/>
          </p:nvSpPr>
          <p:spPr bwMode="auto">
            <a:xfrm>
              <a:off x="9928226" y="6846888"/>
              <a:ext cx="153988" cy="60325"/>
            </a:xfrm>
            <a:custGeom>
              <a:avLst/>
              <a:gdLst>
                <a:gd name="T0" fmla="*/ 38 w 41"/>
                <a:gd name="T1" fmla="*/ 16 h 16"/>
                <a:gd name="T2" fmla="*/ 37 w 41"/>
                <a:gd name="T3" fmla="*/ 16 h 16"/>
                <a:gd name="T4" fmla="*/ 2 w 41"/>
                <a:gd name="T5" fmla="*/ 7 h 16"/>
                <a:gd name="T6" fmla="*/ 1 w 41"/>
                <a:gd name="T7" fmla="*/ 2 h 16"/>
                <a:gd name="T8" fmla="*/ 5 w 41"/>
                <a:gd name="T9" fmla="*/ 1 h 16"/>
                <a:gd name="T10" fmla="*/ 38 w 41"/>
                <a:gd name="T11" fmla="*/ 9 h 16"/>
                <a:gd name="T12" fmla="*/ 41 w 41"/>
                <a:gd name="T13" fmla="*/ 13 h 16"/>
                <a:gd name="T14" fmla="*/ 38 w 41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16">
                  <a:moveTo>
                    <a:pt x="38" y="16"/>
                  </a:moveTo>
                  <a:cubicBezTo>
                    <a:pt x="38" y="16"/>
                    <a:pt x="37" y="16"/>
                    <a:pt x="37" y="16"/>
                  </a:cubicBezTo>
                  <a:cubicBezTo>
                    <a:pt x="36" y="16"/>
                    <a:pt x="12" y="13"/>
                    <a:pt x="2" y="7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4" y="0"/>
                    <a:pt x="5" y="1"/>
                  </a:cubicBezTo>
                  <a:cubicBezTo>
                    <a:pt x="15" y="7"/>
                    <a:pt x="38" y="9"/>
                    <a:pt x="38" y="9"/>
                  </a:cubicBezTo>
                  <a:cubicBezTo>
                    <a:pt x="40" y="9"/>
                    <a:pt x="41" y="11"/>
                    <a:pt x="41" y="13"/>
                  </a:cubicBezTo>
                  <a:cubicBezTo>
                    <a:pt x="41" y="14"/>
                    <a:pt x="39" y="16"/>
                    <a:pt x="38" y="1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468"/>
            <p:cNvSpPr>
              <a:spLocks/>
            </p:cNvSpPr>
            <p:nvPr/>
          </p:nvSpPr>
          <p:spPr bwMode="auto">
            <a:xfrm>
              <a:off x="9928226" y="6789738"/>
              <a:ext cx="142875" cy="87313"/>
            </a:xfrm>
            <a:custGeom>
              <a:avLst/>
              <a:gdLst>
                <a:gd name="T0" fmla="*/ 34 w 38"/>
                <a:gd name="T1" fmla="*/ 23 h 23"/>
                <a:gd name="T2" fmla="*/ 1 w 38"/>
                <a:gd name="T3" fmla="*/ 6 h 23"/>
                <a:gd name="T4" fmla="*/ 2 w 38"/>
                <a:gd name="T5" fmla="*/ 2 h 23"/>
                <a:gd name="T6" fmla="*/ 7 w 38"/>
                <a:gd name="T7" fmla="*/ 2 h 23"/>
                <a:gd name="T8" fmla="*/ 7 w 38"/>
                <a:gd name="T9" fmla="*/ 2 h 23"/>
                <a:gd name="T10" fmla="*/ 34 w 38"/>
                <a:gd name="T11" fmla="*/ 16 h 23"/>
                <a:gd name="T12" fmla="*/ 34 w 38"/>
                <a:gd name="T13" fmla="*/ 16 h 23"/>
                <a:gd name="T14" fmla="*/ 38 w 38"/>
                <a:gd name="T15" fmla="*/ 20 h 23"/>
                <a:gd name="T16" fmla="*/ 35 w 38"/>
                <a:gd name="T17" fmla="*/ 23 h 23"/>
                <a:gd name="T18" fmla="*/ 34 w 38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34" y="23"/>
                  </a:moveTo>
                  <a:cubicBezTo>
                    <a:pt x="13" y="23"/>
                    <a:pt x="2" y="7"/>
                    <a:pt x="1" y="6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3" y="0"/>
                    <a:pt x="6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17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6" y="16"/>
                    <a:pt x="38" y="18"/>
                    <a:pt x="38" y="20"/>
                  </a:cubicBezTo>
                  <a:cubicBezTo>
                    <a:pt x="38" y="22"/>
                    <a:pt x="36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469"/>
            <p:cNvSpPr>
              <a:spLocks/>
            </p:cNvSpPr>
            <p:nvPr/>
          </p:nvSpPr>
          <p:spPr bwMode="auto">
            <a:xfrm>
              <a:off x="9999663" y="6770688"/>
              <a:ext cx="139700" cy="139700"/>
            </a:xfrm>
            <a:custGeom>
              <a:avLst/>
              <a:gdLst>
                <a:gd name="T0" fmla="*/ 35 w 37"/>
                <a:gd name="T1" fmla="*/ 23 h 37"/>
                <a:gd name="T2" fmla="*/ 15 w 37"/>
                <a:gd name="T3" fmla="*/ 35 h 37"/>
                <a:gd name="T4" fmla="*/ 2 w 37"/>
                <a:gd name="T5" fmla="*/ 15 h 37"/>
                <a:gd name="T6" fmla="*/ 23 w 37"/>
                <a:gd name="T7" fmla="*/ 3 h 37"/>
                <a:gd name="T8" fmla="*/ 35 w 37"/>
                <a:gd name="T9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5" y="23"/>
                  </a:moveTo>
                  <a:cubicBezTo>
                    <a:pt x="33" y="32"/>
                    <a:pt x="24" y="37"/>
                    <a:pt x="15" y="35"/>
                  </a:cubicBezTo>
                  <a:cubicBezTo>
                    <a:pt x="6" y="33"/>
                    <a:pt x="0" y="24"/>
                    <a:pt x="2" y="15"/>
                  </a:cubicBezTo>
                  <a:cubicBezTo>
                    <a:pt x="4" y="6"/>
                    <a:pt x="14" y="0"/>
                    <a:pt x="23" y="3"/>
                  </a:cubicBezTo>
                  <a:cubicBezTo>
                    <a:pt x="32" y="5"/>
                    <a:pt x="37" y="14"/>
                    <a:pt x="35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470"/>
            <p:cNvSpPr>
              <a:spLocks/>
            </p:cNvSpPr>
            <p:nvPr/>
          </p:nvSpPr>
          <p:spPr bwMode="auto">
            <a:xfrm>
              <a:off x="10040938" y="6789738"/>
              <a:ext cx="57150" cy="34925"/>
            </a:xfrm>
            <a:custGeom>
              <a:avLst/>
              <a:gdLst>
                <a:gd name="T0" fmla="*/ 15 w 15"/>
                <a:gd name="T1" fmla="*/ 4 h 9"/>
                <a:gd name="T2" fmla="*/ 7 w 15"/>
                <a:gd name="T3" fmla="*/ 9 h 9"/>
                <a:gd name="T4" fmla="*/ 0 w 15"/>
                <a:gd name="T5" fmla="*/ 4 h 9"/>
                <a:gd name="T6" fmla="*/ 8 w 15"/>
                <a:gd name="T7" fmla="*/ 0 h 9"/>
                <a:gd name="T8" fmla="*/ 15 w 15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">
                  <a:moveTo>
                    <a:pt x="15" y="4"/>
                  </a:moveTo>
                  <a:cubicBezTo>
                    <a:pt x="15" y="7"/>
                    <a:pt x="12" y="9"/>
                    <a:pt x="7" y="9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1"/>
                    <a:pt x="3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471"/>
            <p:cNvSpPr>
              <a:spLocks/>
            </p:cNvSpPr>
            <p:nvPr/>
          </p:nvSpPr>
          <p:spPr bwMode="auto">
            <a:xfrm>
              <a:off x="9906001" y="6640513"/>
              <a:ext cx="300038" cy="85725"/>
            </a:xfrm>
            <a:custGeom>
              <a:avLst/>
              <a:gdLst>
                <a:gd name="T0" fmla="*/ 80 w 80"/>
                <a:gd name="T1" fmla="*/ 17 h 23"/>
                <a:gd name="T2" fmla="*/ 80 w 80"/>
                <a:gd name="T3" fmla="*/ 9 h 23"/>
                <a:gd name="T4" fmla="*/ 78 w 80"/>
                <a:gd name="T5" fmla="*/ 7 h 23"/>
                <a:gd name="T6" fmla="*/ 1 w 80"/>
                <a:gd name="T7" fmla="*/ 12 h 23"/>
                <a:gd name="T8" fmla="*/ 1 w 80"/>
                <a:gd name="T9" fmla="*/ 15 h 23"/>
                <a:gd name="T10" fmla="*/ 5 w 80"/>
                <a:gd name="T11" fmla="*/ 22 h 23"/>
                <a:gd name="T12" fmla="*/ 7 w 80"/>
                <a:gd name="T13" fmla="*/ 22 h 23"/>
                <a:gd name="T14" fmla="*/ 78 w 80"/>
                <a:gd name="T15" fmla="*/ 19 h 23"/>
                <a:gd name="T16" fmla="*/ 80 w 80"/>
                <a:gd name="T1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23">
                  <a:moveTo>
                    <a:pt x="80" y="17"/>
                  </a:moveTo>
                  <a:cubicBezTo>
                    <a:pt x="80" y="9"/>
                    <a:pt x="80" y="9"/>
                    <a:pt x="80" y="9"/>
                  </a:cubicBezTo>
                  <a:cubicBezTo>
                    <a:pt x="80" y="8"/>
                    <a:pt x="79" y="7"/>
                    <a:pt x="78" y="7"/>
                  </a:cubicBezTo>
                  <a:cubicBezTo>
                    <a:pt x="69" y="6"/>
                    <a:pt x="24" y="0"/>
                    <a:pt x="1" y="12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6" y="23"/>
                    <a:pt x="7" y="22"/>
                  </a:cubicBezTo>
                  <a:cubicBezTo>
                    <a:pt x="13" y="20"/>
                    <a:pt x="40" y="13"/>
                    <a:pt x="78" y="19"/>
                  </a:cubicBezTo>
                  <a:cubicBezTo>
                    <a:pt x="79" y="19"/>
                    <a:pt x="80" y="18"/>
                    <a:pt x="80" y="17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472"/>
            <p:cNvSpPr>
              <a:spLocks/>
            </p:cNvSpPr>
            <p:nvPr/>
          </p:nvSpPr>
          <p:spPr bwMode="auto">
            <a:xfrm>
              <a:off x="10590213" y="6846888"/>
              <a:ext cx="157163" cy="60325"/>
            </a:xfrm>
            <a:custGeom>
              <a:avLst/>
              <a:gdLst>
                <a:gd name="T0" fmla="*/ 4 w 42"/>
                <a:gd name="T1" fmla="*/ 16 h 16"/>
                <a:gd name="T2" fmla="*/ 0 w 42"/>
                <a:gd name="T3" fmla="*/ 13 h 16"/>
                <a:gd name="T4" fmla="*/ 3 w 42"/>
                <a:gd name="T5" fmla="*/ 9 h 16"/>
                <a:gd name="T6" fmla="*/ 36 w 42"/>
                <a:gd name="T7" fmla="*/ 1 h 16"/>
                <a:gd name="T8" fmla="*/ 41 w 42"/>
                <a:gd name="T9" fmla="*/ 2 h 16"/>
                <a:gd name="T10" fmla="*/ 40 w 42"/>
                <a:gd name="T11" fmla="*/ 7 h 16"/>
                <a:gd name="T12" fmla="*/ 4 w 42"/>
                <a:gd name="T13" fmla="*/ 16 h 16"/>
                <a:gd name="T14" fmla="*/ 4 w 42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16">
                  <a:moveTo>
                    <a:pt x="4" y="16"/>
                  </a:moveTo>
                  <a:cubicBezTo>
                    <a:pt x="2" y="16"/>
                    <a:pt x="0" y="14"/>
                    <a:pt x="0" y="13"/>
                  </a:cubicBezTo>
                  <a:cubicBezTo>
                    <a:pt x="0" y="11"/>
                    <a:pt x="2" y="9"/>
                    <a:pt x="3" y="9"/>
                  </a:cubicBezTo>
                  <a:cubicBezTo>
                    <a:pt x="4" y="9"/>
                    <a:pt x="27" y="7"/>
                    <a:pt x="36" y="1"/>
                  </a:cubicBezTo>
                  <a:cubicBezTo>
                    <a:pt x="38" y="0"/>
                    <a:pt x="40" y="1"/>
                    <a:pt x="41" y="2"/>
                  </a:cubicBezTo>
                  <a:cubicBezTo>
                    <a:pt x="42" y="4"/>
                    <a:pt x="41" y="6"/>
                    <a:pt x="40" y="7"/>
                  </a:cubicBezTo>
                  <a:cubicBezTo>
                    <a:pt x="29" y="13"/>
                    <a:pt x="5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473"/>
            <p:cNvSpPr>
              <a:spLocks/>
            </p:cNvSpPr>
            <p:nvPr/>
          </p:nvSpPr>
          <p:spPr bwMode="auto">
            <a:xfrm>
              <a:off x="10601326" y="6789738"/>
              <a:ext cx="142875" cy="87313"/>
            </a:xfrm>
            <a:custGeom>
              <a:avLst/>
              <a:gdLst>
                <a:gd name="T0" fmla="*/ 4 w 38"/>
                <a:gd name="T1" fmla="*/ 23 h 23"/>
                <a:gd name="T2" fmla="*/ 4 w 38"/>
                <a:gd name="T3" fmla="*/ 23 h 23"/>
                <a:gd name="T4" fmla="*/ 0 w 38"/>
                <a:gd name="T5" fmla="*/ 20 h 23"/>
                <a:gd name="T6" fmla="*/ 4 w 38"/>
                <a:gd name="T7" fmla="*/ 16 h 23"/>
                <a:gd name="T8" fmla="*/ 4 w 38"/>
                <a:gd name="T9" fmla="*/ 16 h 23"/>
                <a:gd name="T10" fmla="*/ 4 w 38"/>
                <a:gd name="T11" fmla="*/ 16 h 23"/>
                <a:gd name="T12" fmla="*/ 32 w 38"/>
                <a:gd name="T13" fmla="*/ 2 h 23"/>
                <a:gd name="T14" fmla="*/ 36 w 38"/>
                <a:gd name="T15" fmla="*/ 2 h 23"/>
                <a:gd name="T16" fmla="*/ 37 w 38"/>
                <a:gd name="T17" fmla="*/ 6 h 23"/>
                <a:gd name="T18" fmla="*/ 4 w 38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3"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2"/>
                    <a:pt x="0" y="20"/>
                  </a:cubicBezTo>
                  <a:cubicBezTo>
                    <a:pt x="1" y="18"/>
                    <a:pt x="2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1" y="16"/>
                    <a:pt x="32" y="2"/>
                    <a:pt x="32" y="2"/>
                  </a:cubicBezTo>
                  <a:cubicBezTo>
                    <a:pt x="33" y="1"/>
                    <a:pt x="35" y="0"/>
                    <a:pt x="36" y="2"/>
                  </a:cubicBezTo>
                  <a:cubicBezTo>
                    <a:pt x="38" y="3"/>
                    <a:pt x="38" y="5"/>
                    <a:pt x="37" y="6"/>
                  </a:cubicBezTo>
                  <a:cubicBezTo>
                    <a:pt x="37" y="7"/>
                    <a:pt x="25" y="23"/>
                    <a:pt x="4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474"/>
            <p:cNvSpPr>
              <a:spLocks/>
            </p:cNvSpPr>
            <p:nvPr/>
          </p:nvSpPr>
          <p:spPr bwMode="auto">
            <a:xfrm>
              <a:off x="10533063" y="6770688"/>
              <a:ext cx="139700" cy="139700"/>
            </a:xfrm>
            <a:custGeom>
              <a:avLst/>
              <a:gdLst>
                <a:gd name="T0" fmla="*/ 3 w 37"/>
                <a:gd name="T1" fmla="*/ 23 h 37"/>
                <a:gd name="T2" fmla="*/ 23 w 37"/>
                <a:gd name="T3" fmla="*/ 35 h 37"/>
                <a:gd name="T4" fmla="*/ 35 w 37"/>
                <a:gd name="T5" fmla="*/ 15 h 37"/>
                <a:gd name="T6" fmla="*/ 15 w 37"/>
                <a:gd name="T7" fmla="*/ 3 h 37"/>
                <a:gd name="T8" fmla="*/ 3 w 37"/>
                <a:gd name="T9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" y="23"/>
                  </a:moveTo>
                  <a:cubicBezTo>
                    <a:pt x="5" y="32"/>
                    <a:pt x="14" y="37"/>
                    <a:pt x="23" y="35"/>
                  </a:cubicBezTo>
                  <a:cubicBezTo>
                    <a:pt x="32" y="33"/>
                    <a:pt x="37" y="24"/>
                    <a:pt x="35" y="15"/>
                  </a:cubicBezTo>
                  <a:cubicBezTo>
                    <a:pt x="33" y="6"/>
                    <a:pt x="24" y="0"/>
                    <a:pt x="15" y="3"/>
                  </a:cubicBezTo>
                  <a:cubicBezTo>
                    <a:pt x="6" y="5"/>
                    <a:pt x="0" y="14"/>
                    <a:pt x="3" y="2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475"/>
            <p:cNvSpPr>
              <a:spLocks/>
            </p:cNvSpPr>
            <p:nvPr/>
          </p:nvSpPr>
          <p:spPr bwMode="auto">
            <a:xfrm>
              <a:off x="10574338" y="6789738"/>
              <a:ext cx="60325" cy="34925"/>
            </a:xfrm>
            <a:custGeom>
              <a:avLst/>
              <a:gdLst>
                <a:gd name="T0" fmla="*/ 0 w 16"/>
                <a:gd name="T1" fmla="*/ 4 h 9"/>
                <a:gd name="T2" fmla="*/ 8 w 16"/>
                <a:gd name="T3" fmla="*/ 9 h 9"/>
                <a:gd name="T4" fmla="*/ 16 w 16"/>
                <a:gd name="T5" fmla="*/ 4 h 9"/>
                <a:gd name="T6" fmla="*/ 8 w 16"/>
                <a:gd name="T7" fmla="*/ 0 h 9"/>
                <a:gd name="T8" fmla="*/ 0 w 16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0" y="4"/>
                  </a:moveTo>
                  <a:cubicBezTo>
                    <a:pt x="0" y="7"/>
                    <a:pt x="4" y="9"/>
                    <a:pt x="8" y="9"/>
                  </a:cubicBezTo>
                  <a:cubicBezTo>
                    <a:pt x="12" y="8"/>
                    <a:pt x="16" y="6"/>
                    <a:pt x="16" y="4"/>
                  </a:cubicBezTo>
                  <a:cubicBezTo>
                    <a:pt x="15" y="1"/>
                    <a:pt x="12" y="0"/>
                    <a:pt x="8" y="0"/>
                  </a:cubicBezTo>
                  <a:cubicBezTo>
                    <a:pt x="4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476"/>
            <p:cNvSpPr>
              <a:spLocks/>
            </p:cNvSpPr>
            <p:nvPr/>
          </p:nvSpPr>
          <p:spPr bwMode="auto">
            <a:xfrm>
              <a:off x="10469563" y="6640513"/>
              <a:ext cx="296863" cy="85725"/>
            </a:xfrm>
            <a:custGeom>
              <a:avLst/>
              <a:gdLst>
                <a:gd name="T0" fmla="*/ 0 w 79"/>
                <a:gd name="T1" fmla="*/ 17 h 23"/>
                <a:gd name="T2" fmla="*/ 0 w 79"/>
                <a:gd name="T3" fmla="*/ 9 h 23"/>
                <a:gd name="T4" fmla="*/ 1 w 79"/>
                <a:gd name="T5" fmla="*/ 7 h 23"/>
                <a:gd name="T6" fmla="*/ 78 w 79"/>
                <a:gd name="T7" fmla="*/ 12 h 23"/>
                <a:gd name="T8" fmla="*/ 79 w 79"/>
                <a:gd name="T9" fmla="*/ 15 h 23"/>
                <a:gd name="T10" fmla="*/ 75 w 79"/>
                <a:gd name="T11" fmla="*/ 22 h 23"/>
                <a:gd name="T12" fmla="*/ 72 w 79"/>
                <a:gd name="T13" fmla="*/ 22 h 23"/>
                <a:gd name="T14" fmla="*/ 2 w 79"/>
                <a:gd name="T15" fmla="*/ 19 h 23"/>
                <a:gd name="T16" fmla="*/ 0 w 79"/>
                <a:gd name="T1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23">
                  <a:moveTo>
                    <a:pt x="0" y="17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0" y="6"/>
                    <a:pt x="56" y="0"/>
                    <a:pt x="78" y="12"/>
                  </a:cubicBezTo>
                  <a:cubicBezTo>
                    <a:pt x="79" y="13"/>
                    <a:pt x="79" y="14"/>
                    <a:pt x="79" y="15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2"/>
                    <a:pt x="73" y="23"/>
                    <a:pt x="72" y="22"/>
                  </a:cubicBezTo>
                  <a:cubicBezTo>
                    <a:pt x="66" y="20"/>
                    <a:pt x="39" y="13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477"/>
            <p:cNvSpPr>
              <a:spLocks/>
            </p:cNvSpPr>
            <p:nvPr/>
          </p:nvSpPr>
          <p:spPr bwMode="auto">
            <a:xfrm>
              <a:off x="9523413" y="5807076"/>
              <a:ext cx="1663700" cy="1122363"/>
            </a:xfrm>
            <a:custGeom>
              <a:avLst/>
              <a:gdLst>
                <a:gd name="T0" fmla="*/ 353 w 443"/>
                <a:gd name="T1" fmla="*/ 299 h 299"/>
                <a:gd name="T2" fmla="*/ 417 w 443"/>
                <a:gd name="T3" fmla="*/ 232 h 299"/>
                <a:gd name="T4" fmla="*/ 222 w 443"/>
                <a:gd name="T5" fmla="*/ 0 h 299"/>
                <a:gd name="T6" fmla="*/ 34 w 443"/>
                <a:gd name="T7" fmla="*/ 205 h 299"/>
                <a:gd name="T8" fmla="*/ 0 w 443"/>
                <a:gd name="T9" fmla="*/ 221 h 299"/>
                <a:gd name="T10" fmla="*/ 152 w 443"/>
                <a:gd name="T11" fmla="*/ 214 h 299"/>
                <a:gd name="T12" fmla="*/ 140 w 443"/>
                <a:gd name="T13" fmla="*/ 241 h 299"/>
                <a:gd name="T14" fmla="*/ 272 w 443"/>
                <a:gd name="T15" fmla="*/ 166 h 299"/>
                <a:gd name="T16" fmla="*/ 328 w 443"/>
                <a:gd name="T17" fmla="*/ 219 h 299"/>
                <a:gd name="T18" fmla="*/ 353 w 443"/>
                <a:gd name="T19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3" h="299">
                  <a:moveTo>
                    <a:pt x="353" y="299"/>
                  </a:moveTo>
                  <a:cubicBezTo>
                    <a:pt x="353" y="299"/>
                    <a:pt x="401" y="283"/>
                    <a:pt x="417" y="232"/>
                  </a:cubicBezTo>
                  <a:cubicBezTo>
                    <a:pt x="443" y="144"/>
                    <a:pt x="417" y="0"/>
                    <a:pt x="222" y="0"/>
                  </a:cubicBezTo>
                  <a:cubicBezTo>
                    <a:pt x="28" y="0"/>
                    <a:pt x="38" y="194"/>
                    <a:pt x="34" y="205"/>
                  </a:cubicBezTo>
                  <a:cubicBezTo>
                    <a:pt x="30" y="215"/>
                    <a:pt x="25" y="230"/>
                    <a:pt x="0" y="221"/>
                  </a:cubicBezTo>
                  <a:cubicBezTo>
                    <a:pt x="48" y="264"/>
                    <a:pt x="88" y="269"/>
                    <a:pt x="152" y="214"/>
                  </a:cubicBezTo>
                  <a:cubicBezTo>
                    <a:pt x="152" y="214"/>
                    <a:pt x="155" y="233"/>
                    <a:pt x="140" y="241"/>
                  </a:cubicBezTo>
                  <a:cubicBezTo>
                    <a:pt x="140" y="241"/>
                    <a:pt x="217" y="241"/>
                    <a:pt x="272" y="166"/>
                  </a:cubicBezTo>
                  <a:cubicBezTo>
                    <a:pt x="272" y="166"/>
                    <a:pt x="282" y="203"/>
                    <a:pt x="328" y="219"/>
                  </a:cubicBezTo>
                  <a:cubicBezTo>
                    <a:pt x="392" y="242"/>
                    <a:pt x="353" y="299"/>
                    <a:pt x="353" y="299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4" name="组合 443"/>
          <p:cNvGrpSpPr>
            <a:grpSpLocks noChangeAspect="1"/>
          </p:cNvGrpSpPr>
          <p:nvPr/>
        </p:nvGrpSpPr>
        <p:grpSpPr>
          <a:xfrm>
            <a:off x="745063" y="5362966"/>
            <a:ext cx="1302632" cy="2408400"/>
            <a:chOff x="7219951" y="5757863"/>
            <a:chExt cx="2111375" cy="3903663"/>
          </a:xfrm>
        </p:grpSpPr>
        <p:sp>
          <p:nvSpPr>
            <p:cNvPr id="445" name="Freeform 478"/>
            <p:cNvSpPr>
              <a:spLocks/>
            </p:cNvSpPr>
            <p:nvPr/>
          </p:nvSpPr>
          <p:spPr bwMode="auto">
            <a:xfrm>
              <a:off x="8462963" y="7904163"/>
              <a:ext cx="420688" cy="684213"/>
            </a:xfrm>
            <a:custGeom>
              <a:avLst/>
              <a:gdLst>
                <a:gd name="T0" fmla="*/ 62 w 265"/>
                <a:gd name="T1" fmla="*/ 69 h 431"/>
                <a:gd name="T2" fmla="*/ 263 w 265"/>
                <a:gd name="T3" fmla="*/ 0 h 431"/>
                <a:gd name="T4" fmla="*/ 265 w 265"/>
                <a:gd name="T5" fmla="*/ 350 h 431"/>
                <a:gd name="T6" fmla="*/ 0 w 265"/>
                <a:gd name="T7" fmla="*/ 431 h 431"/>
                <a:gd name="T8" fmla="*/ 0 w 265"/>
                <a:gd name="T9" fmla="*/ 227 h 431"/>
                <a:gd name="T10" fmla="*/ 62 w 265"/>
                <a:gd name="T11" fmla="*/ 6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431">
                  <a:moveTo>
                    <a:pt x="62" y="69"/>
                  </a:moveTo>
                  <a:lnTo>
                    <a:pt x="263" y="0"/>
                  </a:lnTo>
                  <a:lnTo>
                    <a:pt x="265" y="350"/>
                  </a:lnTo>
                  <a:lnTo>
                    <a:pt x="0" y="431"/>
                  </a:lnTo>
                  <a:lnTo>
                    <a:pt x="0" y="227"/>
                  </a:lnTo>
                  <a:lnTo>
                    <a:pt x="62" y="69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479"/>
            <p:cNvSpPr>
              <a:spLocks/>
            </p:cNvSpPr>
            <p:nvPr/>
          </p:nvSpPr>
          <p:spPr bwMode="auto">
            <a:xfrm>
              <a:off x="8170863" y="8951913"/>
              <a:ext cx="285750" cy="709613"/>
            </a:xfrm>
            <a:custGeom>
              <a:avLst/>
              <a:gdLst>
                <a:gd name="T0" fmla="*/ 0 w 76"/>
                <a:gd name="T1" fmla="*/ 0 h 189"/>
                <a:gd name="T2" fmla="*/ 76 w 76"/>
                <a:gd name="T3" fmla="*/ 0 h 189"/>
                <a:gd name="T4" fmla="*/ 38 w 76"/>
                <a:gd name="T5" fmla="*/ 189 h 189"/>
                <a:gd name="T6" fmla="*/ 0 w 76"/>
                <a:gd name="T7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89">
                  <a:moveTo>
                    <a:pt x="0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3" y="189"/>
                    <a:pt x="38" y="189"/>
                  </a:cubicBezTo>
                  <a:cubicBezTo>
                    <a:pt x="3" y="18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480"/>
            <p:cNvSpPr>
              <a:spLocks/>
            </p:cNvSpPr>
            <p:nvPr/>
          </p:nvSpPr>
          <p:spPr bwMode="auto">
            <a:xfrm>
              <a:off x="8234363" y="9526588"/>
              <a:ext cx="157163" cy="134938"/>
            </a:xfrm>
            <a:custGeom>
              <a:avLst/>
              <a:gdLst>
                <a:gd name="T0" fmla="*/ 21 w 42"/>
                <a:gd name="T1" fmla="*/ 0 h 36"/>
                <a:gd name="T2" fmla="*/ 0 w 42"/>
                <a:gd name="T3" fmla="*/ 5 h 36"/>
                <a:gd name="T4" fmla="*/ 21 w 42"/>
                <a:gd name="T5" fmla="*/ 36 h 36"/>
                <a:gd name="T6" fmla="*/ 21 w 42"/>
                <a:gd name="T7" fmla="*/ 36 h 36"/>
                <a:gd name="T8" fmla="*/ 42 w 42"/>
                <a:gd name="T9" fmla="*/ 5 h 36"/>
                <a:gd name="T10" fmla="*/ 21 w 42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6">
                  <a:moveTo>
                    <a:pt x="21" y="0"/>
                  </a:moveTo>
                  <a:cubicBezTo>
                    <a:pt x="10" y="0"/>
                    <a:pt x="4" y="3"/>
                    <a:pt x="0" y="5"/>
                  </a:cubicBezTo>
                  <a:cubicBezTo>
                    <a:pt x="6" y="23"/>
                    <a:pt x="12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30" y="36"/>
                    <a:pt x="37" y="23"/>
                    <a:pt x="42" y="5"/>
                  </a:cubicBezTo>
                  <a:cubicBezTo>
                    <a:pt x="39" y="3"/>
                    <a:pt x="33" y="0"/>
                    <a:pt x="21" y="0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481"/>
            <p:cNvSpPr>
              <a:spLocks/>
            </p:cNvSpPr>
            <p:nvPr/>
          </p:nvSpPr>
          <p:spPr bwMode="auto">
            <a:xfrm>
              <a:off x="7780338" y="8951913"/>
              <a:ext cx="284163" cy="709613"/>
            </a:xfrm>
            <a:custGeom>
              <a:avLst/>
              <a:gdLst>
                <a:gd name="T0" fmla="*/ 0 w 76"/>
                <a:gd name="T1" fmla="*/ 0 h 189"/>
                <a:gd name="T2" fmla="*/ 76 w 76"/>
                <a:gd name="T3" fmla="*/ 0 h 189"/>
                <a:gd name="T4" fmla="*/ 38 w 76"/>
                <a:gd name="T5" fmla="*/ 189 h 189"/>
                <a:gd name="T6" fmla="*/ 0 w 76"/>
                <a:gd name="T7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89">
                  <a:moveTo>
                    <a:pt x="0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3" y="189"/>
                    <a:pt x="38" y="189"/>
                  </a:cubicBezTo>
                  <a:cubicBezTo>
                    <a:pt x="3" y="18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482"/>
            <p:cNvSpPr>
              <a:spLocks/>
            </p:cNvSpPr>
            <p:nvPr/>
          </p:nvSpPr>
          <p:spPr bwMode="auto">
            <a:xfrm>
              <a:off x="7843838" y="9526588"/>
              <a:ext cx="157163" cy="134938"/>
            </a:xfrm>
            <a:custGeom>
              <a:avLst/>
              <a:gdLst>
                <a:gd name="T0" fmla="*/ 21 w 42"/>
                <a:gd name="T1" fmla="*/ 0 h 36"/>
                <a:gd name="T2" fmla="*/ 0 w 42"/>
                <a:gd name="T3" fmla="*/ 5 h 36"/>
                <a:gd name="T4" fmla="*/ 21 w 42"/>
                <a:gd name="T5" fmla="*/ 36 h 36"/>
                <a:gd name="T6" fmla="*/ 21 w 42"/>
                <a:gd name="T7" fmla="*/ 36 h 36"/>
                <a:gd name="T8" fmla="*/ 42 w 42"/>
                <a:gd name="T9" fmla="*/ 5 h 36"/>
                <a:gd name="T10" fmla="*/ 21 w 42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6">
                  <a:moveTo>
                    <a:pt x="21" y="0"/>
                  </a:moveTo>
                  <a:cubicBezTo>
                    <a:pt x="10" y="0"/>
                    <a:pt x="4" y="3"/>
                    <a:pt x="0" y="5"/>
                  </a:cubicBezTo>
                  <a:cubicBezTo>
                    <a:pt x="6" y="23"/>
                    <a:pt x="12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30" y="36"/>
                    <a:pt x="37" y="23"/>
                    <a:pt x="42" y="5"/>
                  </a:cubicBezTo>
                  <a:cubicBezTo>
                    <a:pt x="39" y="3"/>
                    <a:pt x="33" y="0"/>
                    <a:pt x="21" y="0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483"/>
            <p:cNvSpPr>
              <a:spLocks/>
            </p:cNvSpPr>
            <p:nvPr/>
          </p:nvSpPr>
          <p:spPr bwMode="auto">
            <a:xfrm>
              <a:off x="7689851" y="8239126"/>
              <a:ext cx="852488" cy="712788"/>
            </a:xfrm>
            <a:custGeom>
              <a:avLst/>
              <a:gdLst>
                <a:gd name="T0" fmla="*/ 4 w 227"/>
                <a:gd name="T1" fmla="*/ 3 h 190"/>
                <a:gd name="T2" fmla="*/ 224 w 227"/>
                <a:gd name="T3" fmla="*/ 0 h 190"/>
                <a:gd name="T4" fmla="*/ 217 w 227"/>
                <a:gd name="T5" fmla="*/ 190 h 190"/>
                <a:gd name="T6" fmla="*/ 10 w 227"/>
                <a:gd name="T7" fmla="*/ 190 h 190"/>
                <a:gd name="T8" fmla="*/ 4 w 227"/>
                <a:gd name="T9" fmla="*/ 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90">
                  <a:moveTo>
                    <a:pt x="4" y="3"/>
                  </a:moveTo>
                  <a:cubicBezTo>
                    <a:pt x="224" y="0"/>
                    <a:pt x="224" y="0"/>
                    <a:pt x="224" y="0"/>
                  </a:cubicBezTo>
                  <a:cubicBezTo>
                    <a:pt x="227" y="67"/>
                    <a:pt x="226" y="131"/>
                    <a:pt x="217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" y="132"/>
                    <a:pt x="0" y="69"/>
                    <a:pt x="4" y="3"/>
                  </a:cubicBezTo>
                  <a:close/>
                </a:path>
              </a:pathLst>
            </a:custGeom>
            <a:solidFill>
              <a:srgbClr val="563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484"/>
            <p:cNvSpPr>
              <a:spLocks/>
            </p:cNvSpPr>
            <p:nvPr/>
          </p:nvSpPr>
          <p:spPr bwMode="auto">
            <a:xfrm>
              <a:off x="7489826" y="8148638"/>
              <a:ext cx="282575" cy="454025"/>
            </a:xfrm>
            <a:custGeom>
              <a:avLst/>
              <a:gdLst>
                <a:gd name="T0" fmla="*/ 12 w 75"/>
                <a:gd name="T1" fmla="*/ 0 h 121"/>
                <a:gd name="T2" fmla="*/ 14 w 75"/>
                <a:gd name="T3" fmla="*/ 72 h 121"/>
                <a:gd name="T4" fmla="*/ 59 w 75"/>
                <a:gd name="T5" fmla="*/ 115 h 121"/>
                <a:gd name="T6" fmla="*/ 47 w 75"/>
                <a:gd name="T7" fmla="*/ 75 h 121"/>
                <a:gd name="T8" fmla="*/ 58 w 75"/>
                <a:gd name="T9" fmla="*/ 73 h 121"/>
                <a:gd name="T10" fmla="*/ 54 w 75"/>
                <a:gd name="T11" fmla="*/ 16 h 121"/>
                <a:gd name="T12" fmla="*/ 12 w 75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21">
                  <a:moveTo>
                    <a:pt x="12" y="0"/>
                  </a:moveTo>
                  <a:cubicBezTo>
                    <a:pt x="12" y="0"/>
                    <a:pt x="0" y="41"/>
                    <a:pt x="14" y="72"/>
                  </a:cubicBezTo>
                  <a:cubicBezTo>
                    <a:pt x="28" y="103"/>
                    <a:pt x="42" y="121"/>
                    <a:pt x="59" y="115"/>
                  </a:cubicBezTo>
                  <a:cubicBezTo>
                    <a:pt x="75" y="109"/>
                    <a:pt x="49" y="77"/>
                    <a:pt x="47" y="75"/>
                  </a:cubicBezTo>
                  <a:cubicBezTo>
                    <a:pt x="47" y="75"/>
                    <a:pt x="55" y="79"/>
                    <a:pt x="58" y="73"/>
                  </a:cubicBezTo>
                  <a:cubicBezTo>
                    <a:pt x="60" y="68"/>
                    <a:pt x="61" y="40"/>
                    <a:pt x="54" y="16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485"/>
            <p:cNvSpPr>
              <a:spLocks/>
            </p:cNvSpPr>
            <p:nvPr/>
          </p:nvSpPr>
          <p:spPr bwMode="auto">
            <a:xfrm>
              <a:off x="7607301" y="8362951"/>
              <a:ext cx="82550" cy="96838"/>
            </a:xfrm>
            <a:custGeom>
              <a:avLst/>
              <a:gdLst>
                <a:gd name="T0" fmla="*/ 22 w 22"/>
                <a:gd name="T1" fmla="*/ 26 h 26"/>
                <a:gd name="T2" fmla="*/ 16 w 22"/>
                <a:gd name="T3" fmla="*/ 18 h 26"/>
                <a:gd name="T4" fmla="*/ 5 w 22"/>
                <a:gd name="T5" fmla="*/ 0 h 26"/>
                <a:gd name="T6" fmla="*/ 22 w 22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6">
                  <a:moveTo>
                    <a:pt x="22" y="26"/>
                  </a:moveTo>
                  <a:cubicBezTo>
                    <a:pt x="19" y="22"/>
                    <a:pt x="17" y="18"/>
                    <a:pt x="16" y="18"/>
                  </a:cubicBezTo>
                  <a:cubicBezTo>
                    <a:pt x="16" y="18"/>
                    <a:pt x="8" y="15"/>
                    <a:pt x="5" y="0"/>
                  </a:cubicBezTo>
                  <a:cubicBezTo>
                    <a:pt x="5" y="0"/>
                    <a:pt x="0" y="23"/>
                    <a:pt x="22" y="26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486"/>
            <p:cNvSpPr>
              <a:spLocks/>
            </p:cNvSpPr>
            <p:nvPr/>
          </p:nvSpPr>
          <p:spPr bwMode="auto">
            <a:xfrm>
              <a:off x="7742238" y="7278688"/>
              <a:ext cx="750888" cy="1054100"/>
            </a:xfrm>
            <a:custGeom>
              <a:avLst/>
              <a:gdLst>
                <a:gd name="T0" fmla="*/ 27 w 200"/>
                <a:gd name="T1" fmla="*/ 269 h 281"/>
                <a:gd name="T2" fmla="*/ 180 w 200"/>
                <a:gd name="T3" fmla="*/ 265 h 281"/>
                <a:gd name="T4" fmla="*/ 200 w 200"/>
                <a:gd name="T5" fmla="*/ 241 h 281"/>
                <a:gd name="T6" fmla="*/ 184 w 200"/>
                <a:gd name="T7" fmla="*/ 19 h 281"/>
                <a:gd name="T8" fmla="*/ 163 w 200"/>
                <a:gd name="T9" fmla="*/ 0 h 281"/>
                <a:gd name="T10" fmla="*/ 36 w 200"/>
                <a:gd name="T11" fmla="*/ 14 h 281"/>
                <a:gd name="T12" fmla="*/ 20 w 200"/>
                <a:gd name="T13" fmla="*/ 25 h 281"/>
                <a:gd name="T14" fmla="*/ 0 w 200"/>
                <a:gd name="T15" fmla="*/ 237 h 281"/>
                <a:gd name="T16" fmla="*/ 27 w 200"/>
                <a:gd name="T17" fmla="*/ 26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81">
                  <a:moveTo>
                    <a:pt x="27" y="269"/>
                  </a:moveTo>
                  <a:cubicBezTo>
                    <a:pt x="27" y="269"/>
                    <a:pt x="120" y="281"/>
                    <a:pt x="180" y="265"/>
                  </a:cubicBezTo>
                  <a:cubicBezTo>
                    <a:pt x="200" y="241"/>
                    <a:pt x="200" y="241"/>
                    <a:pt x="200" y="241"/>
                  </a:cubicBezTo>
                  <a:cubicBezTo>
                    <a:pt x="184" y="19"/>
                    <a:pt x="184" y="19"/>
                    <a:pt x="184" y="19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0" y="237"/>
                    <a:pt x="0" y="237"/>
                    <a:pt x="0" y="237"/>
                  </a:cubicBezTo>
                  <a:lnTo>
                    <a:pt x="27" y="269"/>
                  </a:ln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487"/>
            <p:cNvSpPr>
              <a:spLocks/>
            </p:cNvSpPr>
            <p:nvPr/>
          </p:nvSpPr>
          <p:spPr bwMode="auto">
            <a:xfrm>
              <a:off x="7896226" y="7304088"/>
              <a:ext cx="458788" cy="484188"/>
            </a:xfrm>
            <a:custGeom>
              <a:avLst/>
              <a:gdLst>
                <a:gd name="T0" fmla="*/ 0 w 122"/>
                <a:gd name="T1" fmla="*/ 0 h 129"/>
                <a:gd name="T2" fmla="*/ 122 w 122"/>
                <a:gd name="T3" fmla="*/ 0 h 129"/>
                <a:gd name="T4" fmla="*/ 54 w 122"/>
                <a:gd name="T5" fmla="*/ 129 h 129"/>
                <a:gd name="T6" fmla="*/ 0 w 122"/>
                <a:gd name="T7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2" h="129">
                  <a:moveTo>
                    <a:pt x="0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72" y="129"/>
                    <a:pt x="54" y="129"/>
                  </a:cubicBezTo>
                  <a:cubicBezTo>
                    <a:pt x="36" y="12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Oval 488"/>
            <p:cNvSpPr>
              <a:spLocks noChangeArrowheads="1"/>
            </p:cNvSpPr>
            <p:nvPr/>
          </p:nvSpPr>
          <p:spPr bwMode="auto">
            <a:xfrm>
              <a:off x="8061326" y="7881938"/>
              <a:ext cx="85725" cy="87313"/>
            </a:xfrm>
            <a:prstGeom prst="ellipse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Oval 489"/>
            <p:cNvSpPr>
              <a:spLocks noChangeArrowheads="1"/>
            </p:cNvSpPr>
            <p:nvPr/>
          </p:nvSpPr>
          <p:spPr bwMode="auto">
            <a:xfrm>
              <a:off x="8061326" y="8088313"/>
              <a:ext cx="85725" cy="90488"/>
            </a:xfrm>
            <a:prstGeom prst="ellipse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490"/>
            <p:cNvSpPr>
              <a:spLocks/>
            </p:cNvSpPr>
            <p:nvPr/>
          </p:nvSpPr>
          <p:spPr bwMode="auto">
            <a:xfrm>
              <a:off x="7516813" y="7319963"/>
              <a:ext cx="360363" cy="968375"/>
            </a:xfrm>
            <a:custGeom>
              <a:avLst/>
              <a:gdLst>
                <a:gd name="T0" fmla="*/ 96 w 96"/>
                <a:gd name="T1" fmla="*/ 0 h 258"/>
                <a:gd name="T2" fmla="*/ 0 w 96"/>
                <a:gd name="T3" fmla="*/ 245 h 258"/>
                <a:gd name="T4" fmla="*/ 50 w 96"/>
                <a:gd name="T5" fmla="*/ 248 h 258"/>
                <a:gd name="T6" fmla="*/ 87 w 96"/>
                <a:gd name="T7" fmla="*/ 258 h 258"/>
                <a:gd name="T8" fmla="*/ 96 w 96"/>
                <a:gd name="T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58">
                  <a:moveTo>
                    <a:pt x="96" y="0"/>
                  </a:moveTo>
                  <a:cubicBezTo>
                    <a:pt x="60" y="10"/>
                    <a:pt x="5" y="56"/>
                    <a:pt x="0" y="245"/>
                  </a:cubicBezTo>
                  <a:cubicBezTo>
                    <a:pt x="0" y="245"/>
                    <a:pt x="30" y="252"/>
                    <a:pt x="50" y="248"/>
                  </a:cubicBezTo>
                  <a:cubicBezTo>
                    <a:pt x="50" y="248"/>
                    <a:pt x="63" y="253"/>
                    <a:pt x="87" y="258"/>
                  </a:cubicBezTo>
                  <a:cubicBezTo>
                    <a:pt x="60" y="139"/>
                    <a:pt x="87" y="29"/>
                    <a:pt x="96" y="0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491"/>
            <p:cNvSpPr>
              <a:spLocks/>
            </p:cNvSpPr>
            <p:nvPr/>
          </p:nvSpPr>
          <p:spPr bwMode="auto">
            <a:xfrm>
              <a:off x="8372476" y="7304088"/>
              <a:ext cx="350838" cy="968375"/>
            </a:xfrm>
            <a:custGeom>
              <a:avLst/>
              <a:gdLst>
                <a:gd name="T0" fmla="*/ 0 w 93"/>
                <a:gd name="T1" fmla="*/ 0 h 258"/>
                <a:gd name="T2" fmla="*/ 12 w 93"/>
                <a:gd name="T3" fmla="*/ 258 h 258"/>
                <a:gd name="T4" fmla="*/ 42 w 93"/>
                <a:gd name="T5" fmla="*/ 249 h 258"/>
                <a:gd name="T6" fmla="*/ 50 w 93"/>
                <a:gd name="T7" fmla="*/ 189 h 258"/>
                <a:gd name="T8" fmla="*/ 93 w 93"/>
                <a:gd name="T9" fmla="*/ 174 h 258"/>
                <a:gd name="T10" fmla="*/ 0 w 93"/>
                <a:gd name="T11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258">
                  <a:moveTo>
                    <a:pt x="0" y="0"/>
                  </a:moveTo>
                  <a:cubicBezTo>
                    <a:pt x="29" y="101"/>
                    <a:pt x="19" y="207"/>
                    <a:pt x="12" y="258"/>
                  </a:cubicBezTo>
                  <a:cubicBezTo>
                    <a:pt x="22" y="255"/>
                    <a:pt x="32" y="252"/>
                    <a:pt x="42" y="249"/>
                  </a:cubicBezTo>
                  <a:cubicBezTo>
                    <a:pt x="50" y="189"/>
                    <a:pt x="50" y="189"/>
                    <a:pt x="50" y="189"/>
                  </a:cubicBezTo>
                  <a:cubicBezTo>
                    <a:pt x="93" y="174"/>
                    <a:pt x="93" y="174"/>
                    <a:pt x="93" y="174"/>
                  </a:cubicBezTo>
                  <a:cubicBezTo>
                    <a:pt x="93" y="174"/>
                    <a:pt x="88" y="16"/>
                    <a:pt x="0" y="0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Freeform 492"/>
            <p:cNvSpPr>
              <a:spLocks/>
            </p:cNvSpPr>
            <p:nvPr/>
          </p:nvSpPr>
          <p:spPr bwMode="auto">
            <a:xfrm>
              <a:off x="7648576" y="7920038"/>
              <a:ext cx="55563" cy="333375"/>
            </a:xfrm>
            <a:custGeom>
              <a:avLst/>
              <a:gdLst>
                <a:gd name="T0" fmla="*/ 15 w 15"/>
                <a:gd name="T1" fmla="*/ 0 h 89"/>
                <a:gd name="T2" fmla="*/ 8 w 15"/>
                <a:gd name="T3" fmla="*/ 89 h 89"/>
                <a:gd name="T4" fmla="*/ 8 w 15"/>
                <a:gd name="T5" fmla="*/ 89 h 89"/>
                <a:gd name="T6" fmla="*/ 15 w 15"/>
                <a:gd name="T7" fmla="*/ 88 h 89"/>
                <a:gd name="T8" fmla="*/ 15 w 15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9">
                  <a:moveTo>
                    <a:pt x="15" y="0"/>
                  </a:moveTo>
                  <a:cubicBezTo>
                    <a:pt x="15" y="0"/>
                    <a:pt x="0" y="35"/>
                    <a:pt x="8" y="89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10" y="89"/>
                    <a:pt x="12" y="88"/>
                    <a:pt x="15" y="88"/>
                  </a:cubicBezTo>
                  <a:cubicBezTo>
                    <a:pt x="15" y="88"/>
                    <a:pt x="7" y="29"/>
                    <a:pt x="15" y="0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493"/>
            <p:cNvSpPr>
              <a:spLocks/>
            </p:cNvSpPr>
            <p:nvPr/>
          </p:nvSpPr>
          <p:spPr bwMode="auto">
            <a:xfrm>
              <a:off x="8561388" y="7773988"/>
              <a:ext cx="55563" cy="239713"/>
            </a:xfrm>
            <a:custGeom>
              <a:avLst/>
              <a:gdLst>
                <a:gd name="T0" fmla="*/ 0 w 15"/>
                <a:gd name="T1" fmla="*/ 64 h 64"/>
                <a:gd name="T2" fmla="*/ 3 w 15"/>
                <a:gd name="T3" fmla="*/ 0 h 64"/>
                <a:gd name="T4" fmla="*/ 8 w 15"/>
                <a:gd name="T5" fmla="*/ 61 h 64"/>
                <a:gd name="T6" fmla="*/ 0 w 15"/>
                <a:gd name="T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64">
                  <a:moveTo>
                    <a:pt x="0" y="64"/>
                  </a:moveTo>
                  <a:cubicBezTo>
                    <a:pt x="0" y="64"/>
                    <a:pt x="3" y="21"/>
                    <a:pt x="3" y="0"/>
                  </a:cubicBezTo>
                  <a:cubicBezTo>
                    <a:pt x="3" y="0"/>
                    <a:pt x="15" y="34"/>
                    <a:pt x="8" y="61"/>
                  </a:cubicBezTo>
                  <a:lnTo>
                    <a:pt x="0" y="64"/>
                  </a:ln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494"/>
            <p:cNvSpPr>
              <a:spLocks/>
            </p:cNvSpPr>
            <p:nvPr/>
          </p:nvSpPr>
          <p:spPr bwMode="auto">
            <a:xfrm>
              <a:off x="8812213" y="6257926"/>
              <a:ext cx="519113" cy="1073150"/>
            </a:xfrm>
            <a:custGeom>
              <a:avLst/>
              <a:gdLst>
                <a:gd name="T0" fmla="*/ 0 w 138"/>
                <a:gd name="T1" fmla="*/ 44 h 286"/>
                <a:gd name="T2" fmla="*/ 62 w 138"/>
                <a:gd name="T3" fmla="*/ 35 h 286"/>
                <a:gd name="T4" fmla="*/ 96 w 138"/>
                <a:gd name="T5" fmla="*/ 94 h 286"/>
                <a:gd name="T6" fmla="*/ 129 w 138"/>
                <a:gd name="T7" fmla="*/ 205 h 286"/>
                <a:gd name="T8" fmla="*/ 125 w 138"/>
                <a:gd name="T9" fmla="*/ 219 h 286"/>
                <a:gd name="T10" fmla="*/ 138 w 138"/>
                <a:gd name="T11" fmla="*/ 215 h 286"/>
                <a:gd name="T12" fmla="*/ 7 w 138"/>
                <a:gd name="T13" fmla="*/ 114 h 286"/>
                <a:gd name="T14" fmla="*/ 0 w 138"/>
                <a:gd name="T15" fmla="*/ 4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286">
                  <a:moveTo>
                    <a:pt x="0" y="44"/>
                  </a:moveTo>
                  <a:cubicBezTo>
                    <a:pt x="0" y="44"/>
                    <a:pt x="14" y="0"/>
                    <a:pt x="62" y="35"/>
                  </a:cubicBezTo>
                  <a:cubicBezTo>
                    <a:pt x="77" y="47"/>
                    <a:pt x="93" y="69"/>
                    <a:pt x="96" y="94"/>
                  </a:cubicBezTo>
                  <a:cubicBezTo>
                    <a:pt x="102" y="145"/>
                    <a:pt x="68" y="208"/>
                    <a:pt x="129" y="205"/>
                  </a:cubicBezTo>
                  <a:cubicBezTo>
                    <a:pt x="129" y="205"/>
                    <a:pt x="132" y="216"/>
                    <a:pt x="125" y="219"/>
                  </a:cubicBezTo>
                  <a:cubicBezTo>
                    <a:pt x="125" y="219"/>
                    <a:pt x="132" y="221"/>
                    <a:pt x="138" y="215"/>
                  </a:cubicBezTo>
                  <a:cubicBezTo>
                    <a:pt x="135" y="275"/>
                    <a:pt x="17" y="286"/>
                    <a:pt x="7" y="114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495"/>
            <p:cNvSpPr>
              <a:spLocks/>
            </p:cNvSpPr>
            <p:nvPr/>
          </p:nvSpPr>
          <p:spPr bwMode="auto">
            <a:xfrm>
              <a:off x="8812213" y="6365876"/>
              <a:ext cx="184150" cy="382588"/>
            </a:xfrm>
            <a:custGeom>
              <a:avLst/>
              <a:gdLst>
                <a:gd name="T0" fmla="*/ 0 w 49"/>
                <a:gd name="T1" fmla="*/ 0 h 102"/>
                <a:gd name="T2" fmla="*/ 32 w 49"/>
                <a:gd name="T3" fmla="*/ 16 h 102"/>
                <a:gd name="T4" fmla="*/ 3 w 49"/>
                <a:gd name="T5" fmla="*/ 102 h 102"/>
                <a:gd name="T6" fmla="*/ 0 w 49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102">
                  <a:moveTo>
                    <a:pt x="0" y="0"/>
                  </a:moveTo>
                  <a:cubicBezTo>
                    <a:pt x="0" y="0"/>
                    <a:pt x="23" y="4"/>
                    <a:pt x="32" y="16"/>
                  </a:cubicBezTo>
                  <a:cubicBezTo>
                    <a:pt x="49" y="37"/>
                    <a:pt x="36" y="94"/>
                    <a:pt x="3" y="1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496"/>
            <p:cNvSpPr>
              <a:spLocks/>
            </p:cNvSpPr>
            <p:nvPr/>
          </p:nvSpPr>
          <p:spPr bwMode="auto">
            <a:xfrm>
              <a:off x="7219951" y="5757863"/>
              <a:ext cx="1739900" cy="1438275"/>
            </a:xfrm>
            <a:custGeom>
              <a:avLst/>
              <a:gdLst>
                <a:gd name="T0" fmla="*/ 138 w 463"/>
                <a:gd name="T1" fmla="*/ 383 h 383"/>
                <a:gd name="T2" fmla="*/ 41 w 463"/>
                <a:gd name="T3" fmla="*/ 304 h 383"/>
                <a:gd name="T4" fmla="*/ 235 w 463"/>
                <a:gd name="T5" fmla="*/ 0 h 383"/>
                <a:gd name="T6" fmla="*/ 420 w 463"/>
                <a:gd name="T7" fmla="*/ 308 h 383"/>
                <a:gd name="T8" fmla="*/ 321 w 463"/>
                <a:gd name="T9" fmla="*/ 382 h 383"/>
                <a:gd name="T10" fmla="*/ 138 w 463"/>
                <a:gd name="T11" fmla="*/ 38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3" h="383">
                  <a:moveTo>
                    <a:pt x="138" y="383"/>
                  </a:moveTo>
                  <a:cubicBezTo>
                    <a:pt x="138" y="383"/>
                    <a:pt x="61" y="359"/>
                    <a:pt x="41" y="304"/>
                  </a:cubicBezTo>
                  <a:cubicBezTo>
                    <a:pt x="0" y="191"/>
                    <a:pt x="26" y="0"/>
                    <a:pt x="235" y="0"/>
                  </a:cubicBezTo>
                  <a:cubicBezTo>
                    <a:pt x="426" y="0"/>
                    <a:pt x="463" y="192"/>
                    <a:pt x="420" y="308"/>
                  </a:cubicBezTo>
                  <a:cubicBezTo>
                    <a:pt x="397" y="369"/>
                    <a:pt x="321" y="382"/>
                    <a:pt x="321" y="382"/>
                  </a:cubicBezTo>
                  <a:lnTo>
                    <a:pt x="138" y="383"/>
                  </a:ln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497"/>
            <p:cNvSpPr>
              <a:spLocks/>
            </p:cNvSpPr>
            <p:nvPr/>
          </p:nvSpPr>
          <p:spPr bwMode="auto">
            <a:xfrm>
              <a:off x="7561263" y="6181726"/>
              <a:ext cx="1066800" cy="1231900"/>
            </a:xfrm>
            <a:custGeom>
              <a:avLst/>
              <a:gdLst>
                <a:gd name="T0" fmla="*/ 143 w 284"/>
                <a:gd name="T1" fmla="*/ 328 h 328"/>
                <a:gd name="T2" fmla="*/ 141 w 284"/>
                <a:gd name="T3" fmla="*/ 328 h 328"/>
                <a:gd name="T4" fmla="*/ 0 w 284"/>
                <a:gd name="T5" fmla="*/ 188 h 328"/>
                <a:gd name="T6" fmla="*/ 0 w 284"/>
                <a:gd name="T7" fmla="*/ 154 h 328"/>
                <a:gd name="T8" fmla="*/ 129 w 284"/>
                <a:gd name="T9" fmla="*/ 0 h 328"/>
                <a:gd name="T10" fmla="*/ 103 w 284"/>
                <a:gd name="T11" fmla="*/ 79 h 328"/>
                <a:gd name="T12" fmla="*/ 170 w 284"/>
                <a:gd name="T13" fmla="*/ 14 h 328"/>
                <a:gd name="T14" fmla="*/ 147 w 284"/>
                <a:gd name="T15" fmla="*/ 81 h 328"/>
                <a:gd name="T16" fmla="*/ 189 w 284"/>
                <a:gd name="T17" fmla="*/ 28 h 328"/>
                <a:gd name="T18" fmla="*/ 284 w 284"/>
                <a:gd name="T19" fmla="*/ 162 h 328"/>
                <a:gd name="T20" fmla="*/ 284 w 284"/>
                <a:gd name="T21" fmla="*/ 188 h 328"/>
                <a:gd name="T22" fmla="*/ 143 w 284"/>
                <a:gd name="T2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328">
                  <a:moveTo>
                    <a:pt x="143" y="328"/>
                  </a:moveTo>
                  <a:cubicBezTo>
                    <a:pt x="141" y="328"/>
                    <a:pt x="141" y="328"/>
                    <a:pt x="141" y="328"/>
                  </a:cubicBezTo>
                  <a:cubicBezTo>
                    <a:pt x="63" y="328"/>
                    <a:pt x="0" y="265"/>
                    <a:pt x="0" y="188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2" y="120"/>
                    <a:pt x="95" y="68"/>
                    <a:pt x="129" y="0"/>
                  </a:cubicBezTo>
                  <a:cubicBezTo>
                    <a:pt x="134" y="31"/>
                    <a:pt x="124" y="57"/>
                    <a:pt x="103" y="79"/>
                  </a:cubicBezTo>
                  <a:cubicBezTo>
                    <a:pt x="131" y="68"/>
                    <a:pt x="153" y="46"/>
                    <a:pt x="170" y="14"/>
                  </a:cubicBezTo>
                  <a:cubicBezTo>
                    <a:pt x="167" y="42"/>
                    <a:pt x="159" y="64"/>
                    <a:pt x="147" y="81"/>
                  </a:cubicBezTo>
                  <a:cubicBezTo>
                    <a:pt x="167" y="69"/>
                    <a:pt x="181" y="52"/>
                    <a:pt x="189" y="28"/>
                  </a:cubicBezTo>
                  <a:cubicBezTo>
                    <a:pt x="195" y="78"/>
                    <a:pt x="230" y="126"/>
                    <a:pt x="284" y="162"/>
                  </a:cubicBezTo>
                  <a:cubicBezTo>
                    <a:pt x="284" y="188"/>
                    <a:pt x="284" y="188"/>
                    <a:pt x="284" y="188"/>
                  </a:cubicBezTo>
                  <a:cubicBezTo>
                    <a:pt x="284" y="265"/>
                    <a:pt x="221" y="328"/>
                    <a:pt x="143" y="328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498"/>
            <p:cNvSpPr>
              <a:spLocks/>
            </p:cNvSpPr>
            <p:nvPr/>
          </p:nvSpPr>
          <p:spPr bwMode="auto">
            <a:xfrm>
              <a:off x="8027988" y="6989763"/>
              <a:ext cx="142875" cy="74613"/>
            </a:xfrm>
            <a:custGeom>
              <a:avLst/>
              <a:gdLst>
                <a:gd name="T0" fmla="*/ 0 w 38"/>
                <a:gd name="T1" fmla="*/ 20 h 20"/>
                <a:gd name="T2" fmla="*/ 19 w 38"/>
                <a:gd name="T3" fmla="*/ 0 h 20"/>
                <a:gd name="T4" fmla="*/ 38 w 38"/>
                <a:gd name="T5" fmla="*/ 20 h 20"/>
                <a:gd name="T6" fmla="*/ 19 w 38"/>
                <a:gd name="T7" fmla="*/ 7 h 20"/>
                <a:gd name="T8" fmla="*/ 0 w 38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0">
                  <a:moveTo>
                    <a:pt x="0" y="20"/>
                  </a:moveTo>
                  <a:cubicBezTo>
                    <a:pt x="0" y="20"/>
                    <a:pt x="7" y="0"/>
                    <a:pt x="19" y="0"/>
                  </a:cubicBezTo>
                  <a:cubicBezTo>
                    <a:pt x="31" y="0"/>
                    <a:pt x="38" y="20"/>
                    <a:pt x="38" y="20"/>
                  </a:cubicBezTo>
                  <a:cubicBezTo>
                    <a:pt x="38" y="20"/>
                    <a:pt x="30" y="7"/>
                    <a:pt x="19" y="7"/>
                  </a:cubicBezTo>
                  <a:cubicBezTo>
                    <a:pt x="8" y="7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499"/>
            <p:cNvSpPr>
              <a:spLocks/>
            </p:cNvSpPr>
            <p:nvPr/>
          </p:nvSpPr>
          <p:spPr bwMode="auto">
            <a:xfrm>
              <a:off x="8005763" y="7172326"/>
              <a:ext cx="190500" cy="131763"/>
            </a:xfrm>
            <a:custGeom>
              <a:avLst/>
              <a:gdLst>
                <a:gd name="T0" fmla="*/ 0 w 51"/>
                <a:gd name="T1" fmla="*/ 12 h 35"/>
                <a:gd name="T2" fmla="*/ 14 w 51"/>
                <a:gd name="T3" fmla="*/ 0 h 35"/>
                <a:gd name="T4" fmla="*/ 25 w 51"/>
                <a:gd name="T5" fmla="*/ 10 h 35"/>
                <a:gd name="T6" fmla="*/ 39 w 51"/>
                <a:gd name="T7" fmla="*/ 1 h 35"/>
                <a:gd name="T8" fmla="*/ 51 w 51"/>
                <a:gd name="T9" fmla="*/ 12 h 35"/>
                <a:gd name="T10" fmla="*/ 25 w 51"/>
                <a:gd name="T11" fmla="*/ 35 h 35"/>
                <a:gd name="T12" fmla="*/ 0 w 51"/>
                <a:gd name="T13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12"/>
                  </a:moveTo>
                  <a:cubicBezTo>
                    <a:pt x="0" y="12"/>
                    <a:pt x="7" y="0"/>
                    <a:pt x="14" y="0"/>
                  </a:cubicBezTo>
                  <a:cubicBezTo>
                    <a:pt x="21" y="1"/>
                    <a:pt x="25" y="10"/>
                    <a:pt x="25" y="10"/>
                  </a:cubicBezTo>
                  <a:cubicBezTo>
                    <a:pt x="25" y="10"/>
                    <a:pt x="32" y="0"/>
                    <a:pt x="39" y="1"/>
                  </a:cubicBezTo>
                  <a:cubicBezTo>
                    <a:pt x="47" y="1"/>
                    <a:pt x="51" y="12"/>
                    <a:pt x="51" y="12"/>
                  </a:cubicBezTo>
                  <a:cubicBezTo>
                    <a:pt x="51" y="12"/>
                    <a:pt x="44" y="35"/>
                    <a:pt x="25" y="35"/>
                  </a:cubicBezTo>
                  <a:cubicBezTo>
                    <a:pt x="7" y="35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Oval 500"/>
            <p:cNvSpPr>
              <a:spLocks noChangeArrowheads="1"/>
            </p:cNvSpPr>
            <p:nvPr/>
          </p:nvSpPr>
          <p:spPr bwMode="auto">
            <a:xfrm>
              <a:off x="7756526" y="6778626"/>
              <a:ext cx="244475" cy="198438"/>
            </a:xfrm>
            <a:prstGeom prst="ellipse">
              <a:avLst/>
            </a:prstGeom>
            <a:solidFill>
              <a:srgbClr val="89C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Oval 501"/>
            <p:cNvSpPr>
              <a:spLocks noChangeArrowheads="1"/>
            </p:cNvSpPr>
            <p:nvPr/>
          </p:nvSpPr>
          <p:spPr bwMode="auto">
            <a:xfrm>
              <a:off x="8201026" y="6778626"/>
              <a:ext cx="242888" cy="198438"/>
            </a:xfrm>
            <a:prstGeom prst="ellipse">
              <a:avLst/>
            </a:prstGeom>
            <a:solidFill>
              <a:srgbClr val="89C5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502"/>
            <p:cNvSpPr>
              <a:spLocks/>
            </p:cNvSpPr>
            <p:nvPr/>
          </p:nvSpPr>
          <p:spPr bwMode="auto">
            <a:xfrm>
              <a:off x="7989888" y="6842126"/>
              <a:ext cx="225425" cy="52388"/>
            </a:xfrm>
            <a:custGeom>
              <a:avLst/>
              <a:gdLst>
                <a:gd name="T0" fmla="*/ 3 w 60"/>
                <a:gd name="T1" fmla="*/ 13 h 14"/>
                <a:gd name="T2" fmla="*/ 0 w 60"/>
                <a:gd name="T3" fmla="*/ 11 h 14"/>
                <a:gd name="T4" fmla="*/ 2 w 60"/>
                <a:gd name="T5" fmla="*/ 6 h 14"/>
                <a:gd name="T6" fmla="*/ 57 w 60"/>
                <a:gd name="T7" fmla="*/ 7 h 14"/>
                <a:gd name="T8" fmla="*/ 59 w 60"/>
                <a:gd name="T9" fmla="*/ 11 h 14"/>
                <a:gd name="T10" fmla="*/ 55 w 60"/>
                <a:gd name="T11" fmla="*/ 13 h 14"/>
                <a:gd name="T12" fmla="*/ 5 w 60"/>
                <a:gd name="T13" fmla="*/ 13 h 14"/>
                <a:gd name="T14" fmla="*/ 3 w 60"/>
                <a:gd name="T1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14">
                  <a:moveTo>
                    <a:pt x="3" y="13"/>
                  </a:moveTo>
                  <a:cubicBezTo>
                    <a:pt x="2" y="13"/>
                    <a:pt x="1" y="12"/>
                    <a:pt x="0" y="11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21" y="0"/>
                    <a:pt x="40" y="0"/>
                    <a:pt x="57" y="7"/>
                  </a:cubicBezTo>
                  <a:cubicBezTo>
                    <a:pt x="59" y="7"/>
                    <a:pt x="60" y="9"/>
                    <a:pt x="59" y="11"/>
                  </a:cubicBezTo>
                  <a:cubicBezTo>
                    <a:pt x="59" y="13"/>
                    <a:pt x="57" y="14"/>
                    <a:pt x="55" y="13"/>
                  </a:cubicBezTo>
                  <a:cubicBezTo>
                    <a:pt x="39" y="7"/>
                    <a:pt x="22" y="7"/>
                    <a:pt x="5" y="13"/>
                  </a:cubicBezTo>
                  <a:cubicBezTo>
                    <a:pt x="4" y="13"/>
                    <a:pt x="4" y="13"/>
                    <a:pt x="3" y="13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503"/>
            <p:cNvSpPr>
              <a:spLocks/>
            </p:cNvSpPr>
            <p:nvPr/>
          </p:nvSpPr>
          <p:spPr bwMode="auto">
            <a:xfrm>
              <a:off x="7550151" y="6872288"/>
              <a:ext cx="222250" cy="26988"/>
            </a:xfrm>
            <a:custGeom>
              <a:avLst/>
              <a:gdLst>
                <a:gd name="T0" fmla="*/ 55 w 59"/>
                <a:gd name="T1" fmla="*/ 7 h 7"/>
                <a:gd name="T2" fmla="*/ 3 w 59"/>
                <a:gd name="T3" fmla="*/ 7 h 7"/>
                <a:gd name="T4" fmla="*/ 0 w 59"/>
                <a:gd name="T5" fmla="*/ 3 h 7"/>
                <a:gd name="T6" fmla="*/ 3 w 59"/>
                <a:gd name="T7" fmla="*/ 0 h 7"/>
                <a:gd name="T8" fmla="*/ 55 w 59"/>
                <a:gd name="T9" fmla="*/ 0 h 7"/>
                <a:gd name="T10" fmla="*/ 59 w 59"/>
                <a:gd name="T11" fmla="*/ 3 h 7"/>
                <a:gd name="T12" fmla="*/ 55 w 5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">
                  <a:moveTo>
                    <a:pt x="55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9" y="1"/>
                    <a:pt x="59" y="3"/>
                  </a:cubicBezTo>
                  <a:cubicBezTo>
                    <a:pt x="59" y="5"/>
                    <a:pt x="57" y="7"/>
                    <a:pt x="55" y="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504"/>
            <p:cNvSpPr>
              <a:spLocks/>
            </p:cNvSpPr>
            <p:nvPr/>
          </p:nvSpPr>
          <p:spPr bwMode="auto">
            <a:xfrm>
              <a:off x="8432801" y="6872288"/>
              <a:ext cx="207963" cy="26988"/>
            </a:xfrm>
            <a:custGeom>
              <a:avLst/>
              <a:gdLst>
                <a:gd name="T0" fmla="*/ 52 w 55"/>
                <a:gd name="T1" fmla="*/ 7 h 7"/>
                <a:gd name="T2" fmla="*/ 3 w 55"/>
                <a:gd name="T3" fmla="*/ 7 h 7"/>
                <a:gd name="T4" fmla="*/ 0 w 55"/>
                <a:gd name="T5" fmla="*/ 3 h 7"/>
                <a:gd name="T6" fmla="*/ 3 w 55"/>
                <a:gd name="T7" fmla="*/ 0 h 7"/>
                <a:gd name="T8" fmla="*/ 52 w 55"/>
                <a:gd name="T9" fmla="*/ 0 h 7"/>
                <a:gd name="T10" fmla="*/ 55 w 55"/>
                <a:gd name="T11" fmla="*/ 3 h 7"/>
                <a:gd name="T12" fmla="*/ 52 w 5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7">
                  <a:moveTo>
                    <a:pt x="52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3"/>
                  </a:cubicBezTo>
                  <a:cubicBezTo>
                    <a:pt x="55" y="5"/>
                    <a:pt x="54" y="7"/>
                    <a:pt x="52" y="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2" name="组合 471"/>
          <p:cNvGrpSpPr>
            <a:grpSpLocks noChangeAspect="1"/>
          </p:cNvGrpSpPr>
          <p:nvPr/>
        </p:nvGrpSpPr>
        <p:grpSpPr>
          <a:xfrm>
            <a:off x="3886454" y="5362966"/>
            <a:ext cx="1068550" cy="2408400"/>
            <a:chOff x="7258051" y="14766926"/>
            <a:chExt cx="1731963" cy="3903663"/>
          </a:xfrm>
        </p:grpSpPr>
        <p:sp>
          <p:nvSpPr>
            <p:cNvPr id="473" name="Freeform 288"/>
            <p:cNvSpPr>
              <a:spLocks/>
            </p:cNvSpPr>
            <p:nvPr/>
          </p:nvSpPr>
          <p:spPr bwMode="auto">
            <a:xfrm>
              <a:off x="7527926" y="17289463"/>
              <a:ext cx="319088" cy="442913"/>
            </a:xfrm>
            <a:custGeom>
              <a:avLst/>
              <a:gdLst>
                <a:gd name="T0" fmla="*/ 7 w 85"/>
                <a:gd name="T1" fmla="*/ 0 h 118"/>
                <a:gd name="T2" fmla="*/ 18 w 85"/>
                <a:gd name="T3" fmla="*/ 72 h 118"/>
                <a:gd name="T4" fmla="*/ 69 w 85"/>
                <a:gd name="T5" fmla="*/ 110 h 118"/>
                <a:gd name="T6" fmla="*/ 52 w 85"/>
                <a:gd name="T7" fmla="*/ 70 h 118"/>
                <a:gd name="T8" fmla="*/ 62 w 85"/>
                <a:gd name="T9" fmla="*/ 67 h 118"/>
                <a:gd name="T10" fmla="*/ 51 w 85"/>
                <a:gd name="T11" fmla="*/ 15 h 118"/>
                <a:gd name="T12" fmla="*/ 7 w 85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8">
                  <a:moveTo>
                    <a:pt x="7" y="0"/>
                  </a:moveTo>
                  <a:cubicBezTo>
                    <a:pt x="7" y="0"/>
                    <a:pt x="0" y="43"/>
                    <a:pt x="18" y="72"/>
                  </a:cubicBezTo>
                  <a:cubicBezTo>
                    <a:pt x="36" y="102"/>
                    <a:pt x="53" y="118"/>
                    <a:pt x="69" y="110"/>
                  </a:cubicBezTo>
                  <a:cubicBezTo>
                    <a:pt x="85" y="101"/>
                    <a:pt x="54" y="73"/>
                    <a:pt x="52" y="70"/>
                  </a:cubicBezTo>
                  <a:cubicBezTo>
                    <a:pt x="52" y="70"/>
                    <a:pt x="60" y="73"/>
                    <a:pt x="62" y="67"/>
                  </a:cubicBezTo>
                  <a:cubicBezTo>
                    <a:pt x="64" y="62"/>
                    <a:pt x="61" y="39"/>
                    <a:pt x="51" y="15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289"/>
            <p:cNvSpPr>
              <a:spLocks/>
            </p:cNvSpPr>
            <p:nvPr/>
          </p:nvSpPr>
          <p:spPr bwMode="auto">
            <a:xfrm>
              <a:off x="7667626" y="17491076"/>
              <a:ext cx="82550" cy="90488"/>
            </a:xfrm>
            <a:custGeom>
              <a:avLst/>
              <a:gdLst>
                <a:gd name="T0" fmla="*/ 22 w 22"/>
                <a:gd name="T1" fmla="*/ 24 h 24"/>
                <a:gd name="T2" fmla="*/ 15 w 22"/>
                <a:gd name="T3" fmla="*/ 16 h 24"/>
                <a:gd name="T4" fmla="*/ 1 w 22"/>
                <a:gd name="T5" fmla="*/ 0 h 24"/>
                <a:gd name="T6" fmla="*/ 22 w 22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4">
                  <a:moveTo>
                    <a:pt x="22" y="24"/>
                  </a:moveTo>
                  <a:cubicBezTo>
                    <a:pt x="19" y="20"/>
                    <a:pt x="16" y="17"/>
                    <a:pt x="15" y="16"/>
                  </a:cubicBezTo>
                  <a:cubicBezTo>
                    <a:pt x="15" y="16"/>
                    <a:pt x="7" y="15"/>
                    <a:pt x="1" y="0"/>
                  </a:cubicBezTo>
                  <a:cubicBezTo>
                    <a:pt x="1" y="0"/>
                    <a:pt x="0" y="24"/>
                    <a:pt x="22" y="24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290"/>
            <p:cNvSpPr>
              <a:spLocks/>
            </p:cNvSpPr>
            <p:nvPr/>
          </p:nvSpPr>
          <p:spPr bwMode="auto">
            <a:xfrm>
              <a:off x="8531226" y="17289463"/>
              <a:ext cx="315913" cy="442913"/>
            </a:xfrm>
            <a:custGeom>
              <a:avLst/>
              <a:gdLst>
                <a:gd name="T0" fmla="*/ 78 w 84"/>
                <a:gd name="T1" fmla="*/ 0 h 118"/>
                <a:gd name="T2" fmla="*/ 66 w 84"/>
                <a:gd name="T3" fmla="*/ 72 h 118"/>
                <a:gd name="T4" fmla="*/ 15 w 84"/>
                <a:gd name="T5" fmla="*/ 110 h 118"/>
                <a:gd name="T6" fmla="*/ 32 w 84"/>
                <a:gd name="T7" fmla="*/ 70 h 118"/>
                <a:gd name="T8" fmla="*/ 22 w 84"/>
                <a:gd name="T9" fmla="*/ 67 h 118"/>
                <a:gd name="T10" fmla="*/ 34 w 84"/>
                <a:gd name="T11" fmla="*/ 15 h 118"/>
                <a:gd name="T12" fmla="*/ 78 w 84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18">
                  <a:moveTo>
                    <a:pt x="78" y="0"/>
                  </a:moveTo>
                  <a:cubicBezTo>
                    <a:pt x="78" y="0"/>
                    <a:pt x="84" y="43"/>
                    <a:pt x="66" y="72"/>
                  </a:cubicBezTo>
                  <a:cubicBezTo>
                    <a:pt x="48" y="102"/>
                    <a:pt x="31" y="118"/>
                    <a:pt x="15" y="110"/>
                  </a:cubicBezTo>
                  <a:cubicBezTo>
                    <a:pt x="0" y="101"/>
                    <a:pt x="31" y="73"/>
                    <a:pt x="32" y="70"/>
                  </a:cubicBezTo>
                  <a:cubicBezTo>
                    <a:pt x="32" y="70"/>
                    <a:pt x="24" y="73"/>
                    <a:pt x="22" y="67"/>
                  </a:cubicBezTo>
                  <a:cubicBezTo>
                    <a:pt x="20" y="62"/>
                    <a:pt x="23" y="39"/>
                    <a:pt x="34" y="15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291"/>
            <p:cNvSpPr>
              <a:spLocks/>
            </p:cNvSpPr>
            <p:nvPr/>
          </p:nvSpPr>
          <p:spPr bwMode="auto">
            <a:xfrm>
              <a:off x="8624888" y="17491076"/>
              <a:ext cx="85725" cy="90488"/>
            </a:xfrm>
            <a:custGeom>
              <a:avLst/>
              <a:gdLst>
                <a:gd name="T0" fmla="*/ 0 w 23"/>
                <a:gd name="T1" fmla="*/ 24 h 24"/>
                <a:gd name="T2" fmla="*/ 7 w 23"/>
                <a:gd name="T3" fmla="*/ 16 h 24"/>
                <a:gd name="T4" fmla="*/ 21 w 23"/>
                <a:gd name="T5" fmla="*/ 0 h 24"/>
                <a:gd name="T6" fmla="*/ 0 w 23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4">
                  <a:moveTo>
                    <a:pt x="0" y="24"/>
                  </a:moveTo>
                  <a:cubicBezTo>
                    <a:pt x="4" y="20"/>
                    <a:pt x="7" y="17"/>
                    <a:pt x="7" y="16"/>
                  </a:cubicBezTo>
                  <a:cubicBezTo>
                    <a:pt x="7" y="16"/>
                    <a:pt x="16" y="15"/>
                    <a:pt x="21" y="0"/>
                  </a:cubicBezTo>
                  <a:cubicBezTo>
                    <a:pt x="21" y="0"/>
                    <a:pt x="23" y="24"/>
                    <a:pt x="0" y="24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292"/>
            <p:cNvSpPr>
              <a:spLocks/>
            </p:cNvSpPr>
            <p:nvPr/>
          </p:nvSpPr>
          <p:spPr bwMode="auto">
            <a:xfrm>
              <a:off x="8242301" y="18167351"/>
              <a:ext cx="285750" cy="503238"/>
            </a:xfrm>
            <a:custGeom>
              <a:avLst/>
              <a:gdLst>
                <a:gd name="T0" fmla="*/ 0 w 76"/>
                <a:gd name="T1" fmla="*/ 0 h 134"/>
                <a:gd name="T2" fmla="*/ 76 w 76"/>
                <a:gd name="T3" fmla="*/ 0 h 134"/>
                <a:gd name="T4" fmla="*/ 38 w 76"/>
                <a:gd name="T5" fmla="*/ 134 h 134"/>
                <a:gd name="T6" fmla="*/ 0 w 76"/>
                <a:gd name="T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34">
                  <a:moveTo>
                    <a:pt x="0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3" y="134"/>
                    <a:pt x="38" y="134"/>
                  </a:cubicBezTo>
                  <a:cubicBezTo>
                    <a:pt x="3" y="1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293"/>
            <p:cNvSpPr>
              <a:spLocks/>
            </p:cNvSpPr>
            <p:nvPr/>
          </p:nvSpPr>
          <p:spPr bwMode="auto">
            <a:xfrm>
              <a:off x="8294688" y="18535651"/>
              <a:ext cx="176213" cy="134938"/>
            </a:xfrm>
            <a:custGeom>
              <a:avLst/>
              <a:gdLst>
                <a:gd name="T0" fmla="*/ 24 w 47"/>
                <a:gd name="T1" fmla="*/ 0 h 36"/>
                <a:gd name="T2" fmla="*/ 0 w 47"/>
                <a:gd name="T3" fmla="*/ 7 h 36"/>
                <a:gd name="T4" fmla="*/ 24 w 47"/>
                <a:gd name="T5" fmla="*/ 36 h 36"/>
                <a:gd name="T6" fmla="*/ 47 w 47"/>
                <a:gd name="T7" fmla="*/ 7 h 36"/>
                <a:gd name="T8" fmla="*/ 24 w 47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6">
                  <a:moveTo>
                    <a:pt x="24" y="0"/>
                  </a:moveTo>
                  <a:cubicBezTo>
                    <a:pt x="9" y="0"/>
                    <a:pt x="3" y="4"/>
                    <a:pt x="0" y="7"/>
                  </a:cubicBezTo>
                  <a:cubicBezTo>
                    <a:pt x="6" y="24"/>
                    <a:pt x="13" y="36"/>
                    <a:pt x="24" y="36"/>
                  </a:cubicBezTo>
                  <a:cubicBezTo>
                    <a:pt x="34" y="36"/>
                    <a:pt x="42" y="24"/>
                    <a:pt x="47" y="7"/>
                  </a:cubicBezTo>
                  <a:cubicBezTo>
                    <a:pt x="45" y="4"/>
                    <a:pt x="39" y="0"/>
                    <a:pt x="24" y="0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294"/>
            <p:cNvSpPr>
              <a:spLocks/>
            </p:cNvSpPr>
            <p:nvPr/>
          </p:nvSpPr>
          <p:spPr bwMode="auto">
            <a:xfrm>
              <a:off x="7851776" y="18167351"/>
              <a:ext cx="284163" cy="503238"/>
            </a:xfrm>
            <a:custGeom>
              <a:avLst/>
              <a:gdLst>
                <a:gd name="T0" fmla="*/ 0 w 76"/>
                <a:gd name="T1" fmla="*/ 0 h 134"/>
                <a:gd name="T2" fmla="*/ 76 w 76"/>
                <a:gd name="T3" fmla="*/ 0 h 134"/>
                <a:gd name="T4" fmla="*/ 38 w 76"/>
                <a:gd name="T5" fmla="*/ 134 h 134"/>
                <a:gd name="T6" fmla="*/ 0 w 76"/>
                <a:gd name="T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34">
                  <a:moveTo>
                    <a:pt x="0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3" y="134"/>
                    <a:pt x="38" y="134"/>
                  </a:cubicBezTo>
                  <a:cubicBezTo>
                    <a:pt x="3" y="1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295"/>
            <p:cNvSpPr>
              <a:spLocks/>
            </p:cNvSpPr>
            <p:nvPr/>
          </p:nvSpPr>
          <p:spPr bwMode="auto">
            <a:xfrm>
              <a:off x="7904163" y="18535651"/>
              <a:ext cx="176213" cy="134938"/>
            </a:xfrm>
            <a:custGeom>
              <a:avLst/>
              <a:gdLst>
                <a:gd name="T0" fmla="*/ 24 w 47"/>
                <a:gd name="T1" fmla="*/ 0 h 36"/>
                <a:gd name="T2" fmla="*/ 0 w 47"/>
                <a:gd name="T3" fmla="*/ 7 h 36"/>
                <a:gd name="T4" fmla="*/ 24 w 47"/>
                <a:gd name="T5" fmla="*/ 36 h 36"/>
                <a:gd name="T6" fmla="*/ 47 w 47"/>
                <a:gd name="T7" fmla="*/ 7 h 36"/>
                <a:gd name="T8" fmla="*/ 24 w 47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6">
                  <a:moveTo>
                    <a:pt x="24" y="0"/>
                  </a:moveTo>
                  <a:cubicBezTo>
                    <a:pt x="9" y="0"/>
                    <a:pt x="3" y="4"/>
                    <a:pt x="0" y="7"/>
                  </a:cubicBezTo>
                  <a:cubicBezTo>
                    <a:pt x="6" y="24"/>
                    <a:pt x="13" y="36"/>
                    <a:pt x="24" y="36"/>
                  </a:cubicBezTo>
                  <a:cubicBezTo>
                    <a:pt x="34" y="36"/>
                    <a:pt x="42" y="24"/>
                    <a:pt x="47" y="7"/>
                  </a:cubicBezTo>
                  <a:cubicBezTo>
                    <a:pt x="45" y="4"/>
                    <a:pt x="39" y="0"/>
                    <a:pt x="24" y="0"/>
                  </a:cubicBez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296"/>
            <p:cNvSpPr>
              <a:spLocks/>
            </p:cNvSpPr>
            <p:nvPr/>
          </p:nvSpPr>
          <p:spPr bwMode="auto">
            <a:xfrm>
              <a:off x="7767638" y="17375188"/>
              <a:ext cx="846138" cy="811213"/>
            </a:xfrm>
            <a:custGeom>
              <a:avLst/>
              <a:gdLst>
                <a:gd name="T0" fmla="*/ 0 w 533"/>
                <a:gd name="T1" fmla="*/ 0 h 511"/>
                <a:gd name="T2" fmla="*/ 533 w 533"/>
                <a:gd name="T3" fmla="*/ 0 h 511"/>
                <a:gd name="T4" fmla="*/ 500 w 533"/>
                <a:gd name="T5" fmla="*/ 511 h 511"/>
                <a:gd name="T6" fmla="*/ 29 w 533"/>
                <a:gd name="T7" fmla="*/ 511 h 511"/>
                <a:gd name="T8" fmla="*/ 0 w 533"/>
                <a:gd name="T9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3" h="511">
                  <a:moveTo>
                    <a:pt x="0" y="0"/>
                  </a:moveTo>
                  <a:lnTo>
                    <a:pt x="533" y="0"/>
                  </a:lnTo>
                  <a:lnTo>
                    <a:pt x="500" y="511"/>
                  </a:lnTo>
                  <a:lnTo>
                    <a:pt x="29" y="5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297"/>
            <p:cNvSpPr>
              <a:spLocks/>
            </p:cNvSpPr>
            <p:nvPr/>
          </p:nvSpPr>
          <p:spPr bwMode="auto">
            <a:xfrm>
              <a:off x="7392988" y="15487651"/>
              <a:ext cx="1471613" cy="1109663"/>
            </a:xfrm>
            <a:custGeom>
              <a:avLst/>
              <a:gdLst>
                <a:gd name="T0" fmla="*/ 66 w 392"/>
                <a:gd name="T1" fmla="*/ 268 h 296"/>
                <a:gd name="T2" fmla="*/ 362 w 392"/>
                <a:gd name="T3" fmla="*/ 268 h 296"/>
                <a:gd name="T4" fmla="*/ 392 w 392"/>
                <a:gd name="T5" fmla="*/ 182 h 296"/>
                <a:gd name="T6" fmla="*/ 391 w 392"/>
                <a:gd name="T7" fmla="*/ 65 h 296"/>
                <a:gd name="T8" fmla="*/ 24 w 392"/>
                <a:gd name="T9" fmla="*/ 0 h 296"/>
                <a:gd name="T10" fmla="*/ 0 w 392"/>
                <a:gd name="T11" fmla="*/ 65 h 296"/>
                <a:gd name="T12" fmla="*/ 55 w 392"/>
                <a:gd name="T13" fmla="*/ 251 h 296"/>
                <a:gd name="T14" fmla="*/ 66 w 392"/>
                <a:gd name="T15" fmla="*/ 26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2" h="296">
                  <a:moveTo>
                    <a:pt x="66" y="268"/>
                  </a:moveTo>
                  <a:cubicBezTo>
                    <a:pt x="66" y="268"/>
                    <a:pt x="163" y="296"/>
                    <a:pt x="362" y="268"/>
                  </a:cubicBezTo>
                  <a:cubicBezTo>
                    <a:pt x="392" y="182"/>
                    <a:pt x="392" y="182"/>
                    <a:pt x="392" y="182"/>
                  </a:cubicBezTo>
                  <a:cubicBezTo>
                    <a:pt x="391" y="65"/>
                    <a:pt x="391" y="65"/>
                    <a:pt x="391" y="6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55" y="251"/>
                    <a:pt x="55" y="251"/>
                    <a:pt x="55" y="251"/>
                  </a:cubicBezTo>
                  <a:lnTo>
                    <a:pt x="66" y="268"/>
                  </a:ln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Rectangle 298"/>
            <p:cNvSpPr>
              <a:spLocks noChangeArrowheads="1"/>
            </p:cNvSpPr>
            <p:nvPr/>
          </p:nvSpPr>
          <p:spPr bwMode="auto">
            <a:xfrm>
              <a:off x="7893051" y="16236951"/>
              <a:ext cx="563563" cy="898525"/>
            </a:xfrm>
            <a:prstGeom prst="rect">
              <a:avLst/>
            </a:prstGeom>
            <a:solidFill>
              <a:srgbClr val="F4E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299"/>
            <p:cNvSpPr>
              <a:spLocks/>
            </p:cNvSpPr>
            <p:nvPr/>
          </p:nvSpPr>
          <p:spPr bwMode="auto">
            <a:xfrm>
              <a:off x="7539038" y="16225838"/>
              <a:ext cx="1322388" cy="1149350"/>
            </a:xfrm>
            <a:custGeom>
              <a:avLst/>
              <a:gdLst>
                <a:gd name="T0" fmla="*/ 236 w 352"/>
                <a:gd name="T1" fmla="*/ 0 h 306"/>
                <a:gd name="T2" fmla="*/ 232 w 352"/>
                <a:gd name="T3" fmla="*/ 2 h 306"/>
                <a:gd name="T4" fmla="*/ 171 w 352"/>
                <a:gd name="T5" fmla="*/ 230 h 306"/>
                <a:gd name="T6" fmla="*/ 107 w 352"/>
                <a:gd name="T7" fmla="*/ 4 h 306"/>
                <a:gd name="T8" fmla="*/ 94 w 352"/>
                <a:gd name="T9" fmla="*/ 3 h 306"/>
                <a:gd name="T10" fmla="*/ 94 w 352"/>
                <a:gd name="T11" fmla="*/ 3 h 306"/>
                <a:gd name="T12" fmla="*/ 0 w 352"/>
                <a:gd name="T13" fmla="*/ 306 h 306"/>
                <a:gd name="T14" fmla="*/ 61 w 352"/>
                <a:gd name="T15" fmla="*/ 306 h 306"/>
                <a:gd name="T16" fmla="*/ 292 w 352"/>
                <a:gd name="T17" fmla="*/ 306 h 306"/>
                <a:gd name="T18" fmla="*/ 344 w 352"/>
                <a:gd name="T19" fmla="*/ 306 h 306"/>
                <a:gd name="T20" fmla="*/ 236 w 352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2" h="306">
                  <a:moveTo>
                    <a:pt x="236" y="0"/>
                  </a:moveTo>
                  <a:cubicBezTo>
                    <a:pt x="232" y="2"/>
                    <a:pt x="232" y="2"/>
                    <a:pt x="232" y="2"/>
                  </a:cubicBezTo>
                  <a:cubicBezTo>
                    <a:pt x="252" y="170"/>
                    <a:pt x="171" y="230"/>
                    <a:pt x="171" y="230"/>
                  </a:cubicBezTo>
                  <a:cubicBezTo>
                    <a:pt x="97" y="174"/>
                    <a:pt x="105" y="33"/>
                    <a:pt x="107" y="4"/>
                  </a:cubicBezTo>
                  <a:cubicBezTo>
                    <a:pt x="107" y="4"/>
                    <a:pt x="94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2" y="0"/>
                    <a:pt x="0" y="306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292" y="306"/>
                    <a:pt x="292" y="306"/>
                    <a:pt x="292" y="306"/>
                  </a:cubicBezTo>
                  <a:cubicBezTo>
                    <a:pt x="344" y="306"/>
                    <a:pt x="344" y="306"/>
                    <a:pt x="344" y="306"/>
                  </a:cubicBezTo>
                  <a:cubicBezTo>
                    <a:pt x="344" y="306"/>
                    <a:pt x="352" y="10"/>
                    <a:pt x="236" y="0"/>
                  </a:cubicBezTo>
                  <a:close/>
                </a:path>
              </a:pathLst>
            </a:custGeom>
            <a:solidFill>
              <a:srgbClr val="3F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300"/>
            <p:cNvSpPr>
              <a:spLocks/>
            </p:cNvSpPr>
            <p:nvPr/>
          </p:nvSpPr>
          <p:spPr bwMode="auto">
            <a:xfrm>
              <a:off x="7693026" y="16278226"/>
              <a:ext cx="488950" cy="811213"/>
            </a:xfrm>
            <a:custGeom>
              <a:avLst/>
              <a:gdLst>
                <a:gd name="T0" fmla="*/ 65 w 130"/>
                <a:gd name="T1" fmla="*/ 0 h 216"/>
                <a:gd name="T2" fmla="*/ 24 w 130"/>
                <a:gd name="T3" fmla="*/ 77 h 216"/>
                <a:gd name="T4" fmla="*/ 47 w 130"/>
                <a:gd name="T5" fmla="*/ 107 h 216"/>
                <a:gd name="T6" fmla="*/ 39 w 130"/>
                <a:gd name="T7" fmla="*/ 156 h 216"/>
                <a:gd name="T8" fmla="*/ 130 w 130"/>
                <a:gd name="T9" fmla="*/ 216 h 216"/>
                <a:gd name="T10" fmla="*/ 65 w 130"/>
                <a:gd name="T1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16">
                  <a:moveTo>
                    <a:pt x="65" y="0"/>
                  </a:moveTo>
                  <a:cubicBezTo>
                    <a:pt x="65" y="0"/>
                    <a:pt x="0" y="47"/>
                    <a:pt x="24" y="77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47" y="107"/>
                    <a:pt x="28" y="132"/>
                    <a:pt x="39" y="156"/>
                  </a:cubicBezTo>
                  <a:cubicBezTo>
                    <a:pt x="50" y="179"/>
                    <a:pt x="130" y="216"/>
                    <a:pt x="130" y="216"/>
                  </a:cubicBezTo>
                  <a:cubicBezTo>
                    <a:pt x="63" y="165"/>
                    <a:pt x="63" y="43"/>
                    <a:pt x="65" y="0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301"/>
            <p:cNvSpPr>
              <a:spLocks/>
            </p:cNvSpPr>
            <p:nvPr/>
          </p:nvSpPr>
          <p:spPr bwMode="auto">
            <a:xfrm>
              <a:off x="8181976" y="16278226"/>
              <a:ext cx="458788" cy="811213"/>
            </a:xfrm>
            <a:custGeom>
              <a:avLst/>
              <a:gdLst>
                <a:gd name="T0" fmla="*/ 85 w 122"/>
                <a:gd name="T1" fmla="*/ 156 h 216"/>
                <a:gd name="T2" fmla="*/ 77 w 122"/>
                <a:gd name="T3" fmla="*/ 107 h 216"/>
                <a:gd name="T4" fmla="*/ 100 w 122"/>
                <a:gd name="T5" fmla="*/ 77 h 216"/>
                <a:gd name="T6" fmla="*/ 62 w 122"/>
                <a:gd name="T7" fmla="*/ 0 h 216"/>
                <a:gd name="T8" fmla="*/ 0 w 122"/>
                <a:gd name="T9" fmla="*/ 216 h 216"/>
                <a:gd name="T10" fmla="*/ 85 w 122"/>
                <a:gd name="T11" fmla="*/ 15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216">
                  <a:moveTo>
                    <a:pt x="85" y="156"/>
                  </a:moveTo>
                  <a:cubicBezTo>
                    <a:pt x="96" y="132"/>
                    <a:pt x="77" y="107"/>
                    <a:pt x="77" y="107"/>
                  </a:cubicBezTo>
                  <a:cubicBezTo>
                    <a:pt x="77" y="107"/>
                    <a:pt x="77" y="107"/>
                    <a:pt x="100" y="77"/>
                  </a:cubicBezTo>
                  <a:cubicBezTo>
                    <a:pt x="122" y="49"/>
                    <a:pt x="69" y="6"/>
                    <a:pt x="62" y="0"/>
                  </a:cubicBezTo>
                  <a:cubicBezTo>
                    <a:pt x="78" y="159"/>
                    <a:pt x="0" y="216"/>
                    <a:pt x="0" y="216"/>
                  </a:cubicBezTo>
                  <a:cubicBezTo>
                    <a:pt x="0" y="216"/>
                    <a:pt x="74" y="179"/>
                    <a:pt x="85" y="156"/>
                  </a:cubicBez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302"/>
            <p:cNvSpPr>
              <a:spLocks/>
            </p:cNvSpPr>
            <p:nvPr/>
          </p:nvSpPr>
          <p:spPr bwMode="auto">
            <a:xfrm>
              <a:off x="7708901" y="16665576"/>
              <a:ext cx="58738" cy="709613"/>
            </a:xfrm>
            <a:custGeom>
              <a:avLst/>
              <a:gdLst>
                <a:gd name="T0" fmla="*/ 9 w 37"/>
                <a:gd name="T1" fmla="*/ 0 h 447"/>
                <a:gd name="T2" fmla="*/ 0 w 37"/>
                <a:gd name="T3" fmla="*/ 447 h 447"/>
                <a:gd name="T4" fmla="*/ 37 w 37"/>
                <a:gd name="T5" fmla="*/ 447 h 447"/>
                <a:gd name="T6" fmla="*/ 9 w 37"/>
                <a:gd name="T7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47">
                  <a:moveTo>
                    <a:pt x="9" y="0"/>
                  </a:moveTo>
                  <a:lnTo>
                    <a:pt x="0" y="447"/>
                  </a:lnTo>
                  <a:lnTo>
                    <a:pt x="37" y="44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303"/>
            <p:cNvSpPr>
              <a:spLocks/>
            </p:cNvSpPr>
            <p:nvPr/>
          </p:nvSpPr>
          <p:spPr bwMode="auto">
            <a:xfrm>
              <a:off x="8613776" y="16654463"/>
              <a:ext cx="49213" cy="720725"/>
            </a:xfrm>
            <a:custGeom>
              <a:avLst/>
              <a:gdLst>
                <a:gd name="T0" fmla="*/ 31 w 31"/>
                <a:gd name="T1" fmla="*/ 454 h 454"/>
                <a:gd name="T2" fmla="*/ 17 w 31"/>
                <a:gd name="T3" fmla="*/ 0 h 454"/>
                <a:gd name="T4" fmla="*/ 0 w 31"/>
                <a:gd name="T5" fmla="*/ 454 h 454"/>
                <a:gd name="T6" fmla="*/ 14 w 31"/>
                <a:gd name="T7" fmla="*/ 454 h 454"/>
                <a:gd name="T8" fmla="*/ 31 w 31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54">
                  <a:moveTo>
                    <a:pt x="31" y="454"/>
                  </a:moveTo>
                  <a:lnTo>
                    <a:pt x="17" y="0"/>
                  </a:lnTo>
                  <a:lnTo>
                    <a:pt x="0" y="454"/>
                  </a:lnTo>
                  <a:lnTo>
                    <a:pt x="14" y="454"/>
                  </a:lnTo>
                  <a:lnTo>
                    <a:pt x="31" y="454"/>
                  </a:lnTo>
                  <a:close/>
                </a:path>
              </a:pathLst>
            </a:custGeom>
            <a:solidFill>
              <a:srgbClr val="30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Oval 304"/>
            <p:cNvSpPr>
              <a:spLocks noChangeArrowheads="1"/>
            </p:cNvSpPr>
            <p:nvPr/>
          </p:nvSpPr>
          <p:spPr bwMode="auto">
            <a:xfrm>
              <a:off x="8147051" y="16514763"/>
              <a:ext cx="57150" cy="57150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Oval 305"/>
            <p:cNvSpPr>
              <a:spLocks noChangeArrowheads="1"/>
            </p:cNvSpPr>
            <p:nvPr/>
          </p:nvSpPr>
          <p:spPr bwMode="auto">
            <a:xfrm>
              <a:off x="8147051" y="16721138"/>
              <a:ext cx="57150" cy="60325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Oval 306"/>
            <p:cNvSpPr>
              <a:spLocks noChangeArrowheads="1"/>
            </p:cNvSpPr>
            <p:nvPr/>
          </p:nvSpPr>
          <p:spPr bwMode="auto">
            <a:xfrm>
              <a:off x="8147051" y="16932276"/>
              <a:ext cx="57150" cy="55563"/>
            </a:xfrm>
            <a:prstGeom prst="ellipse">
              <a:avLst/>
            </a:prstGeom>
            <a:solidFill>
              <a:srgbClr val="E2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307"/>
            <p:cNvSpPr>
              <a:spLocks/>
            </p:cNvSpPr>
            <p:nvPr/>
          </p:nvSpPr>
          <p:spPr bwMode="auto">
            <a:xfrm>
              <a:off x="7951788" y="16302038"/>
              <a:ext cx="225425" cy="146050"/>
            </a:xfrm>
            <a:custGeom>
              <a:avLst/>
              <a:gdLst>
                <a:gd name="T0" fmla="*/ 60 w 60"/>
                <a:gd name="T1" fmla="*/ 17 h 39"/>
                <a:gd name="T2" fmla="*/ 60 w 60"/>
                <a:gd name="T3" fmla="*/ 25 h 39"/>
                <a:gd name="T4" fmla="*/ 11 w 60"/>
                <a:gd name="T5" fmla="*/ 38 h 39"/>
                <a:gd name="T6" fmla="*/ 0 w 60"/>
                <a:gd name="T7" fmla="*/ 30 h 39"/>
                <a:gd name="T8" fmla="*/ 0 w 60"/>
                <a:gd name="T9" fmla="*/ 10 h 39"/>
                <a:gd name="T10" fmla="*/ 11 w 60"/>
                <a:gd name="T11" fmla="*/ 2 h 39"/>
                <a:gd name="T12" fmla="*/ 60 w 60"/>
                <a:gd name="T13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9">
                  <a:moveTo>
                    <a:pt x="60" y="17"/>
                  </a:moveTo>
                  <a:cubicBezTo>
                    <a:pt x="60" y="25"/>
                    <a:pt x="60" y="25"/>
                    <a:pt x="60" y="2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6" y="39"/>
                    <a:pt x="0" y="35"/>
                    <a:pt x="0" y="3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6" y="0"/>
                    <a:pt x="11" y="2"/>
                  </a:cubicBezTo>
                  <a:lnTo>
                    <a:pt x="60" y="17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308"/>
            <p:cNvSpPr>
              <a:spLocks/>
            </p:cNvSpPr>
            <p:nvPr/>
          </p:nvSpPr>
          <p:spPr bwMode="auto">
            <a:xfrm>
              <a:off x="8177213" y="16302038"/>
              <a:ext cx="222250" cy="146050"/>
            </a:xfrm>
            <a:custGeom>
              <a:avLst/>
              <a:gdLst>
                <a:gd name="T0" fmla="*/ 0 w 59"/>
                <a:gd name="T1" fmla="*/ 17 h 39"/>
                <a:gd name="T2" fmla="*/ 0 w 59"/>
                <a:gd name="T3" fmla="*/ 25 h 39"/>
                <a:gd name="T4" fmla="*/ 48 w 59"/>
                <a:gd name="T5" fmla="*/ 38 h 39"/>
                <a:gd name="T6" fmla="*/ 59 w 59"/>
                <a:gd name="T7" fmla="*/ 30 h 39"/>
                <a:gd name="T8" fmla="*/ 59 w 59"/>
                <a:gd name="T9" fmla="*/ 10 h 39"/>
                <a:gd name="T10" fmla="*/ 48 w 59"/>
                <a:gd name="T11" fmla="*/ 2 h 39"/>
                <a:gd name="T12" fmla="*/ 0 w 59"/>
                <a:gd name="T13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39">
                  <a:moveTo>
                    <a:pt x="0" y="17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54" y="39"/>
                    <a:pt x="59" y="35"/>
                    <a:pt x="59" y="3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4"/>
                    <a:pt x="53" y="0"/>
                    <a:pt x="48" y="2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309"/>
            <p:cNvSpPr>
              <a:spLocks/>
            </p:cNvSpPr>
            <p:nvPr/>
          </p:nvSpPr>
          <p:spPr bwMode="auto">
            <a:xfrm>
              <a:off x="8118476" y="16327438"/>
              <a:ext cx="115888" cy="104775"/>
            </a:xfrm>
            <a:custGeom>
              <a:avLst/>
              <a:gdLst>
                <a:gd name="T0" fmla="*/ 21 w 31"/>
                <a:gd name="T1" fmla="*/ 28 h 28"/>
                <a:gd name="T2" fmla="*/ 10 w 31"/>
                <a:gd name="T3" fmla="*/ 28 h 28"/>
                <a:gd name="T4" fmla="*/ 0 w 31"/>
                <a:gd name="T5" fmla="*/ 18 h 28"/>
                <a:gd name="T6" fmla="*/ 0 w 31"/>
                <a:gd name="T7" fmla="*/ 10 h 28"/>
                <a:gd name="T8" fmla="*/ 10 w 31"/>
                <a:gd name="T9" fmla="*/ 0 h 28"/>
                <a:gd name="T10" fmla="*/ 21 w 31"/>
                <a:gd name="T11" fmla="*/ 0 h 28"/>
                <a:gd name="T12" fmla="*/ 31 w 31"/>
                <a:gd name="T13" fmla="*/ 10 h 28"/>
                <a:gd name="T14" fmla="*/ 31 w 31"/>
                <a:gd name="T15" fmla="*/ 18 h 28"/>
                <a:gd name="T16" fmla="*/ 21 w 31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21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7" y="0"/>
                    <a:pt x="31" y="5"/>
                    <a:pt x="31" y="10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23"/>
                    <a:pt x="27" y="28"/>
                    <a:pt x="21" y="28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310"/>
            <p:cNvSpPr>
              <a:spLocks/>
            </p:cNvSpPr>
            <p:nvPr/>
          </p:nvSpPr>
          <p:spPr bwMode="auto">
            <a:xfrm>
              <a:off x="7535863" y="15174913"/>
              <a:ext cx="1258888" cy="1149350"/>
            </a:xfrm>
            <a:custGeom>
              <a:avLst/>
              <a:gdLst>
                <a:gd name="T0" fmla="*/ 169 w 335"/>
                <a:gd name="T1" fmla="*/ 306 h 306"/>
                <a:gd name="T2" fmla="*/ 166 w 335"/>
                <a:gd name="T3" fmla="*/ 306 h 306"/>
                <a:gd name="T4" fmla="*/ 0 w 335"/>
                <a:gd name="T5" fmla="*/ 141 h 306"/>
                <a:gd name="T6" fmla="*/ 0 w 335"/>
                <a:gd name="T7" fmla="*/ 0 h 306"/>
                <a:gd name="T8" fmla="*/ 335 w 335"/>
                <a:gd name="T9" fmla="*/ 0 h 306"/>
                <a:gd name="T10" fmla="*/ 335 w 335"/>
                <a:gd name="T11" fmla="*/ 141 h 306"/>
                <a:gd name="T12" fmla="*/ 169 w 335"/>
                <a:gd name="T13" fmla="*/ 30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306">
                  <a:moveTo>
                    <a:pt x="169" y="306"/>
                  </a:moveTo>
                  <a:cubicBezTo>
                    <a:pt x="166" y="306"/>
                    <a:pt x="166" y="306"/>
                    <a:pt x="166" y="306"/>
                  </a:cubicBezTo>
                  <a:cubicBezTo>
                    <a:pt x="75" y="306"/>
                    <a:pt x="0" y="232"/>
                    <a:pt x="0" y="1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141"/>
                    <a:pt x="335" y="141"/>
                    <a:pt x="335" y="141"/>
                  </a:cubicBezTo>
                  <a:cubicBezTo>
                    <a:pt x="335" y="232"/>
                    <a:pt x="261" y="306"/>
                    <a:pt x="169" y="306"/>
                  </a:cubicBezTo>
                  <a:close/>
                </a:path>
              </a:pathLst>
            </a:custGeom>
            <a:solidFill>
              <a:srgbClr val="F9DA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311"/>
            <p:cNvSpPr>
              <a:spLocks/>
            </p:cNvSpPr>
            <p:nvPr/>
          </p:nvSpPr>
          <p:spPr bwMode="auto">
            <a:xfrm>
              <a:off x="8091488" y="15941676"/>
              <a:ext cx="142875" cy="74613"/>
            </a:xfrm>
            <a:custGeom>
              <a:avLst/>
              <a:gdLst>
                <a:gd name="T0" fmla="*/ 0 w 38"/>
                <a:gd name="T1" fmla="*/ 20 h 20"/>
                <a:gd name="T2" fmla="*/ 19 w 38"/>
                <a:gd name="T3" fmla="*/ 0 h 20"/>
                <a:gd name="T4" fmla="*/ 38 w 38"/>
                <a:gd name="T5" fmla="*/ 20 h 20"/>
                <a:gd name="T6" fmla="*/ 19 w 38"/>
                <a:gd name="T7" fmla="*/ 7 h 20"/>
                <a:gd name="T8" fmla="*/ 0 w 38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0">
                  <a:moveTo>
                    <a:pt x="0" y="20"/>
                  </a:moveTo>
                  <a:cubicBezTo>
                    <a:pt x="0" y="20"/>
                    <a:pt x="7" y="0"/>
                    <a:pt x="19" y="0"/>
                  </a:cubicBezTo>
                  <a:cubicBezTo>
                    <a:pt x="31" y="0"/>
                    <a:pt x="38" y="20"/>
                    <a:pt x="38" y="20"/>
                  </a:cubicBezTo>
                  <a:cubicBezTo>
                    <a:pt x="38" y="20"/>
                    <a:pt x="30" y="7"/>
                    <a:pt x="19" y="7"/>
                  </a:cubicBezTo>
                  <a:cubicBezTo>
                    <a:pt x="8" y="7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EFC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312"/>
            <p:cNvSpPr>
              <a:spLocks/>
            </p:cNvSpPr>
            <p:nvPr/>
          </p:nvSpPr>
          <p:spPr bwMode="auto">
            <a:xfrm>
              <a:off x="8031163" y="16121063"/>
              <a:ext cx="282575" cy="104775"/>
            </a:xfrm>
            <a:custGeom>
              <a:avLst/>
              <a:gdLst>
                <a:gd name="T0" fmla="*/ 0 w 75"/>
                <a:gd name="T1" fmla="*/ 12 h 28"/>
                <a:gd name="T2" fmla="*/ 20 w 75"/>
                <a:gd name="T3" fmla="*/ 1 h 28"/>
                <a:gd name="T4" fmla="*/ 37 w 75"/>
                <a:gd name="T5" fmla="*/ 10 h 28"/>
                <a:gd name="T6" fmla="*/ 59 w 75"/>
                <a:gd name="T7" fmla="*/ 1 h 28"/>
                <a:gd name="T8" fmla="*/ 75 w 75"/>
                <a:gd name="T9" fmla="*/ 13 h 28"/>
                <a:gd name="T10" fmla="*/ 36 w 75"/>
                <a:gd name="T11" fmla="*/ 28 h 28"/>
                <a:gd name="T12" fmla="*/ 0 w 75"/>
                <a:gd name="T13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8">
                  <a:moveTo>
                    <a:pt x="0" y="12"/>
                  </a:moveTo>
                  <a:cubicBezTo>
                    <a:pt x="0" y="12"/>
                    <a:pt x="9" y="0"/>
                    <a:pt x="20" y="1"/>
                  </a:cubicBezTo>
                  <a:cubicBezTo>
                    <a:pt x="31" y="1"/>
                    <a:pt x="37" y="10"/>
                    <a:pt x="37" y="10"/>
                  </a:cubicBezTo>
                  <a:cubicBezTo>
                    <a:pt x="37" y="10"/>
                    <a:pt x="47" y="1"/>
                    <a:pt x="59" y="1"/>
                  </a:cubicBezTo>
                  <a:cubicBezTo>
                    <a:pt x="70" y="1"/>
                    <a:pt x="75" y="13"/>
                    <a:pt x="75" y="13"/>
                  </a:cubicBezTo>
                  <a:cubicBezTo>
                    <a:pt x="75" y="13"/>
                    <a:pt x="63" y="28"/>
                    <a:pt x="36" y="28"/>
                  </a:cubicBezTo>
                  <a:cubicBezTo>
                    <a:pt x="9" y="28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313"/>
            <p:cNvSpPr>
              <a:spLocks/>
            </p:cNvSpPr>
            <p:nvPr/>
          </p:nvSpPr>
          <p:spPr bwMode="auto">
            <a:xfrm>
              <a:off x="7667626" y="15659101"/>
              <a:ext cx="250825" cy="57150"/>
            </a:xfrm>
            <a:custGeom>
              <a:avLst/>
              <a:gdLst>
                <a:gd name="T0" fmla="*/ 0 w 67"/>
                <a:gd name="T1" fmla="*/ 15 h 15"/>
                <a:gd name="T2" fmla="*/ 67 w 67"/>
                <a:gd name="T3" fmla="*/ 15 h 15"/>
                <a:gd name="T4" fmla="*/ 52 w 67"/>
                <a:gd name="T5" fmla="*/ 0 h 15"/>
                <a:gd name="T6" fmla="*/ 0 w 67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5">
                  <a:moveTo>
                    <a:pt x="0" y="15"/>
                  </a:moveTo>
                  <a:cubicBezTo>
                    <a:pt x="0" y="15"/>
                    <a:pt x="50" y="7"/>
                    <a:pt x="67" y="15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8" y="0"/>
                    <a:pt x="0" y="15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314"/>
            <p:cNvSpPr>
              <a:spLocks/>
            </p:cNvSpPr>
            <p:nvPr/>
          </p:nvSpPr>
          <p:spPr bwMode="auto">
            <a:xfrm>
              <a:off x="7681913" y="15862301"/>
              <a:ext cx="161925" cy="33338"/>
            </a:xfrm>
            <a:custGeom>
              <a:avLst/>
              <a:gdLst>
                <a:gd name="T0" fmla="*/ 18 w 43"/>
                <a:gd name="T1" fmla="*/ 9 h 9"/>
                <a:gd name="T2" fmla="*/ 3 w 43"/>
                <a:gd name="T3" fmla="*/ 7 h 9"/>
                <a:gd name="T4" fmla="*/ 0 w 43"/>
                <a:gd name="T5" fmla="*/ 3 h 9"/>
                <a:gd name="T6" fmla="*/ 5 w 43"/>
                <a:gd name="T7" fmla="*/ 0 h 9"/>
                <a:gd name="T8" fmla="*/ 39 w 43"/>
                <a:gd name="T9" fmla="*/ 0 h 9"/>
                <a:gd name="T10" fmla="*/ 43 w 43"/>
                <a:gd name="T11" fmla="*/ 3 h 9"/>
                <a:gd name="T12" fmla="*/ 40 w 43"/>
                <a:gd name="T13" fmla="*/ 7 h 9"/>
                <a:gd name="T14" fmla="*/ 18 w 4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9">
                  <a:moveTo>
                    <a:pt x="18" y="9"/>
                  </a:moveTo>
                  <a:cubicBezTo>
                    <a:pt x="13" y="9"/>
                    <a:pt x="7" y="8"/>
                    <a:pt x="3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13" y="3"/>
                    <a:pt x="32" y="1"/>
                    <a:pt x="39" y="0"/>
                  </a:cubicBezTo>
                  <a:cubicBezTo>
                    <a:pt x="41" y="0"/>
                    <a:pt x="43" y="1"/>
                    <a:pt x="43" y="3"/>
                  </a:cubicBezTo>
                  <a:cubicBezTo>
                    <a:pt x="43" y="5"/>
                    <a:pt x="42" y="7"/>
                    <a:pt x="40" y="7"/>
                  </a:cubicBezTo>
                  <a:cubicBezTo>
                    <a:pt x="39" y="7"/>
                    <a:pt x="29" y="9"/>
                    <a:pt x="18" y="9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315"/>
            <p:cNvSpPr>
              <a:spLocks/>
            </p:cNvSpPr>
            <p:nvPr/>
          </p:nvSpPr>
          <p:spPr bwMode="auto">
            <a:xfrm>
              <a:off x="7670801" y="15806738"/>
              <a:ext cx="153988" cy="63500"/>
            </a:xfrm>
            <a:custGeom>
              <a:avLst/>
              <a:gdLst>
                <a:gd name="T0" fmla="*/ 29 w 41"/>
                <a:gd name="T1" fmla="*/ 17 h 17"/>
                <a:gd name="T2" fmla="*/ 1 w 41"/>
                <a:gd name="T3" fmla="*/ 7 h 17"/>
                <a:gd name="T4" fmla="*/ 1 w 41"/>
                <a:gd name="T5" fmla="*/ 2 h 17"/>
                <a:gd name="T6" fmla="*/ 6 w 41"/>
                <a:gd name="T7" fmla="*/ 1 h 17"/>
                <a:gd name="T8" fmla="*/ 37 w 41"/>
                <a:gd name="T9" fmla="*/ 9 h 17"/>
                <a:gd name="T10" fmla="*/ 41 w 41"/>
                <a:gd name="T11" fmla="*/ 11 h 17"/>
                <a:gd name="T12" fmla="*/ 38 w 41"/>
                <a:gd name="T13" fmla="*/ 15 h 17"/>
                <a:gd name="T14" fmla="*/ 29 w 41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17">
                  <a:moveTo>
                    <a:pt x="29" y="17"/>
                  </a:moveTo>
                  <a:cubicBezTo>
                    <a:pt x="13" y="17"/>
                    <a:pt x="2" y="7"/>
                    <a:pt x="1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6" y="2"/>
                    <a:pt x="20" y="13"/>
                    <a:pt x="37" y="9"/>
                  </a:cubicBezTo>
                  <a:cubicBezTo>
                    <a:pt x="39" y="8"/>
                    <a:pt x="40" y="9"/>
                    <a:pt x="41" y="11"/>
                  </a:cubicBezTo>
                  <a:cubicBezTo>
                    <a:pt x="41" y="13"/>
                    <a:pt x="40" y="15"/>
                    <a:pt x="38" y="15"/>
                  </a:cubicBezTo>
                  <a:cubicBezTo>
                    <a:pt x="35" y="16"/>
                    <a:pt x="32" y="17"/>
                    <a:pt x="29" y="1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Oval 316"/>
            <p:cNvSpPr>
              <a:spLocks noChangeArrowheads="1"/>
            </p:cNvSpPr>
            <p:nvPr/>
          </p:nvSpPr>
          <p:spPr bwMode="auto">
            <a:xfrm>
              <a:off x="7753351" y="15760701"/>
              <a:ext cx="127000" cy="128588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317"/>
            <p:cNvSpPr>
              <a:spLocks/>
            </p:cNvSpPr>
            <p:nvPr/>
          </p:nvSpPr>
          <p:spPr bwMode="auto">
            <a:xfrm>
              <a:off x="7780338" y="15768638"/>
              <a:ext cx="58738" cy="41275"/>
            </a:xfrm>
            <a:custGeom>
              <a:avLst/>
              <a:gdLst>
                <a:gd name="T0" fmla="*/ 15 w 16"/>
                <a:gd name="T1" fmla="*/ 4 h 11"/>
                <a:gd name="T2" fmla="*/ 9 w 16"/>
                <a:gd name="T3" fmla="*/ 10 h 11"/>
                <a:gd name="T4" fmla="*/ 0 w 16"/>
                <a:gd name="T5" fmla="*/ 7 h 11"/>
                <a:gd name="T6" fmla="*/ 7 w 16"/>
                <a:gd name="T7" fmla="*/ 1 h 11"/>
                <a:gd name="T8" fmla="*/ 15 w 1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5" y="4"/>
                  </a:moveTo>
                  <a:cubicBezTo>
                    <a:pt x="16" y="7"/>
                    <a:pt x="13" y="9"/>
                    <a:pt x="9" y="10"/>
                  </a:cubicBezTo>
                  <a:cubicBezTo>
                    <a:pt x="4" y="11"/>
                    <a:pt x="1" y="10"/>
                    <a:pt x="0" y="7"/>
                  </a:cubicBezTo>
                  <a:cubicBezTo>
                    <a:pt x="0" y="5"/>
                    <a:pt x="3" y="2"/>
                    <a:pt x="7" y="1"/>
                  </a:cubicBezTo>
                  <a:cubicBezTo>
                    <a:pt x="11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318"/>
            <p:cNvSpPr>
              <a:spLocks/>
            </p:cNvSpPr>
            <p:nvPr/>
          </p:nvSpPr>
          <p:spPr bwMode="auto">
            <a:xfrm>
              <a:off x="8396288" y="15659101"/>
              <a:ext cx="255588" cy="57150"/>
            </a:xfrm>
            <a:custGeom>
              <a:avLst/>
              <a:gdLst>
                <a:gd name="T0" fmla="*/ 68 w 68"/>
                <a:gd name="T1" fmla="*/ 15 h 15"/>
                <a:gd name="T2" fmla="*/ 0 w 68"/>
                <a:gd name="T3" fmla="*/ 15 h 15"/>
                <a:gd name="T4" fmla="*/ 15 w 68"/>
                <a:gd name="T5" fmla="*/ 0 h 15"/>
                <a:gd name="T6" fmla="*/ 68 w 68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5">
                  <a:moveTo>
                    <a:pt x="68" y="15"/>
                  </a:moveTo>
                  <a:cubicBezTo>
                    <a:pt x="68" y="15"/>
                    <a:pt x="18" y="7"/>
                    <a:pt x="0" y="1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60" y="0"/>
                    <a:pt x="68" y="15"/>
                  </a:cubicBezTo>
                  <a:close/>
                </a:path>
              </a:pathLst>
            </a:custGeom>
            <a:solidFill>
              <a:srgbClr val="AD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319"/>
            <p:cNvSpPr>
              <a:spLocks/>
            </p:cNvSpPr>
            <p:nvPr/>
          </p:nvSpPr>
          <p:spPr bwMode="auto">
            <a:xfrm>
              <a:off x="8470901" y="15862301"/>
              <a:ext cx="165100" cy="33338"/>
            </a:xfrm>
            <a:custGeom>
              <a:avLst/>
              <a:gdLst>
                <a:gd name="T0" fmla="*/ 26 w 44"/>
                <a:gd name="T1" fmla="*/ 9 h 9"/>
                <a:gd name="T2" fmla="*/ 4 w 44"/>
                <a:gd name="T3" fmla="*/ 7 h 9"/>
                <a:gd name="T4" fmla="*/ 1 w 44"/>
                <a:gd name="T5" fmla="*/ 3 h 9"/>
                <a:gd name="T6" fmla="*/ 5 w 44"/>
                <a:gd name="T7" fmla="*/ 0 h 9"/>
                <a:gd name="T8" fmla="*/ 39 w 44"/>
                <a:gd name="T9" fmla="*/ 0 h 9"/>
                <a:gd name="T10" fmla="*/ 43 w 44"/>
                <a:gd name="T11" fmla="*/ 3 h 9"/>
                <a:gd name="T12" fmla="*/ 41 w 44"/>
                <a:gd name="T13" fmla="*/ 7 h 9"/>
                <a:gd name="T14" fmla="*/ 26 w 44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9">
                  <a:moveTo>
                    <a:pt x="26" y="9"/>
                  </a:moveTo>
                  <a:cubicBezTo>
                    <a:pt x="15" y="9"/>
                    <a:pt x="4" y="7"/>
                    <a:pt x="4" y="7"/>
                  </a:cubicBezTo>
                  <a:cubicBezTo>
                    <a:pt x="2" y="7"/>
                    <a:pt x="0" y="5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5" y="0"/>
                    <a:pt x="28" y="4"/>
                    <a:pt x="39" y="0"/>
                  </a:cubicBezTo>
                  <a:cubicBezTo>
                    <a:pt x="41" y="0"/>
                    <a:pt x="43" y="1"/>
                    <a:pt x="43" y="3"/>
                  </a:cubicBezTo>
                  <a:cubicBezTo>
                    <a:pt x="44" y="4"/>
                    <a:pt x="43" y="6"/>
                    <a:pt x="41" y="7"/>
                  </a:cubicBezTo>
                  <a:cubicBezTo>
                    <a:pt x="37" y="8"/>
                    <a:pt x="31" y="9"/>
                    <a:pt x="26" y="9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320"/>
            <p:cNvSpPr>
              <a:spLocks/>
            </p:cNvSpPr>
            <p:nvPr/>
          </p:nvSpPr>
          <p:spPr bwMode="auto">
            <a:xfrm>
              <a:off x="8489951" y="15806738"/>
              <a:ext cx="157163" cy="63500"/>
            </a:xfrm>
            <a:custGeom>
              <a:avLst/>
              <a:gdLst>
                <a:gd name="T0" fmla="*/ 13 w 42"/>
                <a:gd name="T1" fmla="*/ 17 h 17"/>
                <a:gd name="T2" fmla="*/ 3 w 42"/>
                <a:gd name="T3" fmla="*/ 15 h 17"/>
                <a:gd name="T4" fmla="*/ 1 w 42"/>
                <a:gd name="T5" fmla="*/ 11 h 17"/>
                <a:gd name="T6" fmla="*/ 5 w 42"/>
                <a:gd name="T7" fmla="*/ 9 h 17"/>
                <a:gd name="T8" fmla="*/ 36 w 42"/>
                <a:gd name="T9" fmla="*/ 1 h 17"/>
                <a:gd name="T10" fmla="*/ 41 w 42"/>
                <a:gd name="T11" fmla="*/ 2 h 17"/>
                <a:gd name="T12" fmla="*/ 40 w 42"/>
                <a:gd name="T13" fmla="*/ 7 h 17"/>
                <a:gd name="T14" fmla="*/ 13 w 42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17">
                  <a:moveTo>
                    <a:pt x="13" y="17"/>
                  </a:moveTo>
                  <a:cubicBezTo>
                    <a:pt x="10" y="17"/>
                    <a:pt x="7" y="16"/>
                    <a:pt x="3" y="15"/>
                  </a:cubicBezTo>
                  <a:cubicBezTo>
                    <a:pt x="1" y="15"/>
                    <a:pt x="0" y="13"/>
                    <a:pt x="1" y="11"/>
                  </a:cubicBezTo>
                  <a:cubicBezTo>
                    <a:pt x="1" y="9"/>
                    <a:pt x="3" y="8"/>
                    <a:pt x="5" y="9"/>
                  </a:cubicBezTo>
                  <a:cubicBezTo>
                    <a:pt x="22" y="13"/>
                    <a:pt x="36" y="2"/>
                    <a:pt x="36" y="1"/>
                  </a:cubicBezTo>
                  <a:cubicBezTo>
                    <a:pt x="37" y="0"/>
                    <a:pt x="40" y="0"/>
                    <a:pt x="41" y="2"/>
                  </a:cubicBezTo>
                  <a:cubicBezTo>
                    <a:pt x="42" y="3"/>
                    <a:pt x="42" y="5"/>
                    <a:pt x="40" y="7"/>
                  </a:cubicBezTo>
                  <a:cubicBezTo>
                    <a:pt x="40" y="7"/>
                    <a:pt x="29" y="17"/>
                    <a:pt x="13" y="17"/>
                  </a:cubicBezTo>
                  <a:close/>
                </a:path>
              </a:pathLst>
            </a:cu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Oval 321"/>
            <p:cNvSpPr>
              <a:spLocks noChangeArrowheads="1"/>
            </p:cNvSpPr>
            <p:nvPr/>
          </p:nvSpPr>
          <p:spPr bwMode="auto">
            <a:xfrm>
              <a:off x="8432801" y="15760701"/>
              <a:ext cx="131763" cy="128588"/>
            </a:xfrm>
            <a:prstGeom prst="ellipse">
              <a:avLst/>
            </a:prstGeom>
            <a:solidFill>
              <a:srgbClr val="3A33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322"/>
            <p:cNvSpPr>
              <a:spLocks/>
            </p:cNvSpPr>
            <p:nvPr/>
          </p:nvSpPr>
          <p:spPr bwMode="auto">
            <a:xfrm>
              <a:off x="8478838" y="15768638"/>
              <a:ext cx="60325" cy="41275"/>
            </a:xfrm>
            <a:custGeom>
              <a:avLst/>
              <a:gdLst>
                <a:gd name="T0" fmla="*/ 0 w 16"/>
                <a:gd name="T1" fmla="*/ 4 h 11"/>
                <a:gd name="T2" fmla="*/ 7 w 16"/>
                <a:gd name="T3" fmla="*/ 10 h 11"/>
                <a:gd name="T4" fmla="*/ 16 w 16"/>
                <a:gd name="T5" fmla="*/ 7 h 11"/>
                <a:gd name="T6" fmla="*/ 9 w 16"/>
                <a:gd name="T7" fmla="*/ 1 h 11"/>
                <a:gd name="T8" fmla="*/ 0 w 1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0" y="4"/>
                  </a:moveTo>
                  <a:cubicBezTo>
                    <a:pt x="0" y="7"/>
                    <a:pt x="3" y="9"/>
                    <a:pt x="7" y="10"/>
                  </a:cubicBezTo>
                  <a:cubicBezTo>
                    <a:pt x="11" y="11"/>
                    <a:pt x="15" y="10"/>
                    <a:pt x="16" y="7"/>
                  </a:cubicBezTo>
                  <a:cubicBezTo>
                    <a:pt x="16" y="5"/>
                    <a:pt x="13" y="2"/>
                    <a:pt x="9" y="1"/>
                  </a:cubicBezTo>
                  <a:cubicBezTo>
                    <a:pt x="5" y="0"/>
                    <a:pt x="1" y="2"/>
                    <a:pt x="0" y="4"/>
                  </a:cubicBezTo>
                  <a:close/>
                </a:path>
              </a:pathLst>
            </a:custGeom>
            <a:solidFill>
              <a:srgbClr val="E8D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323"/>
            <p:cNvSpPr>
              <a:spLocks/>
            </p:cNvSpPr>
            <p:nvPr/>
          </p:nvSpPr>
          <p:spPr bwMode="auto">
            <a:xfrm>
              <a:off x="7258051" y="14766926"/>
              <a:ext cx="1731963" cy="1725613"/>
            </a:xfrm>
            <a:custGeom>
              <a:avLst/>
              <a:gdLst>
                <a:gd name="T0" fmla="*/ 322 w 461"/>
                <a:gd name="T1" fmla="*/ 119 h 460"/>
                <a:gd name="T2" fmla="*/ 71 w 461"/>
                <a:gd name="T3" fmla="*/ 231 h 460"/>
                <a:gd name="T4" fmla="*/ 102 w 461"/>
                <a:gd name="T5" fmla="*/ 460 h 460"/>
                <a:gd name="T6" fmla="*/ 29 w 461"/>
                <a:gd name="T7" fmla="*/ 323 h 460"/>
                <a:gd name="T8" fmla="*/ 241 w 461"/>
                <a:gd name="T9" fmla="*/ 0 h 460"/>
                <a:gd name="T10" fmla="*/ 455 w 461"/>
                <a:gd name="T11" fmla="*/ 297 h 460"/>
                <a:gd name="T12" fmla="*/ 398 w 461"/>
                <a:gd name="T13" fmla="*/ 460 h 460"/>
                <a:gd name="T14" fmla="*/ 322 w 461"/>
                <a:gd name="T15" fmla="*/ 119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1" h="460">
                  <a:moveTo>
                    <a:pt x="322" y="119"/>
                  </a:moveTo>
                  <a:cubicBezTo>
                    <a:pt x="322" y="119"/>
                    <a:pt x="337" y="272"/>
                    <a:pt x="71" y="231"/>
                  </a:cubicBezTo>
                  <a:cubicBezTo>
                    <a:pt x="71" y="231"/>
                    <a:pt x="57" y="370"/>
                    <a:pt x="102" y="460"/>
                  </a:cubicBezTo>
                  <a:cubicBezTo>
                    <a:pt x="102" y="460"/>
                    <a:pt x="48" y="408"/>
                    <a:pt x="29" y="323"/>
                  </a:cubicBezTo>
                  <a:cubicBezTo>
                    <a:pt x="0" y="189"/>
                    <a:pt x="24" y="0"/>
                    <a:pt x="241" y="0"/>
                  </a:cubicBezTo>
                  <a:cubicBezTo>
                    <a:pt x="458" y="0"/>
                    <a:pt x="461" y="158"/>
                    <a:pt x="455" y="297"/>
                  </a:cubicBezTo>
                  <a:cubicBezTo>
                    <a:pt x="451" y="375"/>
                    <a:pt x="398" y="460"/>
                    <a:pt x="398" y="460"/>
                  </a:cubicBezTo>
                  <a:cubicBezTo>
                    <a:pt x="398" y="460"/>
                    <a:pt x="446" y="192"/>
                    <a:pt x="322" y="119"/>
                  </a:cubicBezTo>
                  <a:close/>
                </a:path>
              </a:pathLst>
            </a:custGeom>
            <a:solidFill>
              <a:srgbClr val="C65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" name="组合 404"/>
          <p:cNvGrpSpPr/>
          <p:nvPr/>
        </p:nvGrpSpPr>
        <p:grpSpPr>
          <a:xfrm>
            <a:off x="11146583" y="2414836"/>
            <a:ext cx="960438" cy="2136775"/>
            <a:chOff x="11146583" y="2414836"/>
            <a:chExt cx="960438" cy="2136775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1146583" y="4386511"/>
              <a:ext cx="461963" cy="165100"/>
            </a:xfrm>
            <a:custGeom>
              <a:avLst/>
              <a:gdLst>
                <a:gd name="T0" fmla="*/ 70 w 163"/>
                <a:gd name="T1" fmla="*/ 0 h 58"/>
                <a:gd name="T2" fmla="*/ 26 w 163"/>
                <a:gd name="T3" fmla="*/ 18 h 58"/>
                <a:gd name="T4" fmla="*/ 22 w 163"/>
                <a:gd name="T5" fmla="*/ 55 h 58"/>
                <a:gd name="T6" fmla="*/ 159 w 163"/>
                <a:gd name="T7" fmla="*/ 44 h 58"/>
                <a:gd name="T8" fmla="*/ 151 w 163"/>
                <a:gd name="T9" fmla="*/ 13 h 58"/>
                <a:gd name="T10" fmla="*/ 70 w 163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58">
                  <a:moveTo>
                    <a:pt x="70" y="0"/>
                  </a:moveTo>
                  <a:cubicBezTo>
                    <a:pt x="70" y="0"/>
                    <a:pt x="52" y="14"/>
                    <a:pt x="26" y="18"/>
                  </a:cubicBezTo>
                  <a:cubicBezTo>
                    <a:pt x="0" y="22"/>
                    <a:pt x="6" y="51"/>
                    <a:pt x="22" y="55"/>
                  </a:cubicBezTo>
                  <a:cubicBezTo>
                    <a:pt x="38" y="58"/>
                    <a:pt x="154" y="54"/>
                    <a:pt x="159" y="44"/>
                  </a:cubicBezTo>
                  <a:cubicBezTo>
                    <a:pt x="163" y="34"/>
                    <a:pt x="151" y="13"/>
                    <a:pt x="151" y="13"/>
                  </a:cubicBezTo>
                  <a:lnTo>
                    <a:pt x="70" y="0"/>
                  </a:ln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1645058" y="4386511"/>
              <a:ext cx="461963" cy="165100"/>
            </a:xfrm>
            <a:custGeom>
              <a:avLst/>
              <a:gdLst>
                <a:gd name="T0" fmla="*/ 92 w 163"/>
                <a:gd name="T1" fmla="*/ 0 h 58"/>
                <a:gd name="T2" fmla="*/ 137 w 163"/>
                <a:gd name="T3" fmla="*/ 18 h 58"/>
                <a:gd name="T4" fmla="*/ 141 w 163"/>
                <a:gd name="T5" fmla="*/ 55 h 58"/>
                <a:gd name="T6" fmla="*/ 4 w 163"/>
                <a:gd name="T7" fmla="*/ 44 h 58"/>
                <a:gd name="T8" fmla="*/ 12 w 163"/>
                <a:gd name="T9" fmla="*/ 13 h 58"/>
                <a:gd name="T10" fmla="*/ 92 w 163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58">
                  <a:moveTo>
                    <a:pt x="92" y="0"/>
                  </a:moveTo>
                  <a:cubicBezTo>
                    <a:pt x="92" y="0"/>
                    <a:pt x="110" y="14"/>
                    <a:pt x="137" y="18"/>
                  </a:cubicBezTo>
                  <a:cubicBezTo>
                    <a:pt x="163" y="22"/>
                    <a:pt x="157" y="51"/>
                    <a:pt x="141" y="55"/>
                  </a:cubicBezTo>
                  <a:cubicBezTo>
                    <a:pt x="124" y="58"/>
                    <a:pt x="9" y="54"/>
                    <a:pt x="4" y="44"/>
                  </a:cubicBezTo>
                  <a:cubicBezTo>
                    <a:pt x="0" y="34"/>
                    <a:pt x="12" y="13"/>
                    <a:pt x="12" y="13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1152933" y="2806948"/>
              <a:ext cx="920750" cy="504825"/>
            </a:xfrm>
            <a:custGeom>
              <a:avLst/>
              <a:gdLst>
                <a:gd name="T0" fmla="*/ 67 w 325"/>
                <a:gd name="T1" fmla="*/ 5 h 178"/>
                <a:gd name="T2" fmla="*/ 16 w 325"/>
                <a:gd name="T3" fmla="*/ 23 h 178"/>
                <a:gd name="T4" fmla="*/ 13 w 325"/>
                <a:gd name="T5" fmla="*/ 178 h 178"/>
                <a:gd name="T6" fmla="*/ 316 w 325"/>
                <a:gd name="T7" fmla="*/ 170 h 178"/>
                <a:gd name="T8" fmla="*/ 322 w 325"/>
                <a:gd name="T9" fmla="*/ 32 h 178"/>
                <a:gd name="T10" fmla="*/ 273 w 325"/>
                <a:gd name="T11" fmla="*/ 4 h 178"/>
                <a:gd name="T12" fmla="*/ 67 w 325"/>
                <a:gd name="T13" fmla="*/ 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5" h="178">
                  <a:moveTo>
                    <a:pt x="67" y="5"/>
                  </a:moveTo>
                  <a:cubicBezTo>
                    <a:pt x="67" y="5"/>
                    <a:pt x="32" y="0"/>
                    <a:pt x="16" y="23"/>
                  </a:cubicBezTo>
                  <a:cubicBezTo>
                    <a:pt x="0" y="46"/>
                    <a:pt x="13" y="178"/>
                    <a:pt x="13" y="178"/>
                  </a:cubicBezTo>
                  <a:cubicBezTo>
                    <a:pt x="316" y="170"/>
                    <a:pt x="316" y="170"/>
                    <a:pt x="316" y="170"/>
                  </a:cubicBezTo>
                  <a:cubicBezTo>
                    <a:pt x="316" y="170"/>
                    <a:pt x="325" y="46"/>
                    <a:pt x="322" y="32"/>
                  </a:cubicBezTo>
                  <a:cubicBezTo>
                    <a:pt x="318" y="19"/>
                    <a:pt x="301" y="4"/>
                    <a:pt x="273" y="4"/>
                  </a:cubicBezTo>
                  <a:cubicBezTo>
                    <a:pt x="222" y="4"/>
                    <a:pt x="67" y="5"/>
                    <a:pt x="67" y="5"/>
                  </a:cubicBezTo>
                  <a:close/>
                </a:path>
              </a:pathLst>
            </a:custGeom>
            <a:solidFill>
              <a:srgbClr val="F9C5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186270" y="3127623"/>
              <a:ext cx="865188" cy="184150"/>
            </a:xfrm>
            <a:custGeom>
              <a:avLst/>
              <a:gdLst>
                <a:gd name="T0" fmla="*/ 202 w 305"/>
                <a:gd name="T1" fmla="*/ 3 h 65"/>
                <a:gd name="T2" fmla="*/ 147 w 305"/>
                <a:gd name="T3" fmla="*/ 0 h 65"/>
                <a:gd name="T4" fmla="*/ 145 w 305"/>
                <a:gd name="T5" fmla="*/ 1 h 65"/>
                <a:gd name="T6" fmla="*/ 0 w 305"/>
                <a:gd name="T7" fmla="*/ 44 h 65"/>
                <a:gd name="T8" fmla="*/ 1 w 305"/>
                <a:gd name="T9" fmla="*/ 65 h 65"/>
                <a:gd name="T10" fmla="*/ 304 w 305"/>
                <a:gd name="T11" fmla="*/ 57 h 65"/>
                <a:gd name="T12" fmla="*/ 305 w 305"/>
                <a:gd name="T13" fmla="*/ 47 h 65"/>
                <a:gd name="T14" fmla="*/ 202 w 305"/>
                <a:gd name="T1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5" h="65">
                  <a:moveTo>
                    <a:pt x="202" y="3"/>
                  </a:moveTo>
                  <a:cubicBezTo>
                    <a:pt x="184" y="4"/>
                    <a:pt x="165" y="1"/>
                    <a:pt x="147" y="0"/>
                  </a:cubicBezTo>
                  <a:cubicBezTo>
                    <a:pt x="147" y="1"/>
                    <a:pt x="146" y="1"/>
                    <a:pt x="145" y="1"/>
                  </a:cubicBezTo>
                  <a:cubicBezTo>
                    <a:pt x="93" y="1"/>
                    <a:pt x="37" y="5"/>
                    <a:pt x="0" y="44"/>
                  </a:cubicBezTo>
                  <a:cubicBezTo>
                    <a:pt x="1" y="56"/>
                    <a:pt x="1" y="65"/>
                    <a:pt x="1" y="65"/>
                  </a:cubicBezTo>
                  <a:cubicBezTo>
                    <a:pt x="304" y="57"/>
                    <a:pt x="304" y="57"/>
                    <a:pt x="304" y="57"/>
                  </a:cubicBezTo>
                  <a:cubicBezTo>
                    <a:pt x="304" y="57"/>
                    <a:pt x="304" y="53"/>
                    <a:pt x="305" y="47"/>
                  </a:cubicBezTo>
                  <a:cubicBezTo>
                    <a:pt x="287" y="12"/>
                    <a:pt x="239" y="5"/>
                    <a:pt x="202" y="3"/>
                  </a:cubicBezTo>
                  <a:close/>
                </a:path>
              </a:pathLst>
            </a:custGeom>
            <a:solidFill>
              <a:srgbClr val="EAA4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1294220" y="3695949"/>
              <a:ext cx="322263" cy="779463"/>
            </a:xfrm>
            <a:custGeom>
              <a:avLst/>
              <a:gdLst>
                <a:gd name="T0" fmla="*/ 0 w 114"/>
                <a:gd name="T1" fmla="*/ 0 h 274"/>
                <a:gd name="T2" fmla="*/ 7 w 114"/>
                <a:gd name="T3" fmla="*/ 252 h 274"/>
                <a:gd name="T4" fmla="*/ 64 w 114"/>
                <a:gd name="T5" fmla="*/ 273 h 274"/>
                <a:gd name="T6" fmla="*/ 106 w 114"/>
                <a:gd name="T7" fmla="*/ 254 h 274"/>
                <a:gd name="T8" fmla="*/ 107 w 114"/>
                <a:gd name="T9" fmla="*/ 26 h 274"/>
                <a:gd name="T10" fmla="*/ 0 w 114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274">
                  <a:moveTo>
                    <a:pt x="0" y="0"/>
                  </a:moveTo>
                  <a:cubicBezTo>
                    <a:pt x="7" y="252"/>
                    <a:pt x="7" y="252"/>
                    <a:pt x="7" y="252"/>
                  </a:cubicBezTo>
                  <a:cubicBezTo>
                    <a:pt x="7" y="252"/>
                    <a:pt x="15" y="272"/>
                    <a:pt x="64" y="273"/>
                  </a:cubicBezTo>
                  <a:cubicBezTo>
                    <a:pt x="114" y="274"/>
                    <a:pt x="106" y="254"/>
                    <a:pt x="106" y="254"/>
                  </a:cubicBezTo>
                  <a:cubicBezTo>
                    <a:pt x="107" y="26"/>
                    <a:pt x="107" y="26"/>
                    <a:pt x="107" y="2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82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1640295" y="3695949"/>
              <a:ext cx="319088" cy="779463"/>
            </a:xfrm>
            <a:custGeom>
              <a:avLst/>
              <a:gdLst>
                <a:gd name="T0" fmla="*/ 113 w 113"/>
                <a:gd name="T1" fmla="*/ 0 h 274"/>
                <a:gd name="T2" fmla="*/ 106 w 113"/>
                <a:gd name="T3" fmla="*/ 252 h 274"/>
                <a:gd name="T4" fmla="*/ 49 w 113"/>
                <a:gd name="T5" fmla="*/ 273 h 274"/>
                <a:gd name="T6" fmla="*/ 8 w 113"/>
                <a:gd name="T7" fmla="*/ 254 h 274"/>
                <a:gd name="T8" fmla="*/ 7 w 113"/>
                <a:gd name="T9" fmla="*/ 26 h 274"/>
                <a:gd name="T10" fmla="*/ 113 w 113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74">
                  <a:moveTo>
                    <a:pt x="113" y="0"/>
                  </a:moveTo>
                  <a:cubicBezTo>
                    <a:pt x="106" y="252"/>
                    <a:pt x="106" y="252"/>
                    <a:pt x="106" y="252"/>
                  </a:cubicBezTo>
                  <a:cubicBezTo>
                    <a:pt x="106" y="252"/>
                    <a:pt x="99" y="272"/>
                    <a:pt x="49" y="273"/>
                  </a:cubicBezTo>
                  <a:cubicBezTo>
                    <a:pt x="0" y="274"/>
                    <a:pt x="8" y="254"/>
                    <a:pt x="8" y="254"/>
                  </a:cubicBezTo>
                  <a:cubicBezTo>
                    <a:pt x="7" y="26"/>
                    <a:pt x="7" y="26"/>
                    <a:pt x="7" y="26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382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1154520" y="3056186"/>
              <a:ext cx="930275" cy="773113"/>
            </a:xfrm>
            <a:prstGeom prst="ellipse">
              <a:avLst/>
            </a:prstGeom>
            <a:solidFill>
              <a:srgbClr val="F9C5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1602195" y="3065711"/>
              <a:ext cx="12700" cy="763588"/>
            </a:xfrm>
            <a:prstGeom prst="rect">
              <a:avLst/>
            </a:prstGeom>
            <a:solidFill>
              <a:srgbClr val="EAA4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1294220" y="2767261"/>
              <a:ext cx="654050" cy="363538"/>
            </a:xfrm>
            <a:custGeom>
              <a:avLst/>
              <a:gdLst>
                <a:gd name="T0" fmla="*/ 4 w 231"/>
                <a:gd name="T1" fmla="*/ 0 h 128"/>
                <a:gd name="T2" fmla="*/ 0 w 231"/>
                <a:gd name="T3" fmla="*/ 8 h 128"/>
                <a:gd name="T4" fmla="*/ 69 w 231"/>
                <a:gd name="T5" fmla="*/ 110 h 128"/>
                <a:gd name="T6" fmla="*/ 211 w 231"/>
                <a:gd name="T7" fmla="*/ 67 h 128"/>
                <a:gd name="T8" fmla="*/ 229 w 231"/>
                <a:gd name="T9" fmla="*/ 8 h 128"/>
                <a:gd name="T10" fmla="*/ 223 w 231"/>
                <a:gd name="T11" fmla="*/ 4 h 128"/>
                <a:gd name="T12" fmla="*/ 4 w 231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28">
                  <a:moveTo>
                    <a:pt x="4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2"/>
                    <a:pt x="69" y="110"/>
                  </a:cubicBezTo>
                  <a:cubicBezTo>
                    <a:pt x="136" y="128"/>
                    <a:pt x="191" y="108"/>
                    <a:pt x="211" y="67"/>
                  </a:cubicBezTo>
                  <a:cubicBezTo>
                    <a:pt x="231" y="26"/>
                    <a:pt x="229" y="8"/>
                    <a:pt x="229" y="8"/>
                  </a:cubicBezTo>
                  <a:cubicBezTo>
                    <a:pt x="223" y="4"/>
                    <a:pt x="223" y="4"/>
                    <a:pt x="223" y="4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1294220" y="2414836"/>
              <a:ext cx="649288" cy="585788"/>
            </a:xfrm>
            <a:custGeom>
              <a:avLst/>
              <a:gdLst>
                <a:gd name="T0" fmla="*/ 229 w 229"/>
                <a:gd name="T1" fmla="*/ 108 h 206"/>
                <a:gd name="T2" fmla="*/ 215 w 229"/>
                <a:gd name="T3" fmla="*/ 159 h 206"/>
                <a:gd name="T4" fmla="*/ 157 w 229"/>
                <a:gd name="T5" fmla="*/ 202 h 206"/>
                <a:gd name="T6" fmla="*/ 121 w 229"/>
                <a:gd name="T7" fmla="*/ 188 h 206"/>
                <a:gd name="T8" fmla="*/ 83 w 229"/>
                <a:gd name="T9" fmla="*/ 206 h 206"/>
                <a:gd name="T10" fmla="*/ 39 w 229"/>
                <a:gd name="T11" fmla="*/ 189 h 206"/>
                <a:gd name="T12" fmla="*/ 11 w 229"/>
                <a:gd name="T13" fmla="*/ 153 h 206"/>
                <a:gd name="T14" fmla="*/ 0 w 229"/>
                <a:gd name="T15" fmla="*/ 108 h 206"/>
                <a:gd name="T16" fmla="*/ 114 w 229"/>
                <a:gd name="T17" fmla="*/ 0 h 206"/>
                <a:gd name="T18" fmla="*/ 229 w 229"/>
                <a:gd name="T19" fmla="*/ 10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206">
                  <a:moveTo>
                    <a:pt x="229" y="108"/>
                  </a:moveTo>
                  <a:cubicBezTo>
                    <a:pt x="229" y="125"/>
                    <a:pt x="224" y="144"/>
                    <a:pt x="215" y="159"/>
                  </a:cubicBezTo>
                  <a:cubicBezTo>
                    <a:pt x="210" y="166"/>
                    <a:pt x="192" y="201"/>
                    <a:pt x="157" y="202"/>
                  </a:cubicBezTo>
                  <a:cubicBezTo>
                    <a:pt x="133" y="202"/>
                    <a:pt x="121" y="188"/>
                    <a:pt x="121" y="188"/>
                  </a:cubicBezTo>
                  <a:cubicBezTo>
                    <a:pt x="121" y="188"/>
                    <a:pt x="103" y="206"/>
                    <a:pt x="83" y="206"/>
                  </a:cubicBezTo>
                  <a:cubicBezTo>
                    <a:pt x="61" y="206"/>
                    <a:pt x="46" y="194"/>
                    <a:pt x="39" y="189"/>
                  </a:cubicBezTo>
                  <a:cubicBezTo>
                    <a:pt x="27" y="178"/>
                    <a:pt x="17" y="166"/>
                    <a:pt x="11" y="153"/>
                  </a:cubicBezTo>
                  <a:cubicBezTo>
                    <a:pt x="4" y="139"/>
                    <a:pt x="0" y="123"/>
                    <a:pt x="0" y="108"/>
                  </a:cubicBezTo>
                  <a:cubicBezTo>
                    <a:pt x="0" y="48"/>
                    <a:pt x="51" y="0"/>
                    <a:pt x="114" y="0"/>
                  </a:cubicBezTo>
                  <a:cubicBezTo>
                    <a:pt x="177" y="0"/>
                    <a:pt x="229" y="48"/>
                    <a:pt x="229" y="108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297395" y="2649786"/>
              <a:ext cx="155575" cy="49213"/>
            </a:xfrm>
            <a:custGeom>
              <a:avLst/>
              <a:gdLst>
                <a:gd name="T0" fmla="*/ 0 w 55"/>
                <a:gd name="T1" fmla="*/ 17 h 17"/>
                <a:gd name="T2" fmla="*/ 55 w 55"/>
                <a:gd name="T3" fmla="*/ 6 h 17"/>
                <a:gd name="T4" fmla="*/ 54 w 55"/>
                <a:gd name="T5" fmla="*/ 0 h 17"/>
                <a:gd name="T6" fmla="*/ 0 w 55"/>
                <a:gd name="T7" fmla="*/ 11 h 17"/>
                <a:gd name="T8" fmla="*/ 0 w 5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7">
                  <a:moveTo>
                    <a:pt x="0" y="17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0" y="15"/>
                    <a:pt x="0" y="17"/>
                  </a:cubicBezTo>
                  <a:close/>
                </a:path>
              </a:pathLst>
            </a:custGeom>
            <a:solidFill>
              <a:srgbClr val="473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1795870" y="2649786"/>
              <a:ext cx="144463" cy="46038"/>
            </a:xfrm>
            <a:custGeom>
              <a:avLst/>
              <a:gdLst>
                <a:gd name="T0" fmla="*/ 51 w 51"/>
                <a:gd name="T1" fmla="*/ 10 h 16"/>
                <a:gd name="T2" fmla="*/ 2 w 51"/>
                <a:gd name="T3" fmla="*/ 0 h 16"/>
                <a:gd name="T4" fmla="*/ 0 w 51"/>
                <a:gd name="T5" fmla="*/ 6 h 16"/>
                <a:gd name="T6" fmla="*/ 51 w 51"/>
                <a:gd name="T7" fmla="*/ 16 h 16"/>
                <a:gd name="T8" fmla="*/ 51 w 51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6">
                  <a:moveTo>
                    <a:pt x="51" y="1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4"/>
                    <a:pt x="51" y="12"/>
                    <a:pt x="51" y="10"/>
                  </a:cubicBezTo>
                  <a:close/>
                </a:path>
              </a:pathLst>
            </a:custGeom>
            <a:solidFill>
              <a:srgbClr val="473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Oval 17"/>
            <p:cNvSpPr>
              <a:spLocks noChangeArrowheads="1"/>
            </p:cNvSpPr>
            <p:nvPr/>
          </p:nvSpPr>
          <p:spPr bwMode="auto">
            <a:xfrm>
              <a:off x="11219608" y="2695823"/>
              <a:ext cx="111125" cy="93663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18"/>
            <p:cNvSpPr>
              <a:spLocks noChangeArrowheads="1"/>
            </p:cNvSpPr>
            <p:nvPr/>
          </p:nvSpPr>
          <p:spPr bwMode="auto">
            <a:xfrm>
              <a:off x="11878420" y="2695823"/>
              <a:ext cx="109538" cy="93663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11500595" y="2645023"/>
              <a:ext cx="215900" cy="15875"/>
            </a:xfrm>
            <a:prstGeom prst="rect">
              <a:avLst/>
            </a:prstGeom>
            <a:solidFill>
              <a:srgbClr val="473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20"/>
            <p:cNvSpPr>
              <a:spLocks noChangeArrowheads="1"/>
            </p:cNvSpPr>
            <p:nvPr/>
          </p:nvSpPr>
          <p:spPr bwMode="auto">
            <a:xfrm>
              <a:off x="11373595" y="2598986"/>
              <a:ext cx="147638" cy="144463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1"/>
            <p:cNvSpPr>
              <a:spLocks noChangeArrowheads="1"/>
            </p:cNvSpPr>
            <p:nvPr/>
          </p:nvSpPr>
          <p:spPr bwMode="auto">
            <a:xfrm>
              <a:off x="11694270" y="2598986"/>
              <a:ext cx="144463" cy="144463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1551395" y="2706936"/>
              <a:ext cx="128588" cy="100013"/>
            </a:xfrm>
            <a:custGeom>
              <a:avLst/>
              <a:gdLst>
                <a:gd name="T0" fmla="*/ 16 w 81"/>
                <a:gd name="T1" fmla="*/ 0 h 63"/>
                <a:gd name="T2" fmla="*/ 66 w 81"/>
                <a:gd name="T3" fmla="*/ 0 h 63"/>
                <a:gd name="T4" fmla="*/ 81 w 81"/>
                <a:gd name="T5" fmla="*/ 63 h 63"/>
                <a:gd name="T6" fmla="*/ 0 w 81"/>
                <a:gd name="T7" fmla="*/ 63 h 63"/>
                <a:gd name="T8" fmla="*/ 16 w 81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63">
                  <a:moveTo>
                    <a:pt x="16" y="0"/>
                  </a:moveTo>
                  <a:lnTo>
                    <a:pt x="66" y="0"/>
                  </a:lnTo>
                  <a:lnTo>
                    <a:pt x="81" y="63"/>
                  </a:lnTo>
                  <a:lnTo>
                    <a:pt x="0" y="6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11475195" y="2846636"/>
              <a:ext cx="266700" cy="53975"/>
            </a:xfrm>
            <a:custGeom>
              <a:avLst/>
              <a:gdLst>
                <a:gd name="T0" fmla="*/ 20 w 94"/>
                <a:gd name="T1" fmla="*/ 18 h 19"/>
                <a:gd name="T2" fmla="*/ 2 w 94"/>
                <a:gd name="T3" fmla="*/ 17 h 19"/>
                <a:gd name="T4" fmla="*/ 0 w 94"/>
                <a:gd name="T5" fmla="*/ 15 h 19"/>
                <a:gd name="T6" fmla="*/ 3 w 94"/>
                <a:gd name="T7" fmla="*/ 13 h 19"/>
                <a:gd name="T8" fmla="*/ 91 w 94"/>
                <a:gd name="T9" fmla="*/ 1 h 19"/>
                <a:gd name="T10" fmla="*/ 94 w 94"/>
                <a:gd name="T11" fmla="*/ 2 h 19"/>
                <a:gd name="T12" fmla="*/ 93 w 94"/>
                <a:gd name="T13" fmla="*/ 4 h 19"/>
                <a:gd name="T14" fmla="*/ 20 w 94"/>
                <a:gd name="T15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19">
                  <a:moveTo>
                    <a:pt x="20" y="18"/>
                  </a:moveTo>
                  <a:cubicBezTo>
                    <a:pt x="9" y="18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1" y="14"/>
                    <a:pt x="2" y="13"/>
                    <a:pt x="3" y="13"/>
                  </a:cubicBezTo>
                  <a:cubicBezTo>
                    <a:pt x="3" y="14"/>
                    <a:pt x="47" y="19"/>
                    <a:pt x="91" y="1"/>
                  </a:cubicBezTo>
                  <a:cubicBezTo>
                    <a:pt x="92" y="0"/>
                    <a:pt x="94" y="1"/>
                    <a:pt x="94" y="2"/>
                  </a:cubicBezTo>
                  <a:cubicBezTo>
                    <a:pt x="94" y="3"/>
                    <a:pt x="94" y="4"/>
                    <a:pt x="93" y="4"/>
                  </a:cubicBezTo>
                  <a:cubicBezTo>
                    <a:pt x="65" y="16"/>
                    <a:pt x="37" y="18"/>
                    <a:pt x="20" y="18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4"/>
            <p:cNvSpPr>
              <a:spLocks noChangeArrowheads="1"/>
            </p:cNvSpPr>
            <p:nvPr/>
          </p:nvSpPr>
          <p:spPr bwMode="auto">
            <a:xfrm>
              <a:off x="11633945" y="3170486"/>
              <a:ext cx="39688" cy="39688"/>
            </a:xfrm>
            <a:prstGeom prst="ellipse">
              <a:avLst/>
            </a:prstGeom>
            <a:solidFill>
              <a:srgbClr val="EAA4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5"/>
            <p:cNvSpPr>
              <a:spLocks noChangeArrowheads="1"/>
            </p:cNvSpPr>
            <p:nvPr/>
          </p:nvSpPr>
          <p:spPr bwMode="auto">
            <a:xfrm>
              <a:off x="11633945" y="3303836"/>
              <a:ext cx="39688" cy="39688"/>
            </a:xfrm>
            <a:prstGeom prst="ellipse">
              <a:avLst/>
            </a:prstGeom>
            <a:solidFill>
              <a:srgbClr val="EAA4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6"/>
            <p:cNvSpPr>
              <a:spLocks noChangeArrowheads="1"/>
            </p:cNvSpPr>
            <p:nvPr/>
          </p:nvSpPr>
          <p:spPr bwMode="auto">
            <a:xfrm>
              <a:off x="11633945" y="3440361"/>
              <a:ext cx="39688" cy="39688"/>
            </a:xfrm>
            <a:prstGeom prst="ellipse">
              <a:avLst/>
            </a:prstGeom>
            <a:solidFill>
              <a:srgbClr val="EAA4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7"/>
            <p:cNvSpPr>
              <a:spLocks noChangeArrowheads="1"/>
            </p:cNvSpPr>
            <p:nvPr/>
          </p:nvSpPr>
          <p:spPr bwMode="auto">
            <a:xfrm>
              <a:off x="11633945" y="3713411"/>
              <a:ext cx="39688" cy="36513"/>
            </a:xfrm>
            <a:prstGeom prst="ellipse">
              <a:avLst/>
            </a:prstGeom>
            <a:solidFill>
              <a:srgbClr val="EAA4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8"/>
            <p:cNvSpPr>
              <a:spLocks noChangeArrowheads="1"/>
            </p:cNvSpPr>
            <p:nvPr/>
          </p:nvSpPr>
          <p:spPr bwMode="auto">
            <a:xfrm>
              <a:off x="11633945" y="3576886"/>
              <a:ext cx="39688" cy="39688"/>
            </a:xfrm>
            <a:prstGeom prst="ellipse">
              <a:avLst/>
            </a:prstGeom>
            <a:solidFill>
              <a:srgbClr val="EAA4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4" name="组合 403"/>
          <p:cNvGrpSpPr/>
          <p:nvPr/>
        </p:nvGrpSpPr>
        <p:grpSpPr>
          <a:xfrm>
            <a:off x="9711483" y="2146548"/>
            <a:ext cx="950913" cy="2411414"/>
            <a:chOff x="9711483" y="2146548"/>
            <a:chExt cx="950913" cy="2411414"/>
          </a:xfrm>
        </p:grpSpPr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0381408" y="2987923"/>
              <a:ext cx="280988" cy="700088"/>
            </a:xfrm>
            <a:custGeom>
              <a:avLst/>
              <a:gdLst>
                <a:gd name="T0" fmla="*/ 35 w 99"/>
                <a:gd name="T1" fmla="*/ 246 h 246"/>
                <a:gd name="T2" fmla="*/ 27 w 99"/>
                <a:gd name="T3" fmla="*/ 244 h 246"/>
                <a:gd name="T4" fmla="*/ 15 w 99"/>
                <a:gd name="T5" fmla="*/ 216 h 246"/>
                <a:gd name="T6" fmla="*/ 50 w 99"/>
                <a:gd name="T7" fmla="*/ 129 h 246"/>
                <a:gd name="T8" fmla="*/ 47 w 99"/>
                <a:gd name="T9" fmla="*/ 101 h 246"/>
                <a:gd name="T10" fmla="*/ 6 w 99"/>
                <a:gd name="T11" fmla="*/ 36 h 246"/>
                <a:gd name="T12" fmla="*/ 13 w 99"/>
                <a:gd name="T13" fmla="*/ 7 h 246"/>
                <a:gd name="T14" fmla="*/ 42 w 99"/>
                <a:gd name="T15" fmla="*/ 13 h 246"/>
                <a:gd name="T16" fmla="*/ 84 w 99"/>
                <a:gd name="T17" fmla="*/ 78 h 246"/>
                <a:gd name="T18" fmla="*/ 90 w 99"/>
                <a:gd name="T19" fmla="*/ 145 h 246"/>
                <a:gd name="T20" fmla="*/ 55 w 99"/>
                <a:gd name="T21" fmla="*/ 232 h 246"/>
                <a:gd name="T22" fmla="*/ 35 w 99"/>
                <a:gd name="T2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246">
                  <a:moveTo>
                    <a:pt x="35" y="246"/>
                  </a:moveTo>
                  <a:cubicBezTo>
                    <a:pt x="32" y="246"/>
                    <a:pt x="30" y="245"/>
                    <a:pt x="27" y="244"/>
                  </a:cubicBezTo>
                  <a:cubicBezTo>
                    <a:pt x="16" y="240"/>
                    <a:pt x="11" y="227"/>
                    <a:pt x="15" y="216"/>
                  </a:cubicBezTo>
                  <a:cubicBezTo>
                    <a:pt x="50" y="129"/>
                    <a:pt x="50" y="129"/>
                    <a:pt x="50" y="129"/>
                  </a:cubicBezTo>
                  <a:cubicBezTo>
                    <a:pt x="54" y="120"/>
                    <a:pt x="53" y="109"/>
                    <a:pt x="47" y="10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0" y="26"/>
                    <a:pt x="3" y="13"/>
                    <a:pt x="13" y="7"/>
                  </a:cubicBezTo>
                  <a:cubicBezTo>
                    <a:pt x="23" y="0"/>
                    <a:pt x="36" y="3"/>
                    <a:pt x="42" y="13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96" y="98"/>
                    <a:pt x="99" y="123"/>
                    <a:pt x="90" y="145"/>
                  </a:cubicBezTo>
                  <a:cubicBezTo>
                    <a:pt x="55" y="232"/>
                    <a:pt x="55" y="232"/>
                    <a:pt x="55" y="232"/>
                  </a:cubicBezTo>
                  <a:cubicBezTo>
                    <a:pt x="52" y="240"/>
                    <a:pt x="44" y="246"/>
                    <a:pt x="35" y="246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9800383" y="4410324"/>
              <a:ext cx="346075" cy="147638"/>
            </a:xfrm>
            <a:custGeom>
              <a:avLst/>
              <a:gdLst>
                <a:gd name="T0" fmla="*/ 83 w 122"/>
                <a:gd name="T1" fmla="*/ 7 h 52"/>
                <a:gd name="T2" fmla="*/ 54 w 122"/>
                <a:gd name="T3" fmla="*/ 6 h 52"/>
                <a:gd name="T4" fmla="*/ 7 w 122"/>
                <a:gd name="T5" fmla="*/ 19 h 52"/>
                <a:gd name="T6" fmla="*/ 16 w 122"/>
                <a:gd name="T7" fmla="*/ 46 h 52"/>
                <a:gd name="T8" fmla="*/ 120 w 122"/>
                <a:gd name="T9" fmla="*/ 52 h 52"/>
                <a:gd name="T10" fmla="*/ 122 w 122"/>
                <a:gd name="T11" fmla="*/ 46 h 52"/>
                <a:gd name="T12" fmla="*/ 117 w 122"/>
                <a:gd name="T13" fmla="*/ 29 h 52"/>
                <a:gd name="T14" fmla="*/ 83 w 122"/>
                <a:gd name="T1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52">
                  <a:moveTo>
                    <a:pt x="83" y="7"/>
                  </a:move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13" y="0"/>
                    <a:pt x="7" y="19"/>
                  </a:cubicBezTo>
                  <a:cubicBezTo>
                    <a:pt x="0" y="39"/>
                    <a:pt x="9" y="44"/>
                    <a:pt x="16" y="46"/>
                  </a:cubicBezTo>
                  <a:cubicBezTo>
                    <a:pt x="23" y="47"/>
                    <a:pt x="120" y="52"/>
                    <a:pt x="120" y="52"/>
                  </a:cubicBezTo>
                  <a:cubicBezTo>
                    <a:pt x="122" y="46"/>
                    <a:pt x="122" y="46"/>
                    <a:pt x="122" y="46"/>
                  </a:cubicBezTo>
                  <a:cubicBezTo>
                    <a:pt x="117" y="29"/>
                    <a:pt x="117" y="29"/>
                    <a:pt x="117" y="29"/>
                  </a:cubicBezTo>
                  <a:lnTo>
                    <a:pt x="83" y="7"/>
                  </a:lnTo>
                  <a:close/>
                </a:path>
              </a:pathLst>
            </a:custGeom>
            <a:solidFill>
              <a:srgbClr val="4C3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0276633" y="4410324"/>
              <a:ext cx="342900" cy="147638"/>
            </a:xfrm>
            <a:custGeom>
              <a:avLst/>
              <a:gdLst>
                <a:gd name="T0" fmla="*/ 39 w 121"/>
                <a:gd name="T1" fmla="*/ 7 h 52"/>
                <a:gd name="T2" fmla="*/ 68 w 121"/>
                <a:gd name="T3" fmla="*/ 6 h 52"/>
                <a:gd name="T4" fmla="*/ 115 w 121"/>
                <a:gd name="T5" fmla="*/ 19 h 52"/>
                <a:gd name="T6" fmla="*/ 106 w 121"/>
                <a:gd name="T7" fmla="*/ 46 h 52"/>
                <a:gd name="T8" fmla="*/ 1 w 121"/>
                <a:gd name="T9" fmla="*/ 52 h 52"/>
                <a:gd name="T10" fmla="*/ 0 w 121"/>
                <a:gd name="T11" fmla="*/ 46 h 52"/>
                <a:gd name="T12" fmla="*/ 5 w 121"/>
                <a:gd name="T13" fmla="*/ 29 h 52"/>
                <a:gd name="T14" fmla="*/ 39 w 121"/>
                <a:gd name="T1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52">
                  <a:moveTo>
                    <a:pt x="39" y="7"/>
                  </a:move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108" y="0"/>
                    <a:pt x="115" y="19"/>
                  </a:cubicBezTo>
                  <a:cubicBezTo>
                    <a:pt x="121" y="39"/>
                    <a:pt x="113" y="44"/>
                    <a:pt x="106" y="46"/>
                  </a:cubicBezTo>
                  <a:cubicBezTo>
                    <a:pt x="99" y="47"/>
                    <a:pt x="1" y="52"/>
                    <a:pt x="1" y="5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5" y="29"/>
                    <a:pt x="5" y="29"/>
                    <a:pt x="5" y="29"/>
                  </a:cubicBezTo>
                  <a:lnTo>
                    <a:pt x="39" y="7"/>
                  </a:lnTo>
                  <a:close/>
                </a:path>
              </a:pathLst>
            </a:custGeom>
            <a:solidFill>
              <a:srgbClr val="4C3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9833720" y="3105398"/>
              <a:ext cx="180975" cy="625475"/>
            </a:xfrm>
            <a:custGeom>
              <a:avLst/>
              <a:gdLst>
                <a:gd name="T0" fmla="*/ 18 w 64"/>
                <a:gd name="T1" fmla="*/ 0 h 220"/>
                <a:gd name="T2" fmla="*/ 4 w 64"/>
                <a:gd name="T3" fmla="*/ 190 h 220"/>
                <a:gd name="T4" fmla="*/ 25 w 64"/>
                <a:gd name="T5" fmla="*/ 219 h 220"/>
                <a:gd name="T6" fmla="*/ 54 w 64"/>
                <a:gd name="T7" fmla="*/ 180 h 220"/>
                <a:gd name="T8" fmla="*/ 64 w 64"/>
                <a:gd name="T9" fmla="*/ 32 h 220"/>
                <a:gd name="T10" fmla="*/ 18 w 64"/>
                <a:gd name="T1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220">
                  <a:moveTo>
                    <a:pt x="18" y="0"/>
                  </a:moveTo>
                  <a:cubicBezTo>
                    <a:pt x="4" y="190"/>
                    <a:pt x="4" y="190"/>
                    <a:pt x="4" y="190"/>
                  </a:cubicBezTo>
                  <a:cubicBezTo>
                    <a:pt x="4" y="190"/>
                    <a:pt x="0" y="218"/>
                    <a:pt x="25" y="219"/>
                  </a:cubicBezTo>
                  <a:cubicBezTo>
                    <a:pt x="51" y="220"/>
                    <a:pt x="54" y="180"/>
                    <a:pt x="54" y="180"/>
                  </a:cubicBezTo>
                  <a:cubicBezTo>
                    <a:pt x="64" y="32"/>
                    <a:pt x="64" y="32"/>
                    <a:pt x="64" y="32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9952783" y="3597524"/>
              <a:ext cx="490538" cy="942975"/>
            </a:xfrm>
            <a:custGeom>
              <a:avLst/>
              <a:gdLst>
                <a:gd name="T0" fmla="*/ 52 w 309"/>
                <a:gd name="T1" fmla="*/ 0 h 594"/>
                <a:gd name="T2" fmla="*/ 18 w 309"/>
                <a:gd name="T3" fmla="*/ 30 h 594"/>
                <a:gd name="T4" fmla="*/ 0 w 309"/>
                <a:gd name="T5" fmla="*/ 522 h 594"/>
                <a:gd name="T6" fmla="*/ 122 w 309"/>
                <a:gd name="T7" fmla="*/ 594 h 594"/>
                <a:gd name="T8" fmla="*/ 147 w 309"/>
                <a:gd name="T9" fmla="*/ 143 h 594"/>
                <a:gd name="T10" fmla="*/ 159 w 309"/>
                <a:gd name="T11" fmla="*/ 143 h 594"/>
                <a:gd name="T12" fmla="*/ 204 w 309"/>
                <a:gd name="T13" fmla="*/ 594 h 594"/>
                <a:gd name="T14" fmla="*/ 309 w 309"/>
                <a:gd name="T15" fmla="*/ 522 h 594"/>
                <a:gd name="T16" fmla="*/ 293 w 309"/>
                <a:gd name="T17" fmla="*/ 25 h 594"/>
                <a:gd name="T18" fmla="*/ 268 w 309"/>
                <a:gd name="T19" fmla="*/ 0 h 594"/>
                <a:gd name="T20" fmla="*/ 52 w 309"/>
                <a:gd name="T21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9" h="594">
                  <a:moveTo>
                    <a:pt x="52" y="0"/>
                  </a:moveTo>
                  <a:lnTo>
                    <a:pt x="18" y="30"/>
                  </a:lnTo>
                  <a:lnTo>
                    <a:pt x="0" y="522"/>
                  </a:lnTo>
                  <a:lnTo>
                    <a:pt x="122" y="594"/>
                  </a:lnTo>
                  <a:lnTo>
                    <a:pt x="147" y="143"/>
                  </a:lnTo>
                  <a:lnTo>
                    <a:pt x="159" y="143"/>
                  </a:lnTo>
                  <a:lnTo>
                    <a:pt x="204" y="594"/>
                  </a:lnTo>
                  <a:lnTo>
                    <a:pt x="309" y="522"/>
                  </a:lnTo>
                  <a:lnTo>
                    <a:pt x="293" y="25"/>
                  </a:lnTo>
                  <a:lnTo>
                    <a:pt x="268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2F3B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9862295" y="2937123"/>
              <a:ext cx="682625" cy="708025"/>
            </a:xfrm>
            <a:custGeom>
              <a:avLst/>
              <a:gdLst>
                <a:gd name="T0" fmla="*/ 81 w 241"/>
                <a:gd name="T1" fmla="*/ 2 h 249"/>
                <a:gd name="T2" fmla="*/ 34 w 241"/>
                <a:gd name="T3" fmla="*/ 7 h 249"/>
                <a:gd name="T4" fmla="*/ 0 w 241"/>
                <a:gd name="T5" fmla="*/ 70 h 249"/>
                <a:gd name="T6" fmla="*/ 45 w 241"/>
                <a:gd name="T7" fmla="*/ 98 h 249"/>
                <a:gd name="T8" fmla="*/ 42 w 241"/>
                <a:gd name="T9" fmla="*/ 249 h 249"/>
                <a:gd name="T10" fmla="*/ 196 w 241"/>
                <a:gd name="T11" fmla="*/ 246 h 249"/>
                <a:gd name="T12" fmla="*/ 191 w 241"/>
                <a:gd name="T13" fmla="*/ 68 h 249"/>
                <a:gd name="T14" fmla="*/ 205 w 241"/>
                <a:gd name="T15" fmla="*/ 89 h 249"/>
                <a:gd name="T16" fmla="*/ 241 w 241"/>
                <a:gd name="T17" fmla="*/ 47 h 249"/>
                <a:gd name="T18" fmla="*/ 222 w 241"/>
                <a:gd name="T19" fmla="*/ 18 h 249"/>
                <a:gd name="T20" fmla="*/ 196 w 241"/>
                <a:gd name="T21" fmla="*/ 2 h 249"/>
                <a:gd name="T22" fmla="*/ 155 w 241"/>
                <a:gd name="T23" fmla="*/ 2 h 249"/>
                <a:gd name="T24" fmla="*/ 81 w 241"/>
                <a:gd name="T25" fmla="*/ 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249">
                  <a:moveTo>
                    <a:pt x="81" y="2"/>
                  </a:moveTo>
                  <a:cubicBezTo>
                    <a:pt x="81" y="2"/>
                    <a:pt x="45" y="2"/>
                    <a:pt x="34" y="7"/>
                  </a:cubicBezTo>
                  <a:cubicBezTo>
                    <a:pt x="26" y="11"/>
                    <a:pt x="13" y="35"/>
                    <a:pt x="0" y="70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2" y="249"/>
                    <a:pt x="42" y="249"/>
                    <a:pt x="42" y="249"/>
                  </a:cubicBezTo>
                  <a:cubicBezTo>
                    <a:pt x="196" y="246"/>
                    <a:pt x="196" y="246"/>
                    <a:pt x="196" y="246"/>
                  </a:cubicBezTo>
                  <a:cubicBezTo>
                    <a:pt x="191" y="68"/>
                    <a:pt x="191" y="68"/>
                    <a:pt x="191" y="68"/>
                  </a:cubicBezTo>
                  <a:cubicBezTo>
                    <a:pt x="205" y="89"/>
                    <a:pt x="205" y="89"/>
                    <a:pt x="205" y="89"/>
                  </a:cubicBezTo>
                  <a:cubicBezTo>
                    <a:pt x="241" y="47"/>
                    <a:pt x="241" y="47"/>
                    <a:pt x="241" y="47"/>
                  </a:cubicBezTo>
                  <a:cubicBezTo>
                    <a:pt x="222" y="18"/>
                    <a:pt x="222" y="18"/>
                    <a:pt x="222" y="18"/>
                  </a:cubicBezTo>
                  <a:cubicBezTo>
                    <a:pt x="222" y="18"/>
                    <a:pt x="215" y="5"/>
                    <a:pt x="196" y="2"/>
                  </a:cubicBezTo>
                  <a:cubicBezTo>
                    <a:pt x="178" y="0"/>
                    <a:pt x="155" y="2"/>
                    <a:pt x="155" y="2"/>
                  </a:cubicBezTo>
                  <a:lnTo>
                    <a:pt x="81" y="2"/>
                  </a:lnTo>
                  <a:close/>
                </a:path>
              </a:pathLst>
            </a:custGeom>
            <a:solidFill>
              <a:srgbClr val="FBB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10071845" y="2943473"/>
              <a:ext cx="234950" cy="98425"/>
            </a:xfrm>
            <a:custGeom>
              <a:avLst/>
              <a:gdLst>
                <a:gd name="T0" fmla="*/ 7 w 83"/>
                <a:gd name="T1" fmla="*/ 0 h 35"/>
                <a:gd name="T2" fmla="*/ 81 w 83"/>
                <a:gd name="T3" fmla="*/ 0 h 35"/>
                <a:gd name="T4" fmla="*/ 42 w 83"/>
                <a:gd name="T5" fmla="*/ 33 h 35"/>
                <a:gd name="T6" fmla="*/ 7 w 83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35">
                  <a:moveTo>
                    <a:pt x="7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1" y="0"/>
                    <a:pt x="83" y="30"/>
                    <a:pt x="42" y="33"/>
                  </a:cubicBezTo>
                  <a:cubicBezTo>
                    <a:pt x="0" y="35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EE7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10133758" y="2837111"/>
              <a:ext cx="122238" cy="168275"/>
            </a:xfrm>
            <a:custGeom>
              <a:avLst/>
              <a:gdLst>
                <a:gd name="T0" fmla="*/ 1 w 43"/>
                <a:gd name="T1" fmla="*/ 3 h 59"/>
                <a:gd name="T2" fmla="*/ 1 w 43"/>
                <a:gd name="T3" fmla="*/ 43 h 59"/>
                <a:gd name="T4" fmla="*/ 19 w 43"/>
                <a:gd name="T5" fmla="*/ 59 h 59"/>
                <a:gd name="T6" fmla="*/ 42 w 43"/>
                <a:gd name="T7" fmla="*/ 42 h 59"/>
                <a:gd name="T8" fmla="*/ 42 w 43"/>
                <a:gd name="T9" fmla="*/ 0 h 59"/>
                <a:gd name="T10" fmla="*/ 1 w 43"/>
                <a:gd name="T11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59">
                  <a:moveTo>
                    <a:pt x="1" y="3"/>
                  </a:move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0" y="58"/>
                    <a:pt x="19" y="59"/>
                  </a:cubicBezTo>
                  <a:cubicBezTo>
                    <a:pt x="37" y="59"/>
                    <a:pt x="41" y="48"/>
                    <a:pt x="42" y="42"/>
                  </a:cubicBezTo>
                  <a:cubicBezTo>
                    <a:pt x="43" y="35"/>
                    <a:pt x="42" y="0"/>
                    <a:pt x="42" y="0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0136933" y="2837111"/>
              <a:ext cx="115888" cy="53975"/>
            </a:xfrm>
            <a:custGeom>
              <a:avLst/>
              <a:gdLst>
                <a:gd name="T0" fmla="*/ 41 w 41"/>
                <a:gd name="T1" fmla="*/ 13 h 19"/>
                <a:gd name="T2" fmla="*/ 41 w 41"/>
                <a:gd name="T3" fmla="*/ 0 h 19"/>
                <a:gd name="T4" fmla="*/ 0 w 41"/>
                <a:gd name="T5" fmla="*/ 3 h 19"/>
                <a:gd name="T6" fmla="*/ 0 w 41"/>
                <a:gd name="T7" fmla="*/ 13 h 19"/>
                <a:gd name="T8" fmla="*/ 41 w 41"/>
                <a:gd name="T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9">
                  <a:moveTo>
                    <a:pt x="41" y="13"/>
                  </a:moveTo>
                  <a:cubicBezTo>
                    <a:pt x="41" y="6"/>
                    <a:pt x="41" y="0"/>
                    <a:pt x="4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2" y="19"/>
                    <a:pt x="28" y="16"/>
                    <a:pt x="41" y="13"/>
                  </a:cubicBezTo>
                  <a:close/>
                </a:path>
              </a:pathLst>
            </a:custGeom>
            <a:solidFill>
              <a:srgbClr val="EAB8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9711483" y="2146548"/>
              <a:ext cx="912813" cy="722313"/>
            </a:xfrm>
            <a:custGeom>
              <a:avLst/>
              <a:gdLst>
                <a:gd name="T0" fmla="*/ 116 w 322"/>
                <a:gd name="T1" fmla="*/ 236 h 254"/>
                <a:gd name="T2" fmla="*/ 68 w 322"/>
                <a:gd name="T3" fmla="*/ 236 h 254"/>
                <a:gd name="T4" fmla="*/ 24 w 322"/>
                <a:gd name="T5" fmla="*/ 189 h 254"/>
                <a:gd name="T6" fmla="*/ 25 w 322"/>
                <a:gd name="T7" fmla="*/ 137 h 254"/>
                <a:gd name="T8" fmla="*/ 0 w 322"/>
                <a:gd name="T9" fmla="*/ 147 h 254"/>
                <a:gd name="T10" fmla="*/ 20 w 322"/>
                <a:gd name="T11" fmla="*/ 118 h 254"/>
                <a:gd name="T12" fmla="*/ 162 w 322"/>
                <a:gd name="T13" fmla="*/ 1 h 254"/>
                <a:gd name="T14" fmla="*/ 286 w 322"/>
                <a:gd name="T15" fmla="*/ 77 h 254"/>
                <a:gd name="T16" fmla="*/ 322 w 322"/>
                <a:gd name="T17" fmla="*/ 152 h 254"/>
                <a:gd name="T18" fmla="*/ 301 w 322"/>
                <a:gd name="T19" fmla="*/ 150 h 254"/>
                <a:gd name="T20" fmla="*/ 296 w 322"/>
                <a:gd name="T21" fmla="*/ 212 h 254"/>
                <a:gd name="T22" fmla="*/ 212 w 322"/>
                <a:gd name="T23" fmla="*/ 243 h 254"/>
                <a:gd name="T24" fmla="*/ 116 w 322"/>
                <a:gd name="T25" fmla="*/ 23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2" h="254">
                  <a:moveTo>
                    <a:pt x="116" y="236"/>
                  </a:moveTo>
                  <a:cubicBezTo>
                    <a:pt x="116" y="236"/>
                    <a:pt x="92" y="243"/>
                    <a:pt x="68" y="236"/>
                  </a:cubicBezTo>
                  <a:cubicBezTo>
                    <a:pt x="45" y="229"/>
                    <a:pt x="29" y="209"/>
                    <a:pt x="24" y="189"/>
                  </a:cubicBezTo>
                  <a:cubicBezTo>
                    <a:pt x="19" y="170"/>
                    <a:pt x="25" y="137"/>
                    <a:pt x="25" y="137"/>
                  </a:cubicBezTo>
                  <a:cubicBezTo>
                    <a:pt x="25" y="137"/>
                    <a:pt x="15" y="150"/>
                    <a:pt x="0" y="147"/>
                  </a:cubicBezTo>
                  <a:cubicBezTo>
                    <a:pt x="0" y="147"/>
                    <a:pt x="15" y="134"/>
                    <a:pt x="20" y="118"/>
                  </a:cubicBezTo>
                  <a:cubicBezTo>
                    <a:pt x="26" y="102"/>
                    <a:pt x="55" y="2"/>
                    <a:pt x="162" y="1"/>
                  </a:cubicBezTo>
                  <a:cubicBezTo>
                    <a:pt x="269" y="0"/>
                    <a:pt x="280" y="55"/>
                    <a:pt x="286" y="77"/>
                  </a:cubicBezTo>
                  <a:cubicBezTo>
                    <a:pt x="292" y="100"/>
                    <a:pt x="300" y="149"/>
                    <a:pt x="322" y="152"/>
                  </a:cubicBezTo>
                  <a:cubicBezTo>
                    <a:pt x="322" y="152"/>
                    <a:pt x="310" y="158"/>
                    <a:pt x="301" y="150"/>
                  </a:cubicBezTo>
                  <a:cubicBezTo>
                    <a:pt x="301" y="150"/>
                    <a:pt x="310" y="194"/>
                    <a:pt x="296" y="212"/>
                  </a:cubicBezTo>
                  <a:cubicBezTo>
                    <a:pt x="281" y="231"/>
                    <a:pt x="256" y="254"/>
                    <a:pt x="212" y="243"/>
                  </a:cubicBezTo>
                  <a:cubicBezTo>
                    <a:pt x="168" y="233"/>
                    <a:pt x="116" y="236"/>
                    <a:pt x="116" y="236"/>
                  </a:cubicBezTo>
                  <a:close/>
                </a:path>
              </a:pathLst>
            </a:custGeom>
            <a:solidFill>
              <a:srgbClr val="4C3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9905158" y="2437061"/>
              <a:ext cx="563563" cy="441325"/>
            </a:xfrm>
            <a:custGeom>
              <a:avLst/>
              <a:gdLst>
                <a:gd name="T0" fmla="*/ 0 w 199"/>
                <a:gd name="T1" fmla="*/ 103 h 155"/>
                <a:gd name="T2" fmla="*/ 97 w 199"/>
                <a:gd name="T3" fmla="*/ 153 h 155"/>
                <a:gd name="T4" fmla="*/ 199 w 199"/>
                <a:gd name="T5" fmla="*/ 60 h 155"/>
                <a:gd name="T6" fmla="*/ 124 w 199"/>
                <a:gd name="T7" fmla="*/ 0 h 155"/>
                <a:gd name="T8" fmla="*/ 95 w 199"/>
                <a:gd name="T9" fmla="*/ 33 h 155"/>
                <a:gd name="T10" fmla="*/ 104 w 199"/>
                <a:gd name="T11" fmla="*/ 0 h 155"/>
                <a:gd name="T12" fmla="*/ 35 w 199"/>
                <a:gd name="T13" fmla="*/ 54 h 155"/>
                <a:gd name="T14" fmla="*/ 0 w 199"/>
                <a:gd name="T15" fmla="*/ 103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55">
                  <a:moveTo>
                    <a:pt x="0" y="103"/>
                  </a:moveTo>
                  <a:cubicBezTo>
                    <a:pt x="0" y="103"/>
                    <a:pt x="12" y="151"/>
                    <a:pt x="97" y="153"/>
                  </a:cubicBezTo>
                  <a:cubicBezTo>
                    <a:pt x="181" y="155"/>
                    <a:pt x="197" y="98"/>
                    <a:pt x="199" y="60"/>
                  </a:cubicBezTo>
                  <a:cubicBezTo>
                    <a:pt x="199" y="60"/>
                    <a:pt x="127" y="45"/>
                    <a:pt x="124" y="0"/>
                  </a:cubicBezTo>
                  <a:cubicBezTo>
                    <a:pt x="124" y="0"/>
                    <a:pt x="114" y="27"/>
                    <a:pt x="95" y="33"/>
                  </a:cubicBezTo>
                  <a:cubicBezTo>
                    <a:pt x="95" y="33"/>
                    <a:pt x="108" y="11"/>
                    <a:pt x="104" y="0"/>
                  </a:cubicBezTo>
                  <a:cubicBezTo>
                    <a:pt x="104" y="0"/>
                    <a:pt x="70" y="39"/>
                    <a:pt x="35" y="54"/>
                  </a:cubicBezTo>
                  <a:cubicBezTo>
                    <a:pt x="0" y="69"/>
                    <a:pt x="0" y="103"/>
                    <a:pt x="0" y="103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0146458" y="2621211"/>
              <a:ext cx="79375" cy="103188"/>
            </a:xfrm>
            <a:custGeom>
              <a:avLst/>
              <a:gdLst>
                <a:gd name="T0" fmla="*/ 0 w 50"/>
                <a:gd name="T1" fmla="*/ 65 h 65"/>
                <a:gd name="T2" fmla="*/ 50 w 50"/>
                <a:gd name="T3" fmla="*/ 65 h 65"/>
                <a:gd name="T4" fmla="*/ 21 w 50"/>
                <a:gd name="T5" fmla="*/ 0 h 65"/>
                <a:gd name="T6" fmla="*/ 0 w 50"/>
                <a:gd name="T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5">
                  <a:moveTo>
                    <a:pt x="0" y="65"/>
                  </a:moveTo>
                  <a:lnTo>
                    <a:pt x="50" y="65"/>
                  </a:lnTo>
                  <a:lnTo>
                    <a:pt x="21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EAB8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10081370" y="2743448"/>
              <a:ext cx="250825" cy="49213"/>
            </a:xfrm>
            <a:custGeom>
              <a:avLst/>
              <a:gdLst>
                <a:gd name="T0" fmla="*/ 87 w 89"/>
                <a:gd name="T1" fmla="*/ 4 h 17"/>
                <a:gd name="T2" fmla="*/ 3 w 89"/>
                <a:gd name="T3" fmla="*/ 17 h 17"/>
                <a:gd name="T4" fmla="*/ 0 w 89"/>
                <a:gd name="T5" fmla="*/ 15 h 17"/>
                <a:gd name="T6" fmla="*/ 2 w 89"/>
                <a:gd name="T7" fmla="*/ 12 h 17"/>
                <a:gd name="T8" fmla="*/ 86 w 89"/>
                <a:gd name="T9" fmla="*/ 0 h 17"/>
                <a:gd name="T10" fmla="*/ 89 w 89"/>
                <a:gd name="T11" fmla="*/ 2 h 17"/>
                <a:gd name="T12" fmla="*/ 87 w 89"/>
                <a:gd name="T13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7">
                  <a:moveTo>
                    <a:pt x="87" y="4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1" y="16"/>
                    <a:pt x="0" y="15"/>
                  </a:cubicBezTo>
                  <a:cubicBezTo>
                    <a:pt x="0" y="14"/>
                    <a:pt x="1" y="13"/>
                    <a:pt x="2" y="1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8" y="0"/>
                    <a:pt x="89" y="1"/>
                    <a:pt x="89" y="2"/>
                  </a:cubicBezTo>
                  <a:cubicBezTo>
                    <a:pt x="89" y="3"/>
                    <a:pt x="88" y="4"/>
                    <a:pt x="87" y="4"/>
                  </a:cubicBezTo>
                  <a:close/>
                </a:path>
              </a:pathLst>
            </a:custGeom>
            <a:solidFill>
              <a:srgbClr val="C1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9987708" y="3278436"/>
              <a:ext cx="423863" cy="147638"/>
            </a:xfrm>
            <a:custGeom>
              <a:avLst/>
              <a:gdLst>
                <a:gd name="T0" fmla="*/ 266 w 267"/>
                <a:gd name="T1" fmla="*/ 0 h 93"/>
                <a:gd name="T2" fmla="*/ 1 w 267"/>
                <a:gd name="T3" fmla="*/ 0 h 93"/>
                <a:gd name="T4" fmla="*/ 0 w 267"/>
                <a:gd name="T5" fmla="*/ 93 h 93"/>
                <a:gd name="T6" fmla="*/ 267 w 267"/>
                <a:gd name="T7" fmla="*/ 93 h 93"/>
                <a:gd name="T8" fmla="*/ 266 w 267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93">
                  <a:moveTo>
                    <a:pt x="266" y="0"/>
                  </a:moveTo>
                  <a:lnTo>
                    <a:pt x="1" y="0"/>
                  </a:lnTo>
                  <a:lnTo>
                    <a:pt x="0" y="93"/>
                  </a:lnTo>
                  <a:lnTo>
                    <a:pt x="267" y="93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F4C7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0136933" y="3799136"/>
              <a:ext cx="111125" cy="30163"/>
            </a:xfrm>
            <a:custGeom>
              <a:avLst/>
              <a:gdLst>
                <a:gd name="T0" fmla="*/ 17 w 39"/>
                <a:gd name="T1" fmla="*/ 11 h 11"/>
                <a:gd name="T2" fmla="*/ 1 w 39"/>
                <a:gd name="T3" fmla="*/ 4 h 11"/>
                <a:gd name="T4" fmla="*/ 1 w 39"/>
                <a:gd name="T5" fmla="*/ 1 h 11"/>
                <a:gd name="T6" fmla="*/ 4 w 39"/>
                <a:gd name="T7" fmla="*/ 1 h 11"/>
                <a:gd name="T8" fmla="*/ 17 w 39"/>
                <a:gd name="T9" fmla="*/ 6 h 11"/>
                <a:gd name="T10" fmla="*/ 35 w 39"/>
                <a:gd name="T11" fmla="*/ 1 h 11"/>
                <a:gd name="T12" fmla="*/ 38 w 39"/>
                <a:gd name="T13" fmla="*/ 1 h 11"/>
                <a:gd name="T14" fmla="*/ 38 w 39"/>
                <a:gd name="T15" fmla="*/ 4 h 11"/>
                <a:gd name="T16" fmla="*/ 17 w 39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1">
                  <a:moveTo>
                    <a:pt x="17" y="11"/>
                  </a:moveTo>
                  <a:cubicBezTo>
                    <a:pt x="10" y="11"/>
                    <a:pt x="2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11" y="6"/>
                    <a:pt x="17" y="6"/>
                  </a:cubicBezTo>
                  <a:cubicBezTo>
                    <a:pt x="23" y="6"/>
                    <a:pt x="32" y="5"/>
                    <a:pt x="35" y="1"/>
                  </a:cubicBezTo>
                  <a:cubicBezTo>
                    <a:pt x="36" y="0"/>
                    <a:pt x="37" y="0"/>
                    <a:pt x="38" y="1"/>
                  </a:cubicBezTo>
                  <a:cubicBezTo>
                    <a:pt x="39" y="2"/>
                    <a:pt x="39" y="3"/>
                    <a:pt x="38" y="4"/>
                  </a:cubicBezTo>
                  <a:cubicBezTo>
                    <a:pt x="33" y="10"/>
                    <a:pt x="21" y="11"/>
                    <a:pt x="17" y="11"/>
                  </a:cubicBezTo>
                  <a:close/>
                </a:path>
              </a:pathLst>
            </a:custGeom>
            <a:solidFill>
              <a:srgbClr val="222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9992470" y="2556123"/>
              <a:ext cx="85725" cy="71438"/>
            </a:xfrm>
            <a:custGeom>
              <a:avLst/>
              <a:gdLst>
                <a:gd name="T0" fmla="*/ 0 w 30"/>
                <a:gd name="T1" fmla="*/ 14 h 25"/>
                <a:gd name="T2" fmla="*/ 15 w 30"/>
                <a:gd name="T3" fmla="*/ 25 h 25"/>
                <a:gd name="T4" fmla="*/ 30 w 30"/>
                <a:gd name="T5" fmla="*/ 9 h 25"/>
                <a:gd name="T6" fmla="*/ 26 w 30"/>
                <a:gd name="T7" fmla="*/ 0 h 25"/>
                <a:gd name="T8" fmla="*/ 4 w 30"/>
                <a:gd name="T9" fmla="*/ 12 h 25"/>
                <a:gd name="T10" fmla="*/ 0 w 30"/>
                <a:gd name="T11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5">
                  <a:moveTo>
                    <a:pt x="0" y="14"/>
                  </a:moveTo>
                  <a:cubicBezTo>
                    <a:pt x="2" y="20"/>
                    <a:pt x="8" y="25"/>
                    <a:pt x="15" y="25"/>
                  </a:cubicBezTo>
                  <a:cubicBezTo>
                    <a:pt x="23" y="25"/>
                    <a:pt x="30" y="18"/>
                    <a:pt x="30" y="9"/>
                  </a:cubicBezTo>
                  <a:cubicBezTo>
                    <a:pt x="30" y="6"/>
                    <a:pt x="29" y="2"/>
                    <a:pt x="26" y="0"/>
                  </a:cubicBezTo>
                  <a:cubicBezTo>
                    <a:pt x="19" y="5"/>
                    <a:pt x="12" y="9"/>
                    <a:pt x="4" y="12"/>
                  </a:cubicBezTo>
                  <a:cubicBezTo>
                    <a:pt x="3" y="13"/>
                    <a:pt x="1" y="14"/>
                    <a:pt x="0" y="14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10276633" y="2538661"/>
              <a:ext cx="84138" cy="88900"/>
            </a:xfrm>
            <a:custGeom>
              <a:avLst/>
              <a:gdLst>
                <a:gd name="T0" fmla="*/ 0 w 30"/>
                <a:gd name="T1" fmla="*/ 15 h 31"/>
                <a:gd name="T2" fmla="*/ 15 w 30"/>
                <a:gd name="T3" fmla="*/ 31 h 31"/>
                <a:gd name="T4" fmla="*/ 30 w 30"/>
                <a:gd name="T5" fmla="*/ 15 h 31"/>
                <a:gd name="T6" fmla="*/ 29 w 30"/>
                <a:gd name="T7" fmla="*/ 10 h 31"/>
                <a:gd name="T8" fmla="*/ 15 w 30"/>
                <a:gd name="T9" fmla="*/ 0 h 31"/>
                <a:gd name="T10" fmla="*/ 0 w 30"/>
                <a:gd name="T11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1">
                  <a:moveTo>
                    <a:pt x="0" y="15"/>
                  </a:moveTo>
                  <a:cubicBezTo>
                    <a:pt x="0" y="24"/>
                    <a:pt x="6" y="31"/>
                    <a:pt x="15" y="31"/>
                  </a:cubicBezTo>
                  <a:cubicBezTo>
                    <a:pt x="23" y="31"/>
                    <a:pt x="30" y="24"/>
                    <a:pt x="30" y="15"/>
                  </a:cubicBezTo>
                  <a:cubicBezTo>
                    <a:pt x="30" y="13"/>
                    <a:pt x="30" y="11"/>
                    <a:pt x="29" y="10"/>
                  </a:cubicBezTo>
                  <a:cubicBezTo>
                    <a:pt x="24" y="7"/>
                    <a:pt x="19" y="4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3" name="组合 402"/>
          <p:cNvGrpSpPr/>
          <p:nvPr/>
        </p:nvGrpSpPr>
        <p:grpSpPr>
          <a:xfrm>
            <a:off x="8308133" y="2206873"/>
            <a:ext cx="828675" cy="2359026"/>
            <a:chOff x="8308133" y="2206873"/>
            <a:chExt cx="828675" cy="2359026"/>
          </a:xfrm>
        </p:grpSpPr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8335120" y="3580061"/>
              <a:ext cx="138113" cy="220663"/>
            </a:xfrm>
            <a:custGeom>
              <a:avLst/>
              <a:gdLst>
                <a:gd name="T0" fmla="*/ 0 w 49"/>
                <a:gd name="T1" fmla="*/ 3 h 78"/>
                <a:gd name="T2" fmla="*/ 0 w 49"/>
                <a:gd name="T3" fmla="*/ 61 h 78"/>
                <a:gd name="T4" fmla="*/ 25 w 49"/>
                <a:gd name="T5" fmla="*/ 78 h 78"/>
                <a:gd name="T6" fmla="*/ 43 w 49"/>
                <a:gd name="T7" fmla="*/ 62 h 78"/>
                <a:gd name="T8" fmla="*/ 49 w 49"/>
                <a:gd name="T9" fmla="*/ 0 h 78"/>
                <a:gd name="T10" fmla="*/ 0 w 49"/>
                <a:gd name="T11" fmla="*/ 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8">
                  <a:moveTo>
                    <a:pt x="0" y="3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78"/>
                    <a:pt x="25" y="78"/>
                  </a:cubicBezTo>
                  <a:cubicBezTo>
                    <a:pt x="44" y="78"/>
                    <a:pt x="43" y="62"/>
                    <a:pt x="43" y="62"/>
                  </a:cubicBezTo>
                  <a:cubicBezTo>
                    <a:pt x="49" y="0"/>
                    <a:pt x="49" y="0"/>
                    <a:pt x="49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8970120" y="3580061"/>
              <a:ext cx="134938" cy="220663"/>
            </a:xfrm>
            <a:custGeom>
              <a:avLst/>
              <a:gdLst>
                <a:gd name="T0" fmla="*/ 48 w 48"/>
                <a:gd name="T1" fmla="*/ 3 h 78"/>
                <a:gd name="T2" fmla="*/ 48 w 48"/>
                <a:gd name="T3" fmla="*/ 61 h 78"/>
                <a:gd name="T4" fmla="*/ 24 w 48"/>
                <a:gd name="T5" fmla="*/ 78 h 78"/>
                <a:gd name="T6" fmla="*/ 5 w 48"/>
                <a:gd name="T7" fmla="*/ 62 h 78"/>
                <a:gd name="T8" fmla="*/ 0 w 48"/>
                <a:gd name="T9" fmla="*/ 0 h 78"/>
                <a:gd name="T10" fmla="*/ 48 w 48"/>
                <a:gd name="T11" fmla="*/ 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78">
                  <a:moveTo>
                    <a:pt x="48" y="3"/>
                  </a:move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78"/>
                    <a:pt x="24" y="78"/>
                  </a:cubicBezTo>
                  <a:cubicBezTo>
                    <a:pt x="5" y="78"/>
                    <a:pt x="5" y="62"/>
                    <a:pt x="5" y="6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8" y="3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8350995" y="4432549"/>
              <a:ext cx="352425" cy="133350"/>
            </a:xfrm>
            <a:custGeom>
              <a:avLst/>
              <a:gdLst>
                <a:gd name="T0" fmla="*/ 63 w 124"/>
                <a:gd name="T1" fmla="*/ 7 h 47"/>
                <a:gd name="T2" fmla="*/ 23 w 124"/>
                <a:gd name="T3" fmla="*/ 7 h 47"/>
                <a:gd name="T4" fmla="*/ 20 w 124"/>
                <a:gd name="T5" fmla="*/ 43 h 47"/>
                <a:gd name="T6" fmla="*/ 83 w 124"/>
                <a:gd name="T7" fmla="*/ 38 h 47"/>
                <a:gd name="T8" fmla="*/ 120 w 124"/>
                <a:gd name="T9" fmla="*/ 37 h 47"/>
                <a:gd name="T10" fmla="*/ 120 w 124"/>
                <a:gd name="T11" fmla="*/ 13 h 47"/>
                <a:gd name="T12" fmla="*/ 63 w 124"/>
                <a:gd name="T13" fmla="*/ 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47">
                  <a:moveTo>
                    <a:pt x="63" y="7"/>
                  </a:moveTo>
                  <a:cubicBezTo>
                    <a:pt x="63" y="7"/>
                    <a:pt x="41" y="0"/>
                    <a:pt x="23" y="7"/>
                  </a:cubicBezTo>
                  <a:cubicBezTo>
                    <a:pt x="5" y="15"/>
                    <a:pt x="0" y="39"/>
                    <a:pt x="20" y="43"/>
                  </a:cubicBezTo>
                  <a:cubicBezTo>
                    <a:pt x="39" y="47"/>
                    <a:pt x="74" y="38"/>
                    <a:pt x="83" y="38"/>
                  </a:cubicBezTo>
                  <a:cubicBezTo>
                    <a:pt x="92" y="37"/>
                    <a:pt x="116" y="40"/>
                    <a:pt x="120" y="37"/>
                  </a:cubicBezTo>
                  <a:cubicBezTo>
                    <a:pt x="124" y="34"/>
                    <a:pt x="120" y="13"/>
                    <a:pt x="120" y="13"/>
                  </a:cubicBezTo>
                  <a:lnTo>
                    <a:pt x="63" y="7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8768508" y="4432549"/>
              <a:ext cx="350838" cy="133350"/>
            </a:xfrm>
            <a:custGeom>
              <a:avLst/>
              <a:gdLst>
                <a:gd name="T0" fmla="*/ 61 w 124"/>
                <a:gd name="T1" fmla="*/ 7 h 47"/>
                <a:gd name="T2" fmla="*/ 101 w 124"/>
                <a:gd name="T3" fmla="*/ 7 h 47"/>
                <a:gd name="T4" fmla="*/ 104 w 124"/>
                <a:gd name="T5" fmla="*/ 43 h 47"/>
                <a:gd name="T6" fmla="*/ 41 w 124"/>
                <a:gd name="T7" fmla="*/ 38 h 47"/>
                <a:gd name="T8" fmla="*/ 4 w 124"/>
                <a:gd name="T9" fmla="*/ 37 h 47"/>
                <a:gd name="T10" fmla="*/ 4 w 124"/>
                <a:gd name="T11" fmla="*/ 13 h 47"/>
                <a:gd name="T12" fmla="*/ 61 w 124"/>
                <a:gd name="T13" fmla="*/ 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47">
                  <a:moveTo>
                    <a:pt x="61" y="7"/>
                  </a:moveTo>
                  <a:cubicBezTo>
                    <a:pt x="61" y="7"/>
                    <a:pt x="83" y="0"/>
                    <a:pt x="101" y="7"/>
                  </a:cubicBezTo>
                  <a:cubicBezTo>
                    <a:pt x="119" y="15"/>
                    <a:pt x="124" y="39"/>
                    <a:pt x="104" y="43"/>
                  </a:cubicBezTo>
                  <a:cubicBezTo>
                    <a:pt x="85" y="47"/>
                    <a:pt x="50" y="38"/>
                    <a:pt x="41" y="38"/>
                  </a:cubicBezTo>
                  <a:cubicBezTo>
                    <a:pt x="32" y="37"/>
                    <a:pt x="8" y="40"/>
                    <a:pt x="4" y="37"/>
                  </a:cubicBezTo>
                  <a:cubicBezTo>
                    <a:pt x="0" y="34"/>
                    <a:pt x="4" y="13"/>
                    <a:pt x="4" y="13"/>
                  </a:cubicBezTo>
                  <a:lnTo>
                    <a:pt x="61" y="7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8473233" y="3676899"/>
              <a:ext cx="496888" cy="831850"/>
            </a:xfrm>
            <a:custGeom>
              <a:avLst/>
              <a:gdLst>
                <a:gd name="T0" fmla="*/ 11 w 313"/>
                <a:gd name="T1" fmla="*/ 0 h 524"/>
                <a:gd name="T2" fmla="*/ 0 w 313"/>
                <a:gd name="T3" fmla="*/ 25 h 524"/>
                <a:gd name="T4" fmla="*/ 18 w 313"/>
                <a:gd name="T5" fmla="*/ 485 h 524"/>
                <a:gd name="T6" fmla="*/ 141 w 313"/>
                <a:gd name="T7" fmla="*/ 524 h 524"/>
                <a:gd name="T8" fmla="*/ 157 w 313"/>
                <a:gd name="T9" fmla="*/ 147 h 524"/>
                <a:gd name="T10" fmla="*/ 191 w 313"/>
                <a:gd name="T11" fmla="*/ 523 h 524"/>
                <a:gd name="T12" fmla="*/ 298 w 313"/>
                <a:gd name="T13" fmla="*/ 489 h 524"/>
                <a:gd name="T14" fmla="*/ 313 w 313"/>
                <a:gd name="T15" fmla="*/ 25 h 524"/>
                <a:gd name="T16" fmla="*/ 298 w 313"/>
                <a:gd name="T17" fmla="*/ 5 h 524"/>
                <a:gd name="T18" fmla="*/ 11 w 313"/>
                <a:gd name="T19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3" h="524">
                  <a:moveTo>
                    <a:pt x="11" y="0"/>
                  </a:moveTo>
                  <a:lnTo>
                    <a:pt x="0" y="25"/>
                  </a:lnTo>
                  <a:lnTo>
                    <a:pt x="18" y="485"/>
                  </a:lnTo>
                  <a:lnTo>
                    <a:pt x="141" y="524"/>
                  </a:lnTo>
                  <a:lnTo>
                    <a:pt x="157" y="147"/>
                  </a:lnTo>
                  <a:lnTo>
                    <a:pt x="191" y="523"/>
                  </a:lnTo>
                  <a:lnTo>
                    <a:pt x="298" y="489"/>
                  </a:lnTo>
                  <a:lnTo>
                    <a:pt x="313" y="25"/>
                  </a:lnTo>
                  <a:lnTo>
                    <a:pt x="298" y="5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8C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8308133" y="2946648"/>
              <a:ext cx="190500" cy="669925"/>
            </a:xfrm>
            <a:custGeom>
              <a:avLst/>
              <a:gdLst>
                <a:gd name="T0" fmla="*/ 67 w 67"/>
                <a:gd name="T1" fmla="*/ 6 h 236"/>
                <a:gd name="T2" fmla="*/ 8 w 67"/>
                <a:gd name="T3" fmla="*/ 39 h 236"/>
                <a:gd name="T4" fmla="*/ 0 w 67"/>
                <a:gd name="T5" fmla="*/ 236 h 236"/>
                <a:gd name="T6" fmla="*/ 61 w 67"/>
                <a:gd name="T7" fmla="*/ 236 h 236"/>
                <a:gd name="T8" fmla="*/ 67 w 67"/>
                <a:gd name="T9" fmla="*/ 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36">
                  <a:moveTo>
                    <a:pt x="67" y="6"/>
                  </a:moveTo>
                  <a:cubicBezTo>
                    <a:pt x="67" y="6"/>
                    <a:pt x="11" y="0"/>
                    <a:pt x="8" y="39"/>
                  </a:cubicBezTo>
                  <a:cubicBezTo>
                    <a:pt x="5" y="78"/>
                    <a:pt x="0" y="236"/>
                    <a:pt x="0" y="236"/>
                  </a:cubicBezTo>
                  <a:cubicBezTo>
                    <a:pt x="61" y="236"/>
                    <a:pt x="61" y="236"/>
                    <a:pt x="61" y="236"/>
                  </a:cubicBezTo>
                  <a:lnTo>
                    <a:pt x="67" y="6"/>
                  </a:lnTo>
                  <a:close/>
                </a:path>
              </a:pathLst>
            </a:custGeom>
            <a:solidFill>
              <a:srgbClr val="3A2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8419258" y="3116511"/>
              <a:ext cx="74613" cy="500063"/>
            </a:xfrm>
            <a:custGeom>
              <a:avLst/>
              <a:gdLst>
                <a:gd name="T0" fmla="*/ 12 w 26"/>
                <a:gd name="T1" fmla="*/ 6 h 176"/>
                <a:gd name="T2" fmla="*/ 2 w 26"/>
                <a:gd name="T3" fmla="*/ 41 h 176"/>
                <a:gd name="T4" fmla="*/ 0 w 26"/>
                <a:gd name="T5" fmla="*/ 176 h 176"/>
                <a:gd name="T6" fmla="*/ 22 w 26"/>
                <a:gd name="T7" fmla="*/ 176 h 176"/>
                <a:gd name="T8" fmla="*/ 26 w 26"/>
                <a:gd name="T9" fmla="*/ 22 h 176"/>
                <a:gd name="T10" fmla="*/ 12 w 26"/>
                <a:gd name="T11" fmla="*/ 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76">
                  <a:moveTo>
                    <a:pt x="12" y="6"/>
                  </a:moveTo>
                  <a:cubicBezTo>
                    <a:pt x="4" y="15"/>
                    <a:pt x="2" y="41"/>
                    <a:pt x="2" y="41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1" y="28"/>
                    <a:pt x="17" y="0"/>
                    <a:pt x="12" y="6"/>
                  </a:cubicBezTo>
                  <a:close/>
                </a:path>
              </a:pathLst>
            </a:custGeom>
            <a:solidFill>
              <a:srgbClr val="33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8935195" y="2946648"/>
              <a:ext cx="190500" cy="669925"/>
            </a:xfrm>
            <a:custGeom>
              <a:avLst/>
              <a:gdLst>
                <a:gd name="T0" fmla="*/ 0 w 67"/>
                <a:gd name="T1" fmla="*/ 6 h 236"/>
                <a:gd name="T2" fmla="*/ 59 w 67"/>
                <a:gd name="T3" fmla="*/ 39 h 236"/>
                <a:gd name="T4" fmla="*/ 67 w 67"/>
                <a:gd name="T5" fmla="*/ 236 h 236"/>
                <a:gd name="T6" fmla="*/ 6 w 67"/>
                <a:gd name="T7" fmla="*/ 236 h 236"/>
                <a:gd name="T8" fmla="*/ 0 w 67"/>
                <a:gd name="T9" fmla="*/ 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36">
                  <a:moveTo>
                    <a:pt x="0" y="6"/>
                  </a:moveTo>
                  <a:cubicBezTo>
                    <a:pt x="0" y="6"/>
                    <a:pt x="56" y="0"/>
                    <a:pt x="59" y="39"/>
                  </a:cubicBezTo>
                  <a:cubicBezTo>
                    <a:pt x="63" y="78"/>
                    <a:pt x="67" y="236"/>
                    <a:pt x="67" y="236"/>
                  </a:cubicBezTo>
                  <a:cubicBezTo>
                    <a:pt x="6" y="236"/>
                    <a:pt x="6" y="236"/>
                    <a:pt x="6" y="236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3A2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8938370" y="3030786"/>
              <a:ext cx="87313" cy="585788"/>
            </a:xfrm>
            <a:custGeom>
              <a:avLst/>
              <a:gdLst>
                <a:gd name="T0" fmla="*/ 31 w 31"/>
                <a:gd name="T1" fmla="*/ 153 h 206"/>
                <a:gd name="T2" fmla="*/ 28 w 31"/>
                <a:gd name="T3" fmla="*/ 76 h 206"/>
                <a:gd name="T4" fmla="*/ 23 w 31"/>
                <a:gd name="T5" fmla="*/ 36 h 206"/>
                <a:gd name="T6" fmla="*/ 5 w 31"/>
                <a:gd name="T7" fmla="*/ 8 h 206"/>
                <a:gd name="T8" fmla="*/ 0 w 31"/>
                <a:gd name="T9" fmla="*/ 0 h 206"/>
                <a:gd name="T10" fmla="*/ 5 w 31"/>
                <a:gd name="T11" fmla="*/ 206 h 206"/>
                <a:gd name="T12" fmla="*/ 30 w 31"/>
                <a:gd name="T13" fmla="*/ 206 h 206"/>
                <a:gd name="T14" fmla="*/ 31 w 31"/>
                <a:gd name="T15" fmla="*/ 15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06">
                  <a:moveTo>
                    <a:pt x="31" y="153"/>
                  </a:moveTo>
                  <a:cubicBezTo>
                    <a:pt x="31" y="127"/>
                    <a:pt x="29" y="102"/>
                    <a:pt x="28" y="76"/>
                  </a:cubicBezTo>
                  <a:cubicBezTo>
                    <a:pt x="27" y="63"/>
                    <a:pt x="27" y="49"/>
                    <a:pt x="23" y="36"/>
                  </a:cubicBezTo>
                  <a:cubicBezTo>
                    <a:pt x="18" y="25"/>
                    <a:pt x="11" y="18"/>
                    <a:pt x="5" y="8"/>
                  </a:cubicBezTo>
                  <a:cubicBezTo>
                    <a:pt x="3" y="6"/>
                    <a:pt x="1" y="3"/>
                    <a:pt x="0" y="0"/>
                  </a:cubicBezTo>
                  <a:cubicBezTo>
                    <a:pt x="5" y="206"/>
                    <a:pt x="5" y="206"/>
                    <a:pt x="5" y="206"/>
                  </a:cubicBezTo>
                  <a:cubicBezTo>
                    <a:pt x="30" y="206"/>
                    <a:pt x="30" y="206"/>
                    <a:pt x="30" y="206"/>
                  </a:cubicBezTo>
                  <a:cubicBezTo>
                    <a:pt x="31" y="188"/>
                    <a:pt x="31" y="171"/>
                    <a:pt x="31" y="153"/>
                  </a:cubicBezTo>
                  <a:close/>
                </a:path>
              </a:pathLst>
            </a:custGeom>
            <a:solidFill>
              <a:srgbClr val="33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8433545" y="2962523"/>
              <a:ext cx="573088" cy="754063"/>
            </a:xfrm>
            <a:custGeom>
              <a:avLst/>
              <a:gdLst>
                <a:gd name="T0" fmla="*/ 202 w 202"/>
                <a:gd name="T1" fmla="*/ 265 h 265"/>
                <a:gd name="T2" fmla="*/ 0 w 202"/>
                <a:gd name="T3" fmla="*/ 265 h 265"/>
                <a:gd name="T4" fmla="*/ 0 w 202"/>
                <a:gd name="T5" fmla="*/ 23 h 265"/>
                <a:gd name="T6" fmla="*/ 23 w 202"/>
                <a:gd name="T7" fmla="*/ 0 h 265"/>
                <a:gd name="T8" fmla="*/ 180 w 202"/>
                <a:gd name="T9" fmla="*/ 0 h 265"/>
                <a:gd name="T10" fmla="*/ 202 w 202"/>
                <a:gd name="T11" fmla="*/ 23 h 265"/>
                <a:gd name="T12" fmla="*/ 202 w 202"/>
                <a:gd name="T13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265">
                  <a:moveTo>
                    <a:pt x="202" y="265"/>
                  </a:moveTo>
                  <a:cubicBezTo>
                    <a:pt x="0" y="265"/>
                    <a:pt x="0" y="265"/>
                    <a:pt x="0" y="26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3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2" y="0"/>
                    <a:pt x="202" y="10"/>
                    <a:pt x="202" y="23"/>
                  </a:cubicBezTo>
                  <a:lnTo>
                    <a:pt x="202" y="265"/>
                  </a:lnTo>
                  <a:close/>
                </a:path>
              </a:pathLst>
            </a:custGeom>
            <a:solidFill>
              <a:srgbClr val="3A2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8654208" y="2865686"/>
              <a:ext cx="142875" cy="157163"/>
            </a:xfrm>
            <a:custGeom>
              <a:avLst/>
              <a:gdLst>
                <a:gd name="T0" fmla="*/ 0 w 50"/>
                <a:gd name="T1" fmla="*/ 0 h 55"/>
                <a:gd name="T2" fmla="*/ 0 w 50"/>
                <a:gd name="T3" fmla="*/ 46 h 55"/>
                <a:gd name="T4" fmla="*/ 23 w 50"/>
                <a:gd name="T5" fmla="*/ 55 h 55"/>
                <a:gd name="T6" fmla="*/ 48 w 50"/>
                <a:gd name="T7" fmla="*/ 46 h 55"/>
                <a:gd name="T8" fmla="*/ 50 w 50"/>
                <a:gd name="T9" fmla="*/ 0 h 55"/>
                <a:gd name="T10" fmla="*/ 0 w 50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5">
                  <a:moveTo>
                    <a:pt x="0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3" y="55"/>
                    <a:pt x="23" y="55"/>
                  </a:cubicBezTo>
                  <a:cubicBezTo>
                    <a:pt x="48" y="55"/>
                    <a:pt x="48" y="46"/>
                    <a:pt x="48" y="46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8654208" y="2865686"/>
              <a:ext cx="142875" cy="38100"/>
            </a:xfrm>
            <a:custGeom>
              <a:avLst/>
              <a:gdLst>
                <a:gd name="T0" fmla="*/ 50 w 50"/>
                <a:gd name="T1" fmla="*/ 8 h 13"/>
                <a:gd name="T2" fmla="*/ 50 w 50"/>
                <a:gd name="T3" fmla="*/ 0 h 13"/>
                <a:gd name="T4" fmla="*/ 0 w 50"/>
                <a:gd name="T5" fmla="*/ 0 h 13"/>
                <a:gd name="T6" fmla="*/ 0 w 50"/>
                <a:gd name="T7" fmla="*/ 7 h 13"/>
                <a:gd name="T8" fmla="*/ 50 w 50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3">
                  <a:moveTo>
                    <a:pt x="50" y="8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6" y="13"/>
                    <a:pt x="33" y="11"/>
                    <a:pt x="50" y="8"/>
                  </a:cubicBezTo>
                  <a:close/>
                </a:path>
              </a:pathLst>
            </a:custGeom>
            <a:solidFill>
              <a:srgbClr val="DDB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58"/>
            <p:cNvSpPr>
              <a:spLocks noChangeArrowheads="1"/>
            </p:cNvSpPr>
            <p:nvPr/>
          </p:nvSpPr>
          <p:spPr bwMode="auto">
            <a:xfrm>
              <a:off x="8390683" y="2206873"/>
              <a:ext cx="677863" cy="67945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59"/>
            <p:cNvSpPr>
              <a:spLocks noChangeArrowheads="1"/>
            </p:cNvSpPr>
            <p:nvPr/>
          </p:nvSpPr>
          <p:spPr bwMode="auto">
            <a:xfrm>
              <a:off x="8331945" y="2494211"/>
              <a:ext cx="133350" cy="13335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Oval 60"/>
            <p:cNvSpPr>
              <a:spLocks noChangeArrowheads="1"/>
            </p:cNvSpPr>
            <p:nvPr/>
          </p:nvSpPr>
          <p:spPr bwMode="auto">
            <a:xfrm>
              <a:off x="9000283" y="2494211"/>
              <a:ext cx="136525" cy="13335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8663733" y="2454523"/>
              <a:ext cx="109538" cy="204788"/>
            </a:xfrm>
            <a:custGeom>
              <a:avLst/>
              <a:gdLst>
                <a:gd name="T0" fmla="*/ 34 w 69"/>
                <a:gd name="T1" fmla="*/ 0 h 129"/>
                <a:gd name="T2" fmla="*/ 0 w 69"/>
                <a:gd name="T3" fmla="*/ 129 h 129"/>
                <a:gd name="T4" fmla="*/ 69 w 69"/>
                <a:gd name="T5" fmla="*/ 129 h 129"/>
                <a:gd name="T6" fmla="*/ 34 w 69"/>
                <a:gd name="T7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29">
                  <a:moveTo>
                    <a:pt x="34" y="0"/>
                  </a:moveTo>
                  <a:lnTo>
                    <a:pt x="0" y="129"/>
                  </a:lnTo>
                  <a:lnTo>
                    <a:pt x="69" y="12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DDB4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8668495" y="2843461"/>
              <a:ext cx="104775" cy="100013"/>
            </a:xfrm>
            <a:custGeom>
              <a:avLst/>
              <a:gdLst>
                <a:gd name="T0" fmla="*/ 0 w 66"/>
                <a:gd name="T1" fmla="*/ 4 h 63"/>
                <a:gd name="T2" fmla="*/ 0 w 66"/>
                <a:gd name="T3" fmla="*/ 63 h 63"/>
                <a:gd name="T4" fmla="*/ 66 w 66"/>
                <a:gd name="T5" fmla="*/ 48 h 63"/>
                <a:gd name="T6" fmla="*/ 66 w 66"/>
                <a:gd name="T7" fmla="*/ 0 h 63"/>
                <a:gd name="T8" fmla="*/ 0 w 66"/>
                <a:gd name="T9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3">
                  <a:moveTo>
                    <a:pt x="0" y="4"/>
                  </a:moveTo>
                  <a:lnTo>
                    <a:pt x="0" y="63"/>
                  </a:lnTo>
                  <a:lnTo>
                    <a:pt x="66" y="48"/>
                  </a:lnTo>
                  <a:lnTo>
                    <a:pt x="66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8589120" y="2703761"/>
              <a:ext cx="263525" cy="71438"/>
            </a:xfrm>
            <a:custGeom>
              <a:avLst/>
              <a:gdLst>
                <a:gd name="T0" fmla="*/ 40 w 93"/>
                <a:gd name="T1" fmla="*/ 25 h 25"/>
                <a:gd name="T2" fmla="*/ 0 w 93"/>
                <a:gd name="T3" fmla="*/ 14 h 25"/>
                <a:gd name="T4" fmla="*/ 0 w 93"/>
                <a:gd name="T5" fmla="*/ 12 h 25"/>
                <a:gd name="T6" fmla="*/ 3 w 93"/>
                <a:gd name="T7" fmla="*/ 12 h 25"/>
                <a:gd name="T8" fmla="*/ 45 w 93"/>
                <a:gd name="T9" fmla="*/ 21 h 25"/>
                <a:gd name="T10" fmla="*/ 89 w 93"/>
                <a:gd name="T11" fmla="*/ 1 h 25"/>
                <a:gd name="T12" fmla="*/ 92 w 93"/>
                <a:gd name="T13" fmla="*/ 0 h 25"/>
                <a:gd name="T14" fmla="*/ 93 w 93"/>
                <a:gd name="T15" fmla="*/ 3 h 25"/>
                <a:gd name="T16" fmla="*/ 46 w 93"/>
                <a:gd name="T17" fmla="*/ 25 h 25"/>
                <a:gd name="T18" fmla="*/ 40 w 93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25">
                  <a:moveTo>
                    <a:pt x="40" y="25"/>
                  </a:moveTo>
                  <a:cubicBezTo>
                    <a:pt x="11" y="25"/>
                    <a:pt x="1" y="15"/>
                    <a:pt x="0" y="14"/>
                  </a:cubicBezTo>
                  <a:cubicBezTo>
                    <a:pt x="0" y="14"/>
                    <a:pt x="0" y="12"/>
                    <a:pt x="0" y="12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3" y="12"/>
                    <a:pt x="15" y="22"/>
                    <a:pt x="45" y="21"/>
                  </a:cubicBezTo>
                  <a:cubicBezTo>
                    <a:pt x="76" y="19"/>
                    <a:pt x="89" y="1"/>
                    <a:pt x="89" y="1"/>
                  </a:cubicBezTo>
                  <a:cubicBezTo>
                    <a:pt x="90" y="0"/>
                    <a:pt x="91" y="0"/>
                    <a:pt x="92" y="0"/>
                  </a:cubicBezTo>
                  <a:cubicBezTo>
                    <a:pt x="93" y="1"/>
                    <a:pt x="93" y="2"/>
                    <a:pt x="93" y="3"/>
                  </a:cubicBezTo>
                  <a:cubicBezTo>
                    <a:pt x="92" y="4"/>
                    <a:pt x="79" y="23"/>
                    <a:pt x="46" y="25"/>
                  </a:cubicBezTo>
                  <a:cubicBezTo>
                    <a:pt x="44" y="25"/>
                    <a:pt x="42" y="25"/>
                    <a:pt x="40" y="25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64"/>
            <p:cNvSpPr>
              <a:spLocks noChangeArrowheads="1"/>
            </p:cNvSpPr>
            <p:nvPr/>
          </p:nvSpPr>
          <p:spPr bwMode="auto">
            <a:xfrm>
              <a:off x="8506570" y="2430711"/>
              <a:ext cx="71438" cy="96838"/>
            </a:xfrm>
            <a:prstGeom prst="ellipse">
              <a:avLst/>
            </a:pr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65"/>
            <p:cNvSpPr>
              <a:spLocks noChangeArrowheads="1"/>
            </p:cNvSpPr>
            <p:nvPr/>
          </p:nvSpPr>
          <p:spPr bwMode="auto">
            <a:xfrm>
              <a:off x="8912970" y="2430711"/>
              <a:ext cx="69850" cy="96838"/>
            </a:xfrm>
            <a:prstGeom prst="ellipse">
              <a:avLst/>
            </a:pr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8614520" y="2937123"/>
              <a:ext cx="215900" cy="104775"/>
            </a:xfrm>
            <a:custGeom>
              <a:avLst/>
              <a:gdLst>
                <a:gd name="T0" fmla="*/ 14 w 76"/>
                <a:gd name="T1" fmla="*/ 0 h 37"/>
                <a:gd name="T2" fmla="*/ 34 w 76"/>
                <a:gd name="T3" fmla="*/ 18 h 37"/>
                <a:gd name="T4" fmla="*/ 63 w 76"/>
                <a:gd name="T5" fmla="*/ 0 h 37"/>
                <a:gd name="T6" fmla="*/ 75 w 76"/>
                <a:gd name="T7" fmla="*/ 8 h 37"/>
                <a:gd name="T8" fmla="*/ 39 w 76"/>
                <a:gd name="T9" fmla="*/ 35 h 37"/>
                <a:gd name="T10" fmla="*/ 0 w 76"/>
                <a:gd name="T11" fmla="*/ 9 h 37"/>
                <a:gd name="T12" fmla="*/ 14 w 76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37">
                  <a:moveTo>
                    <a:pt x="14" y="0"/>
                  </a:moveTo>
                  <a:cubicBezTo>
                    <a:pt x="14" y="0"/>
                    <a:pt x="20" y="18"/>
                    <a:pt x="34" y="18"/>
                  </a:cubicBezTo>
                  <a:cubicBezTo>
                    <a:pt x="59" y="20"/>
                    <a:pt x="63" y="0"/>
                    <a:pt x="63" y="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6" y="32"/>
                    <a:pt x="39" y="35"/>
                  </a:cubicBezTo>
                  <a:cubicBezTo>
                    <a:pt x="2" y="37"/>
                    <a:pt x="0" y="9"/>
                    <a:pt x="0" y="9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8C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67"/>
            <p:cNvSpPr>
              <a:spLocks noChangeArrowheads="1"/>
            </p:cNvSpPr>
            <p:nvPr/>
          </p:nvSpPr>
          <p:spPr bwMode="auto">
            <a:xfrm>
              <a:off x="8711358" y="3005386"/>
              <a:ext cx="7938" cy="711200"/>
            </a:xfrm>
            <a:prstGeom prst="rect">
              <a:avLst/>
            </a:prstGeom>
            <a:solidFill>
              <a:srgbClr val="8C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68"/>
            <p:cNvSpPr>
              <a:spLocks noChangeArrowheads="1"/>
            </p:cNvSpPr>
            <p:nvPr/>
          </p:nvSpPr>
          <p:spPr bwMode="auto">
            <a:xfrm>
              <a:off x="8739933" y="3133973"/>
              <a:ext cx="36513" cy="33338"/>
            </a:xfrm>
            <a:prstGeom prst="ellipse">
              <a:avLst/>
            </a:prstGeom>
            <a:solidFill>
              <a:srgbClr val="8C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Oval 69"/>
            <p:cNvSpPr>
              <a:spLocks noChangeArrowheads="1"/>
            </p:cNvSpPr>
            <p:nvPr/>
          </p:nvSpPr>
          <p:spPr bwMode="auto">
            <a:xfrm>
              <a:off x="8739933" y="3284786"/>
              <a:ext cx="36513" cy="36513"/>
            </a:xfrm>
            <a:prstGeom prst="ellipse">
              <a:avLst/>
            </a:prstGeom>
            <a:solidFill>
              <a:srgbClr val="8C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70"/>
            <p:cNvSpPr>
              <a:spLocks noChangeArrowheads="1"/>
            </p:cNvSpPr>
            <p:nvPr/>
          </p:nvSpPr>
          <p:spPr bwMode="auto">
            <a:xfrm>
              <a:off x="8739933" y="3437186"/>
              <a:ext cx="36513" cy="34925"/>
            </a:xfrm>
            <a:prstGeom prst="ellipse">
              <a:avLst/>
            </a:prstGeom>
            <a:solidFill>
              <a:srgbClr val="8C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Oval 71"/>
            <p:cNvSpPr>
              <a:spLocks noChangeArrowheads="1"/>
            </p:cNvSpPr>
            <p:nvPr/>
          </p:nvSpPr>
          <p:spPr bwMode="auto">
            <a:xfrm>
              <a:off x="8739933" y="3587999"/>
              <a:ext cx="36513" cy="36513"/>
            </a:xfrm>
            <a:prstGeom prst="ellipse">
              <a:avLst/>
            </a:prstGeom>
            <a:solidFill>
              <a:srgbClr val="8C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2" name="组合 401"/>
          <p:cNvGrpSpPr/>
          <p:nvPr/>
        </p:nvGrpSpPr>
        <p:grpSpPr>
          <a:xfrm>
            <a:off x="6676183" y="2203698"/>
            <a:ext cx="1201737" cy="2347914"/>
            <a:chOff x="6676183" y="2203698"/>
            <a:chExt cx="1201737" cy="2347914"/>
          </a:xfrm>
        </p:grpSpPr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7311183" y="4403974"/>
              <a:ext cx="396875" cy="147638"/>
            </a:xfrm>
            <a:custGeom>
              <a:avLst/>
              <a:gdLst>
                <a:gd name="T0" fmla="*/ 0 w 140"/>
                <a:gd name="T1" fmla="*/ 23 h 52"/>
                <a:gd name="T2" fmla="*/ 3 w 140"/>
                <a:gd name="T3" fmla="*/ 52 h 52"/>
                <a:gd name="T4" fmla="*/ 119 w 140"/>
                <a:gd name="T5" fmla="*/ 52 h 52"/>
                <a:gd name="T6" fmla="*/ 119 w 140"/>
                <a:gd name="T7" fmla="*/ 15 h 52"/>
                <a:gd name="T8" fmla="*/ 60 w 140"/>
                <a:gd name="T9" fmla="*/ 13 h 52"/>
                <a:gd name="T10" fmla="*/ 0 w 140"/>
                <a:gd name="T11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52">
                  <a:moveTo>
                    <a:pt x="0" y="23"/>
                  </a:moveTo>
                  <a:cubicBezTo>
                    <a:pt x="3" y="52"/>
                    <a:pt x="3" y="52"/>
                    <a:pt x="3" y="52"/>
                  </a:cubicBezTo>
                  <a:cubicBezTo>
                    <a:pt x="119" y="52"/>
                    <a:pt x="119" y="52"/>
                    <a:pt x="119" y="52"/>
                  </a:cubicBezTo>
                  <a:cubicBezTo>
                    <a:pt x="119" y="52"/>
                    <a:pt x="140" y="31"/>
                    <a:pt x="119" y="15"/>
                  </a:cubicBezTo>
                  <a:cubicBezTo>
                    <a:pt x="98" y="0"/>
                    <a:pt x="60" y="13"/>
                    <a:pt x="60" y="13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756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6676183" y="4403974"/>
              <a:ext cx="396875" cy="147638"/>
            </a:xfrm>
            <a:custGeom>
              <a:avLst/>
              <a:gdLst>
                <a:gd name="T0" fmla="*/ 140 w 140"/>
                <a:gd name="T1" fmla="*/ 23 h 52"/>
                <a:gd name="T2" fmla="*/ 137 w 140"/>
                <a:gd name="T3" fmla="*/ 52 h 52"/>
                <a:gd name="T4" fmla="*/ 21 w 140"/>
                <a:gd name="T5" fmla="*/ 52 h 52"/>
                <a:gd name="T6" fmla="*/ 21 w 140"/>
                <a:gd name="T7" fmla="*/ 15 h 52"/>
                <a:gd name="T8" fmla="*/ 80 w 140"/>
                <a:gd name="T9" fmla="*/ 13 h 52"/>
                <a:gd name="T10" fmla="*/ 140 w 140"/>
                <a:gd name="T11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52">
                  <a:moveTo>
                    <a:pt x="140" y="23"/>
                  </a:moveTo>
                  <a:cubicBezTo>
                    <a:pt x="137" y="52"/>
                    <a:pt x="137" y="52"/>
                    <a:pt x="137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2"/>
                    <a:pt x="0" y="31"/>
                    <a:pt x="21" y="15"/>
                  </a:cubicBezTo>
                  <a:cubicBezTo>
                    <a:pt x="42" y="0"/>
                    <a:pt x="80" y="13"/>
                    <a:pt x="80" y="13"/>
                  </a:cubicBezTo>
                  <a:lnTo>
                    <a:pt x="140" y="23"/>
                  </a:lnTo>
                  <a:close/>
                </a:path>
              </a:pathLst>
            </a:custGeom>
            <a:solidFill>
              <a:srgbClr val="756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7373095" y="2932361"/>
              <a:ext cx="504825" cy="447675"/>
            </a:xfrm>
            <a:custGeom>
              <a:avLst/>
              <a:gdLst>
                <a:gd name="T0" fmla="*/ 4 w 178"/>
                <a:gd name="T1" fmla="*/ 42 h 158"/>
                <a:gd name="T2" fmla="*/ 73 w 178"/>
                <a:gd name="T3" fmla="*/ 95 h 158"/>
                <a:gd name="T4" fmla="*/ 127 w 178"/>
                <a:gd name="T5" fmla="*/ 18 h 158"/>
                <a:gd name="T6" fmla="*/ 159 w 178"/>
                <a:gd name="T7" fmla="*/ 9 h 158"/>
                <a:gd name="T8" fmla="*/ 167 w 178"/>
                <a:gd name="T9" fmla="*/ 42 h 158"/>
                <a:gd name="T10" fmla="*/ 81 w 178"/>
                <a:gd name="T11" fmla="*/ 153 h 158"/>
                <a:gd name="T12" fmla="*/ 0 w 178"/>
                <a:gd name="T13" fmla="*/ 101 h 158"/>
                <a:gd name="T14" fmla="*/ 4 w 178"/>
                <a:gd name="T15" fmla="*/ 4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8" h="158">
                  <a:moveTo>
                    <a:pt x="4" y="42"/>
                  </a:move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124" y="22"/>
                    <a:pt x="127" y="18"/>
                  </a:cubicBezTo>
                  <a:cubicBezTo>
                    <a:pt x="132" y="10"/>
                    <a:pt x="143" y="0"/>
                    <a:pt x="159" y="9"/>
                  </a:cubicBezTo>
                  <a:cubicBezTo>
                    <a:pt x="178" y="20"/>
                    <a:pt x="167" y="42"/>
                    <a:pt x="167" y="42"/>
                  </a:cubicBezTo>
                  <a:cubicBezTo>
                    <a:pt x="167" y="42"/>
                    <a:pt x="95" y="149"/>
                    <a:pt x="81" y="153"/>
                  </a:cubicBezTo>
                  <a:cubicBezTo>
                    <a:pt x="67" y="158"/>
                    <a:pt x="0" y="101"/>
                    <a:pt x="0" y="101"/>
                  </a:cubicBezTo>
                  <a:lnTo>
                    <a:pt x="4" y="42"/>
                  </a:ln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6812708" y="3051423"/>
              <a:ext cx="185738" cy="709613"/>
            </a:xfrm>
            <a:custGeom>
              <a:avLst/>
              <a:gdLst>
                <a:gd name="T0" fmla="*/ 66 w 66"/>
                <a:gd name="T1" fmla="*/ 0 h 250"/>
                <a:gd name="T2" fmla="*/ 17 w 66"/>
                <a:gd name="T3" fmla="*/ 18 h 250"/>
                <a:gd name="T4" fmla="*/ 9 w 66"/>
                <a:gd name="T5" fmla="*/ 203 h 250"/>
                <a:gd name="T6" fmla="*/ 59 w 66"/>
                <a:gd name="T7" fmla="*/ 250 h 250"/>
                <a:gd name="T8" fmla="*/ 66 w 66"/>
                <a:gd name="T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50">
                  <a:moveTo>
                    <a:pt x="66" y="0"/>
                  </a:moveTo>
                  <a:cubicBezTo>
                    <a:pt x="66" y="0"/>
                    <a:pt x="20" y="0"/>
                    <a:pt x="17" y="18"/>
                  </a:cubicBezTo>
                  <a:cubicBezTo>
                    <a:pt x="14" y="37"/>
                    <a:pt x="0" y="182"/>
                    <a:pt x="9" y="203"/>
                  </a:cubicBezTo>
                  <a:cubicBezTo>
                    <a:pt x="18" y="225"/>
                    <a:pt x="59" y="250"/>
                    <a:pt x="59" y="250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6871445" y="3522911"/>
              <a:ext cx="646113" cy="966788"/>
            </a:xfrm>
            <a:custGeom>
              <a:avLst/>
              <a:gdLst>
                <a:gd name="T0" fmla="*/ 105 w 407"/>
                <a:gd name="T1" fmla="*/ 0 h 609"/>
                <a:gd name="T2" fmla="*/ 61 w 407"/>
                <a:gd name="T3" fmla="*/ 34 h 609"/>
                <a:gd name="T4" fmla="*/ 0 w 407"/>
                <a:gd name="T5" fmla="*/ 573 h 609"/>
                <a:gd name="T6" fmla="*/ 138 w 407"/>
                <a:gd name="T7" fmla="*/ 609 h 609"/>
                <a:gd name="T8" fmla="*/ 186 w 407"/>
                <a:gd name="T9" fmla="*/ 202 h 609"/>
                <a:gd name="T10" fmla="*/ 209 w 407"/>
                <a:gd name="T11" fmla="*/ 201 h 609"/>
                <a:gd name="T12" fmla="*/ 268 w 407"/>
                <a:gd name="T13" fmla="*/ 609 h 609"/>
                <a:gd name="T14" fmla="*/ 407 w 407"/>
                <a:gd name="T15" fmla="*/ 571 h 609"/>
                <a:gd name="T16" fmla="*/ 305 w 407"/>
                <a:gd name="T17" fmla="*/ 21 h 609"/>
                <a:gd name="T18" fmla="*/ 105 w 407"/>
                <a:gd name="T19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609">
                  <a:moveTo>
                    <a:pt x="105" y="0"/>
                  </a:moveTo>
                  <a:lnTo>
                    <a:pt x="61" y="34"/>
                  </a:lnTo>
                  <a:lnTo>
                    <a:pt x="0" y="573"/>
                  </a:lnTo>
                  <a:lnTo>
                    <a:pt x="138" y="609"/>
                  </a:lnTo>
                  <a:lnTo>
                    <a:pt x="186" y="202"/>
                  </a:lnTo>
                  <a:lnTo>
                    <a:pt x="209" y="201"/>
                  </a:lnTo>
                  <a:lnTo>
                    <a:pt x="268" y="609"/>
                  </a:lnTo>
                  <a:lnTo>
                    <a:pt x="407" y="571"/>
                  </a:lnTo>
                  <a:lnTo>
                    <a:pt x="305" y="21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42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6950820" y="3522911"/>
              <a:ext cx="119063" cy="212725"/>
            </a:xfrm>
            <a:custGeom>
              <a:avLst/>
              <a:gdLst>
                <a:gd name="T0" fmla="*/ 27 w 42"/>
                <a:gd name="T1" fmla="*/ 60 h 75"/>
                <a:gd name="T2" fmla="*/ 40 w 42"/>
                <a:gd name="T3" fmla="*/ 1 h 75"/>
                <a:gd name="T4" fmla="*/ 31 w 42"/>
                <a:gd name="T5" fmla="*/ 0 h 75"/>
                <a:gd name="T6" fmla="*/ 6 w 42"/>
                <a:gd name="T7" fmla="*/ 19 h 75"/>
                <a:gd name="T8" fmla="*/ 0 w 42"/>
                <a:gd name="T9" fmla="*/ 75 h 75"/>
                <a:gd name="T10" fmla="*/ 27 w 42"/>
                <a:gd name="T11" fmla="*/ 6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75">
                  <a:moveTo>
                    <a:pt x="27" y="60"/>
                  </a:moveTo>
                  <a:cubicBezTo>
                    <a:pt x="42" y="42"/>
                    <a:pt x="40" y="22"/>
                    <a:pt x="40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1" y="72"/>
                    <a:pt x="20" y="68"/>
                    <a:pt x="27" y="60"/>
                  </a:cubicBezTo>
                  <a:close/>
                </a:path>
              </a:pathLst>
            </a:custGeom>
            <a:solidFill>
              <a:srgbClr val="335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7250858" y="3545136"/>
              <a:ext cx="136525" cy="185738"/>
            </a:xfrm>
            <a:custGeom>
              <a:avLst/>
              <a:gdLst>
                <a:gd name="T0" fmla="*/ 28 w 48"/>
                <a:gd name="T1" fmla="*/ 59 h 65"/>
                <a:gd name="T2" fmla="*/ 48 w 48"/>
                <a:gd name="T3" fmla="*/ 65 h 65"/>
                <a:gd name="T4" fmla="*/ 37 w 48"/>
                <a:gd name="T5" fmla="*/ 4 h 65"/>
                <a:gd name="T6" fmla="*/ 0 w 48"/>
                <a:gd name="T7" fmla="*/ 0 h 65"/>
                <a:gd name="T8" fmla="*/ 28 w 48"/>
                <a:gd name="T9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65">
                  <a:moveTo>
                    <a:pt x="28" y="59"/>
                  </a:moveTo>
                  <a:cubicBezTo>
                    <a:pt x="34" y="63"/>
                    <a:pt x="41" y="64"/>
                    <a:pt x="48" y="6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3"/>
                    <a:pt x="8" y="50"/>
                    <a:pt x="28" y="59"/>
                  </a:cubicBezTo>
                  <a:close/>
                </a:path>
              </a:pathLst>
            </a:custGeom>
            <a:solidFill>
              <a:srgbClr val="335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6693645" y="2203698"/>
              <a:ext cx="912813" cy="793750"/>
            </a:xfrm>
            <a:custGeom>
              <a:avLst/>
              <a:gdLst>
                <a:gd name="T0" fmla="*/ 296 w 322"/>
                <a:gd name="T1" fmla="*/ 241 h 279"/>
                <a:gd name="T2" fmla="*/ 236 w 322"/>
                <a:gd name="T3" fmla="*/ 271 h 279"/>
                <a:gd name="T4" fmla="*/ 165 w 322"/>
                <a:gd name="T5" fmla="*/ 261 h 279"/>
                <a:gd name="T6" fmla="*/ 84 w 322"/>
                <a:gd name="T7" fmla="*/ 271 h 279"/>
                <a:gd name="T8" fmla="*/ 22 w 322"/>
                <a:gd name="T9" fmla="*/ 241 h 279"/>
                <a:gd name="T10" fmla="*/ 31 w 322"/>
                <a:gd name="T11" fmla="*/ 63 h 279"/>
                <a:gd name="T12" fmla="*/ 159 w 322"/>
                <a:gd name="T13" fmla="*/ 0 h 279"/>
                <a:gd name="T14" fmla="*/ 289 w 322"/>
                <a:gd name="T15" fmla="*/ 63 h 279"/>
                <a:gd name="T16" fmla="*/ 296 w 322"/>
                <a:gd name="T17" fmla="*/ 24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279">
                  <a:moveTo>
                    <a:pt x="296" y="241"/>
                  </a:moveTo>
                  <a:cubicBezTo>
                    <a:pt x="270" y="273"/>
                    <a:pt x="249" y="271"/>
                    <a:pt x="236" y="271"/>
                  </a:cubicBezTo>
                  <a:cubicBezTo>
                    <a:pt x="165" y="261"/>
                    <a:pt x="165" y="261"/>
                    <a:pt x="165" y="261"/>
                  </a:cubicBezTo>
                  <a:cubicBezTo>
                    <a:pt x="84" y="271"/>
                    <a:pt x="84" y="271"/>
                    <a:pt x="84" y="271"/>
                  </a:cubicBezTo>
                  <a:cubicBezTo>
                    <a:pt x="72" y="271"/>
                    <a:pt x="44" y="279"/>
                    <a:pt x="22" y="241"/>
                  </a:cubicBezTo>
                  <a:cubicBezTo>
                    <a:pt x="0" y="204"/>
                    <a:pt x="1" y="111"/>
                    <a:pt x="31" y="63"/>
                  </a:cubicBezTo>
                  <a:cubicBezTo>
                    <a:pt x="52" y="30"/>
                    <a:pt x="76" y="0"/>
                    <a:pt x="159" y="0"/>
                  </a:cubicBezTo>
                  <a:cubicBezTo>
                    <a:pt x="242" y="0"/>
                    <a:pt x="266" y="26"/>
                    <a:pt x="289" y="63"/>
                  </a:cubicBezTo>
                  <a:cubicBezTo>
                    <a:pt x="304" y="88"/>
                    <a:pt x="322" y="210"/>
                    <a:pt x="296" y="241"/>
                  </a:cubicBezTo>
                  <a:close/>
                </a:path>
              </a:pathLst>
            </a:custGeom>
            <a:solidFill>
              <a:srgbClr val="47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6946058" y="3026023"/>
              <a:ext cx="447675" cy="584200"/>
            </a:xfrm>
            <a:custGeom>
              <a:avLst/>
              <a:gdLst>
                <a:gd name="T0" fmla="*/ 0 w 158"/>
                <a:gd name="T1" fmla="*/ 206 h 206"/>
                <a:gd name="T2" fmla="*/ 158 w 158"/>
                <a:gd name="T3" fmla="*/ 206 h 206"/>
                <a:gd name="T4" fmla="*/ 149 w 158"/>
                <a:gd name="T5" fmla="*/ 42 h 206"/>
                <a:gd name="T6" fmla="*/ 150 w 158"/>
                <a:gd name="T7" fmla="*/ 7 h 206"/>
                <a:gd name="T8" fmla="*/ 74 w 158"/>
                <a:gd name="T9" fmla="*/ 0 h 206"/>
                <a:gd name="T10" fmla="*/ 4 w 158"/>
                <a:gd name="T11" fmla="*/ 10 h 206"/>
                <a:gd name="T12" fmla="*/ 0 w 158"/>
                <a:gd name="T13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206">
                  <a:moveTo>
                    <a:pt x="0" y="206"/>
                  </a:moveTo>
                  <a:cubicBezTo>
                    <a:pt x="158" y="206"/>
                    <a:pt x="158" y="206"/>
                    <a:pt x="158" y="206"/>
                  </a:cubicBezTo>
                  <a:cubicBezTo>
                    <a:pt x="158" y="206"/>
                    <a:pt x="150" y="64"/>
                    <a:pt x="149" y="42"/>
                  </a:cubicBezTo>
                  <a:cubicBezTo>
                    <a:pt x="149" y="38"/>
                    <a:pt x="150" y="7"/>
                    <a:pt x="150" y="7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0" y="206"/>
                  </a:ln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7112745" y="2919661"/>
              <a:ext cx="111125" cy="160338"/>
            </a:xfrm>
            <a:custGeom>
              <a:avLst/>
              <a:gdLst>
                <a:gd name="T0" fmla="*/ 39 w 39"/>
                <a:gd name="T1" fmla="*/ 0 h 56"/>
                <a:gd name="T2" fmla="*/ 0 w 39"/>
                <a:gd name="T3" fmla="*/ 0 h 56"/>
                <a:gd name="T4" fmla="*/ 0 w 39"/>
                <a:gd name="T5" fmla="*/ 39 h 56"/>
                <a:gd name="T6" fmla="*/ 19 w 39"/>
                <a:gd name="T7" fmla="*/ 56 h 56"/>
                <a:gd name="T8" fmla="*/ 39 w 39"/>
                <a:gd name="T9" fmla="*/ 39 h 56"/>
                <a:gd name="T10" fmla="*/ 39 w 3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5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9"/>
                    <a:pt x="9" y="56"/>
                    <a:pt x="19" y="56"/>
                  </a:cubicBezTo>
                  <a:cubicBezTo>
                    <a:pt x="29" y="56"/>
                    <a:pt x="38" y="49"/>
                    <a:pt x="39" y="39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7112745" y="2919661"/>
              <a:ext cx="111125" cy="71438"/>
            </a:xfrm>
            <a:custGeom>
              <a:avLst/>
              <a:gdLst>
                <a:gd name="T0" fmla="*/ 39 w 39"/>
                <a:gd name="T1" fmla="*/ 21 h 25"/>
                <a:gd name="T2" fmla="*/ 39 w 39"/>
                <a:gd name="T3" fmla="*/ 0 h 25"/>
                <a:gd name="T4" fmla="*/ 0 w 39"/>
                <a:gd name="T5" fmla="*/ 0 h 25"/>
                <a:gd name="T6" fmla="*/ 0 w 39"/>
                <a:gd name="T7" fmla="*/ 22 h 25"/>
                <a:gd name="T8" fmla="*/ 19 w 39"/>
                <a:gd name="T9" fmla="*/ 24 h 25"/>
                <a:gd name="T10" fmla="*/ 39 w 39"/>
                <a:gd name="T1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5">
                  <a:moveTo>
                    <a:pt x="39" y="21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12" y="25"/>
                    <a:pt x="19" y="24"/>
                  </a:cubicBezTo>
                  <a:cubicBezTo>
                    <a:pt x="28" y="24"/>
                    <a:pt x="37" y="22"/>
                    <a:pt x="39" y="21"/>
                  </a:cubicBezTo>
                  <a:close/>
                </a:path>
              </a:pathLst>
            </a:custGeom>
            <a:solidFill>
              <a:srgbClr val="E2B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6860333" y="2646611"/>
              <a:ext cx="627063" cy="347663"/>
            </a:xfrm>
            <a:custGeom>
              <a:avLst/>
              <a:gdLst>
                <a:gd name="T0" fmla="*/ 5 w 221"/>
                <a:gd name="T1" fmla="*/ 0 h 122"/>
                <a:gd name="T2" fmla="*/ 104 w 221"/>
                <a:gd name="T3" fmla="*/ 14 h 122"/>
                <a:gd name="T4" fmla="*/ 199 w 221"/>
                <a:gd name="T5" fmla="*/ 4 h 122"/>
                <a:gd name="T6" fmla="*/ 113 w 221"/>
                <a:gd name="T7" fmla="*/ 117 h 122"/>
                <a:gd name="T8" fmla="*/ 5 w 221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122">
                  <a:moveTo>
                    <a:pt x="5" y="0"/>
                  </a:moveTo>
                  <a:cubicBezTo>
                    <a:pt x="5" y="0"/>
                    <a:pt x="45" y="14"/>
                    <a:pt x="104" y="14"/>
                  </a:cubicBezTo>
                  <a:cubicBezTo>
                    <a:pt x="163" y="14"/>
                    <a:pt x="199" y="4"/>
                    <a:pt x="199" y="4"/>
                  </a:cubicBezTo>
                  <a:cubicBezTo>
                    <a:pt x="199" y="4"/>
                    <a:pt x="221" y="113"/>
                    <a:pt x="113" y="117"/>
                  </a:cubicBezTo>
                  <a:cubicBezTo>
                    <a:pt x="5" y="122"/>
                    <a:pt x="0" y="58"/>
                    <a:pt x="5" y="0"/>
                  </a:cubicBez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7069883" y="2883148"/>
              <a:ext cx="238125" cy="49213"/>
            </a:xfrm>
            <a:custGeom>
              <a:avLst/>
              <a:gdLst>
                <a:gd name="T0" fmla="*/ 3 w 84"/>
                <a:gd name="T1" fmla="*/ 17 h 17"/>
                <a:gd name="T2" fmla="*/ 1 w 84"/>
                <a:gd name="T3" fmla="*/ 16 h 17"/>
                <a:gd name="T4" fmla="*/ 2 w 84"/>
                <a:gd name="T5" fmla="*/ 13 h 17"/>
                <a:gd name="T6" fmla="*/ 82 w 84"/>
                <a:gd name="T7" fmla="*/ 4 h 17"/>
                <a:gd name="T8" fmla="*/ 84 w 84"/>
                <a:gd name="T9" fmla="*/ 6 h 17"/>
                <a:gd name="T10" fmla="*/ 82 w 84"/>
                <a:gd name="T11" fmla="*/ 8 h 17"/>
                <a:gd name="T12" fmla="*/ 4 w 84"/>
                <a:gd name="T13" fmla="*/ 17 h 17"/>
                <a:gd name="T14" fmla="*/ 3 w 84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7">
                  <a:moveTo>
                    <a:pt x="3" y="17"/>
                  </a:moveTo>
                  <a:cubicBezTo>
                    <a:pt x="2" y="17"/>
                    <a:pt x="1" y="17"/>
                    <a:pt x="1" y="16"/>
                  </a:cubicBezTo>
                  <a:cubicBezTo>
                    <a:pt x="0" y="15"/>
                    <a:pt x="1" y="14"/>
                    <a:pt x="2" y="13"/>
                  </a:cubicBezTo>
                  <a:cubicBezTo>
                    <a:pt x="2" y="13"/>
                    <a:pt x="23" y="0"/>
                    <a:pt x="82" y="4"/>
                  </a:cubicBezTo>
                  <a:cubicBezTo>
                    <a:pt x="83" y="4"/>
                    <a:pt x="84" y="5"/>
                    <a:pt x="84" y="6"/>
                  </a:cubicBezTo>
                  <a:cubicBezTo>
                    <a:pt x="84" y="7"/>
                    <a:pt x="83" y="8"/>
                    <a:pt x="82" y="8"/>
                  </a:cubicBezTo>
                  <a:cubicBezTo>
                    <a:pt x="24" y="4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7265145" y="2673598"/>
              <a:ext cx="77788" cy="61913"/>
            </a:xfrm>
            <a:custGeom>
              <a:avLst/>
              <a:gdLst>
                <a:gd name="T0" fmla="*/ 0 w 27"/>
                <a:gd name="T1" fmla="*/ 6 h 22"/>
                <a:gd name="T2" fmla="*/ 13 w 27"/>
                <a:gd name="T3" fmla="*/ 22 h 22"/>
                <a:gd name="T4" fmla="*/ 27 w 27"/>
                <a:gd name="T5" fmla="*/ 6 h 22"/>
                <a:gd name="T6" fmla="*/ 26 w 27"/>
                <a:gd name="T7" fmla="*/ 0 h 22"/>
                <a:gd name="T8" fmla="*/ 0 w 27"/>
                <a:gd name="T9" fmla="*/ 3 h 22"/>
                <a:gd name="T10" fmla="*/ 0 w 27"/>
                <a:gd name="T11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2">
                  <a:moveTo>
                    <a:pt x="0" y="6"/>
                  </a:moveTo>
                  <a:cubicBezTo>
                    <a:pt x="0" y="15"/>
                    <a:pt x="6" y="22"/>
                    <a:pt x="13" y="22"/>
                  </a:cubicBezTo>
                  <a:cubicBezTo>
                    <a:pt x="21" y="22"/>
                    <a:pt x="27" y="15"/>
                    <a:pt x="27" y="6"/>
                  </a:cubicBezTo>
                  <a:cubicBezTo>
                    <a:pt x="27" y="4"/>
                    <a:pt x="26" y="2"/>
                    <a:pt x="26" y="0"/>
                  </a:cubicBezTo>
                  <a:cubicBezTo>
                    <a:pt x="18" y="2"/>
                    <a:pt x="10" y="3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6958758" y="2670423"/>
              <a:ext cx="77788" cy="65088"/>
            </a:xfrm>
            <a:custGeom>
              <a:avLst/>
              <a:gdLst>
                <a:gd name="T0" fmla="*/ 0 w 27"/>
                <a:gd name="T1" fmla="*/ 7 h 23"/>
                <a:gd name="T2" fmla="*/ 14 w 27"/>
                <a:gd name="T3" fmla="*/ 23 h 23"/>
                <a:gd name="T4" fmla="*/ 27 w 27"/>
                <a:gd name="T5" fmla="*/ 7 h 23"/>
                <a:gd name="T6" fmla="*/ 27 w 27"/>
                <a:gd name="T7" fmla="*/ 4 h 23"/>
                <a:gd name="T8" fmla="*/ 2 w 27"/>
                <a:gd name="T9" fmla="*/ 0 h 23"/>
                <a:gd name="T10" fmla="*/ 0 w 27"/>
                <a:gd name="T1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3">
                  <a:moveTo>
                    <a:pt x="0" y="7"/>
                  </a:moveTo>
                  <a:cubicBezTo>
                    <a:pt x="0" y="16"/>
                    <a:pt x="6" y="23"/>
                    <a:pt x="14" y="23"/>
                  </a:cubicBezTo>
                  <a:cubicBezTo>
                    <a:pt x="21" y="23"/>
                    <a:pt x="27" y="16"/>
                    <a:pt x="27" y="7"/>
                  </a:cubicBezTo>
                  <a:cubicBezTo>
                    <a:pt x="27" y="6"/>
                    <a:pt x="27" y="5"/>
                    <a:pt x="27" y="4"/>
                  </a:cubicBezTo>
                  <a:cubicBezTo>
                    <a:pt x="18" y="3"/>
                    <a:pt x="9" y="1"/>
                    <a:pt x="2" y="0"/>
                  </a:cubicBezTo>
                  <a:cubicBezTo>
                    <a:pt x="1" y="2"/>
                    <a:pt x="0" y="4"/>
                    <a:pt x="0" y="7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7101633" y="2795836"/>
              <a:ext cx="98425" cy="61913"/>
            </a:xfrm>
            <a:custGeom>
              <a:avLst/>
              <a:gdLst>
                <a:gd name="T0" fmla="*/ 35 w 35"/>
                <a:gd name="T1" fmla="*/ 14 h 22"/>
                <a:gd name="T2" fmla="*/ 27 w 35"/>
                <a:gd name="T3" fmla="*/ 22 h 22"/>
                <a:gd name="T4" fmla="*/ 8 w 35"/>
                <a:gd name="T5" fmla="*/ 22 h 22"/>
                <a:gd name="T6" fmla="*/ 0 w 35"/>
                <a:gd name="T7" fmla="*/ 14 h 22"/>
                <a:gd name="T8" fmla="*/ 0 w 35"/>
                <a:gd name="T9" fmla="*/ 8 h 22"/>
                <a:gd name="T10" fmla="*/ 8 w 35"/>
                <a:gd name="T11" fmla="*/ 0 h 22"/>
                <a:gd name="T12" fmla="*/ 27 w 35"/>
                <a:gd name="T13" fmla="*/ 0 h 22"/>
                <a:gd name="T14" fmla="*/ 35 w 35"/>
                <a:gd name="T15" fmla="*/ 8 h 22"/>
                <a:gd name="T16" fmla="*/ 35 w 35"/>
                <a:gd name="T17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2">
                  <a:moveTo>
                    <a:pt x="35" y="14"/>
                  </a:moveTo>
                  <a:cubicBezTo>
                    <a:pt x="35" y="18"/>
                    <a:pt x="31" y="22"/>
                    <a:pt x="2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4" y="22"/>
                    <a:pt x="0" y="18"/>
                    <a:pt x="0" y="1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5" y="3"/>
                    <a:pt x="35" y="8"/>
                  </a:cubicBezTo>
                  <a:lnTo>
                    <a:pt x="35" y="14"/>
                  </a:lnTo>
                  <a:close/>
                </a:path>
              </a:pathLst>
            </a:custGeom>
            <a:solidFill>
              <a:srgbClr val="E2B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6942883" y="3040311"/>
              <a:ext cx="450850" cy="569913"/>
            </a:xfrm>
            <a:custGeom>
              <a:avLst/>
              <a:gdLst>
                <a:gd name="T0" fmla="*/ 158 w 159"/>
                <a:gd name="T1" fmla="*/ 3 h 201"/>
                <a:gd name="T2" fmla="*/ 129 w 159"/>
                <a:gd name="T3" fmla="*/ 0 h 201"/>
                <a:gd name="T4" fmla="*/ 129 w 159"/>
                <a:gd name="T5" fmla="*/ 32 h 201"/>
                <a:gd name="T6" fmla="*/ 106 w 159"/>
                <a:gd name="T7" fmla="*/ 54 h 201"/>
                <a:gd name="T8" fmla="*/ 49 w 159"/>
                <a:gd name="T9" fmla="*/ 54 h 201"/>
                <a:gd name="T10" fmla="*/ 26 w 159"/>
                <a:gd name="T11" fmla="*/ 32 h 201"/>
                <a:gd name="T12" fmla="*/ 26 w 159"/>
                <a:gd name="T13" fmla="*/ 1 h 201"/>
                <a:gd name="T14" fmla="*/ 0 w 159"/>
                <a:gd name="T15" fmla="*/ 4 h 201"/>
                <a:gd name="T16" fmla="*/ 1 w 159"/>
                <a:gd name="T17" fmla="*/ 201 h 201"/>
                <a:gd name="T18" fmla="*/ 159 w 159"/>
                <a:gd name="T19" fmla="*/ 201 h 201"/>
                <a:gd name="T20" fmla="*/ 158 w 159"/>
                <a:gd name="T21" fmla="*/ 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01">
                  <a:moveTo>
                    <a:pt x="158" y="3"/>
                  </a:moveTo>
                  <a:cubicBezTo>
                    <a:pt x="129" y="0"/>
                    <a:pt x="129" y="0"/>
                    <a:pt x="129" y="0"/>
                  </a:cubicBezTo>
                  <a:cubicBezTo>
                    <a:pt x="129" y="32"/>
                    <a:pt x="129" y="32"/>
                    <a:pt x="129" y="32"/>
                  </a:cubicBezTo>
                  <a:cubicBezTo>
                    <a:pt x="129" y="44"/>
                    <a:pt x="118" y="54"/>
                    <a:pt x="106" y="54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36" y="54"/>
                    <a:pt x="26" y="44"/>
                    <a:pt x="26" y="3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59" y="201"/>
                    <a:pt x="159" y="201"/>
                    <a:pt x="159" y="201"/>
                  </a:cubicBezTo>
                  <a:lnTo>
                    <a:pt x="158" y="3"/>
                  </a:lnTo>
                  <a:close/>
                </a:path>
              </a:pathLst>
            </a:custGeom>
            <a:solidFill>
              <a:srgbClr val="C5D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7662020" y="2962523"/>
              <a:ext cx="53975" cy="147638"/>
            </a:xfrm>
            <a:custGeom>
              <a:avLst/>
              <a:gdLst>
                <a:gd name="T0" fmla="*/ 2 w 19"/>
                <a:gd name="T1" fmla="*/ 52 h 52"/>
                <a:gd name="T2" fmla="*/ 0 w 19"/>
                <a:gd name="T3" fmla="*/ 12 h 52"/>
                <a:gd name="T4" fmla="*/ 10 w 19"/>
                <a:gd name="T5" fmla="*/ 3 h 52"/>
                <a:gd name="T6" fmla="*/ 17 w 19"/>
                <a:gd name="T7" fmla="*/ 31 h 52"/>
                <a:gd name="T8" fmla="*/ 2 w 19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2">
                  <a:moveTo>
                    <a:pt x="2" y="5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0"/>
                    <a:pt x="10" y="3"/>
                  </a:cubicBezTo>
                  <a:cubicBezTo>
                    <a:pt x="19" y="6"/>
                    <a:pt x="17" y="31"/>
                    <a:pt x="17" y="31"/>
                  </a:cubicBezTo>
                  <a:lnTo>
                    <a:pt x="2" y="52"/>
                  </a:ln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1" name="组合 400"/>
          <p:cNvGrpSpPr/>
          <p:nvPr/>
        </p:nvGrpSpPr>
        <p:grpSpPr>
          <a:xfrm>
            <a:off x="5175995" y="1965573"/>
            <a:ext cx="1168400" cy="2595563"/>
            <a:chOff x="5175995" y="1965573"/>
            <a:chExt cx="1168400" cy="2595563"/>
          </a:xfrm>
        </p:grpSpPr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6066583" y="2840286"/>
              <a:ext cx="125413" cy="122238"/>
            </a:xfrm>
            <a:custGeom>
              <a:avLst/>
              <a:gdLst>
                <a:gd name="T0" fmla="*/ 75 w 79"/>
                <a:gd name="T1" fmla="*/ 58 h 77"/>
                <a:gd name="T2" fmla="*/ 79 w 79"/>
                <a:gd name="T3" fmla="*/ 34 h 77"/>
                <a:gd name="T4" fmla="*/ 71 w 79"/>
                <a:gd name="T5" fmla="*/ 0 h 77"/>
                <a:gd name="T6" fmla="*/ 0 w 79"/>
                <a:gd name="T7" fmla="*/ 29 h 77"/>
                <a:gd name="T8" fmla="*/ 14 w 79"/>
                <a:gd name="T9" fmla="*/ 68 h 77"/>
                <a:gd name="T10" fmla="*/ 25 w 79"/>
                <a:gd name="T11" fmla="*/ 77 h 77"/>
                <a:gd name="T12" fmla="*/ 75 w 79"/>
                <a:gd name="T13" fmla="*/ 5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77">
                  <a:moveTo>
                    <a:pt x="75" y="58"/>
                  </a:moveTo>
                  <a:lnTo>
                    <a:pt x="79" y="34"/>
                  </a:lnTo>
                  <a:lnTo>
                    <a:pt x="71" y="0"/>
                  </a:lnTo>
                  <a:lnTo>
                    <a:pt x="0" y="29"/>
                  </a:lnTo>
                  <a:lnTo>
                    <a:pt x="14" y="68"/>
                  </a:lnTo>
                  <a:lnTo>
                    <a:pt x="25" y="77"/>
                  </a:lnTo>
                  <a:lnTo>
                    <a:pt x="75" y="58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5403008" y="3684836"/>
              <a:ext cx="133350" cy="173038"/>
            </a:xfrm>
            <a:custGeom>
              <a:avLst/>
              <a:gdLst>
                <a:gd name="T0" fmla="*/ 21 w 47"/>
                <a:gd name="T1" fmla="*/ 0 h 61"/>
                <a:gd name="T2" fmla="*/ 5 w 47"/>
                <a:gd name="T3" fmla="*/ 5 h 61"/>
                <a:gd name="T4" fmla="*/ 0 w 47"/>
                <a:gd name="T5" fmla="*/ 40 h 61"/>
                <a:gd name="T6" fmla="*/ 14 w 47"/>
                <a:gd name="T7" fmla="*/ 59 h 61"/>
                <a:gd name="T8" fmla="*/ 47 w 47"/>
                <a:gd name="T9" fmla="*/ 18 h 61"/>
                <a:gd name="T10" fmla="*/ 21 w 47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61">
                  <a:moveTo>
                    <a:pt x="21" y="0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0" y="34"/>
                    <a:pt x="0" y="40"/>
                  </a:cubicBezTo>
                  <a:cubicBezTo>
                    <a:pt x="0" y="46"/>
                    <a:pt x="4" y="56"/>
                    <a:pt x="14" y="59"/>
                  </a:cubicBezTo>
                  <a:cubicBezTo>
                    <a:pt x="24" y="61"/>
                    <a:pt x="40" y="51"/>
                    <a:pt x="47" y="18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5468095" y="4424611"/>
              <a:ext cx="352425" cy="136525"/>
            </a:xfrm>
            <a:custGeom>
              <a:avLst/>
              <a:gdLst>
                <a:gd name="T0" fmla="*/ 63 w 124"/>
                <a:gd name="T1" fmla="*/ 8 h 48"/>
                <a:gd name="T2" fmla="*/ 23 w 124"/>
                <a:gd name="T3" fmla="*/ 8 h 48"/>
                <a:gd name="T4" fmla="*/ 20 w 124"/>
                <a:gd name="T5" fmla="*/ 44 h 48"/>
                <a:gd name="T6" fmla="*/ 83 w 124"/>
                <a:gd name="T7" fmla="*/ 39 h 48"/>
                <a:gd name="T8" fmla="*/ 120 w 124"/>
                <a:gd name="T9" fmla="*/ 38 h 48"/>
                <a:gd name="T10" fmla="*/ 120 w 124"/>
                <a:gd name="T11" fmla="*/ 14 h 48"/>
                <a:gd name="T12" fmla="*/ 63 w 124"/>
                <a:gd name="T13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48">
                  <a:moveTo>
                    <a:pt x="63" y="8"/>
                  </a:moveTo>
                  <a:cubicBezTo>
                    <a:pt x="63" y="8"/>
                    <a:pt x="41" y="0"/>
                    <a:pt x="23" y="8"/>
                  </a:cubicBezTo>
                  <a:cubicBezTo>
                    <a:pt x="5" y="16"/>
                    <a:pt x="0" y="40"/>
                    <a:pt x="20" y="44"/>
                  </a:cubicBezTo>
                  <a:cubicBezTo>
                    <a:pt x="39" y="48"/>
                    <a:pt x="74" y="39"/>
                    <a:pt x="83" y="39"/>
                  </a:cubicBezTo>
                  <a:cubicBezTo>
                    <a:pt x="91" y="38"/>
                    <a:pt x="116" y="41"/>
                    <a:pt x="120" y="38"/>
                  </a:cubicBezTo>
                  <a:cubicBezTo>
                    <a:pt x="124" y="35"/>
                    <a:pt x="120" y="14"/>
                    <a:pt x="120" y="14"/>
                  </a:cubicBezTo>
                  <a:lnTo>
                    <a:pt x="63" y="8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5799883" y="4424611"/>
              <a:ext cx="352425" cy="136525"/>
            </a:xfrm>
            <a:custGeom>
              <a:avLst/>
              <a:gdLst>
                <a:gd name="T0" fmla="*/ 61 w 124"/>
                <a:gd name="T1" fmla="*/ 8 h 48"/>
                <a:gd name="T2" fmla="*/ 101 w 124"/>
                <a:gd name="T3" fmla="*/ 8 h 48"/>
                <a:gd name="T4" fmla="*/ 104 w 124"/>
                <a:gd name="T5" fmla="*/ 44 h 48"/>
                <a:gd name="T6" fmla="*/ 41 w 124"/>
                <a:gd name="T7" fmla="*/ 39 h 48"/>
                <a:gd name="T8" fmla="*/ 4 w 124"/>
                <a:gd name="T9" fmla="*/ 38 h 48"/>
                <a:gd name="T10" fmla="*/ 4 w 124"/>
                <a:gd name="T11" fmla="*/ 14 h 48"/>
                <a:gd name="T12" fmla="*/ 61 w 124"/>
                <a:gd name="T13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48">
                  <a:moveTo>
                    <a:pt x="61" y="8"/>
                  </a:moveTo>
                  <a:cubicBezTo>
                    <a:pt x="61" y="8"/>
                    <a:pt x="83" y="0"/>
                    <a:pt x="101" y="8"/>
                  </a:cubicBezTo>
                  <a:cubicBezTo>
                    <a:pt x="119" y="16"/>
                    <a:pt x="124" y="40"/>
                    <a:pt x="104" y="44"/>
                  </a:cubicBezTo>
                  <a:cubicBezTo>
                    <a:pt x="85" y="48"/>
                    <a:pt x="50" y="39"/>
                    <a:pt x="41" y="39"/>
                  </a:cubicBezTo>
                  <a:cubicBezTo>
                    <a:pt x="33" y="38"/>
                    <a:pt x="8" y="41"/>
                    <a:pt x="4" y="38"/>
                  </a:cubicBezTo>
                  <a:cubicBezTo>
                    <a:pt x="0" y="35"/>
                    <a:pt x="4" y="14"/>
                    <a:pt x="4" y="14"/>
                  </a:cubicBezTo>
                  <a:lnTo>
                    <a:pt x="61" y="8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4"/>
            <p:cNvSpPr>
              <a:spLocks/>
            </p:cNvSpPr>
            <p:nvPr/>
          </p:nvSpPr>
          <p:spPr bwMode="auto">
            <a:xfrm>
              <a:off x="5579220" y="3568949"/>
              <a:ext cx="455613" cy="917575"/>
            </a:xfrm>
            <a:custGeom>
              <a:avLst/>
              <a:gdLst>
                <a:gd name="T0" fmla="*/ 30 w 287"/>
                <a:gd name="T1" fmla="*/ 0 h 578"/>
                <a:gd name="T2" fmla="*/ 0 w 287"/>
                <a:gd name="T3" fmla="*/ 28 h 578"/>
                <a:gd name="T4" fmla="*/ 21 w 287"/>
                <a:gd name="T5" fmla="*/ 548 h 578"/>
                <a:gd name="T6" fmla="*/ 148 w 287"/>
                <a:gd name="T7" fmla="*/ 578 h 578"/>
                <a:gd name="T8" fmla="*/ 268 w 287"/>
                <a:gd name="T9" fmla="*/ 549 h 578"/>
                <a:gd name="T10" fmla="*/ 287 w 287"/>
                <a:gd name="T11" fmla="*/ 28 h 578"/>
                <a:gd name="T12" fmla="*/ 261 w 287"/>
                <a:gd name="T13" fmla="*/ 12 h 578"/>
                <a:gd name="T14" fmla="*/ 30 w 287"/>
                <a:gd name="T15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7" h="578">
                  <a:moveTo>
                    <a:pt x="30" y="0"/>
                  </a:moveTo>
                  <a:lnTo>
                    <a:pt x="0" y="28"/>
                  </a:lnTo>
                  <a:lnTo>
                    <a:pt x="21" y="548"/>
                  </a:lnTo>
                  <a:lnTo>
                    <a:pt x="148" y="578"/>
                  </a:lnTo>
                  <a:lnTo>
                    <a:pt x="268" y="549"/>
                  </a:lnTo>
                  <a:lnTo>
                    <a:pt x="287" y="28"/>
                  </a:lnTo>
                  <a:lnTo>
                    <a:pt x="261" y="1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2EA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5807820" y="3789611"/>
              <a:ext cx="12700" cy="696913"/>
            </a:xfrm>
            <a:custGeom>
              <a:avLst/>
              <a:gdLst>
                <a:gd name="T0" fmla="*/ 0 w 8"/>
                <a:gd name="T1" fmla="*/ 439 h 439"/>
                <a:gd name="T2" fmla="*/ 4 w 8"/>
                <a:gd name="T3" fmla="*/ 439 h 439"/>
                <a:gd name="T4" fmla="*/ 8 w 8"/>
                <a:gd name="T5" fmla="*/ 437 h 439"/>
                <a:gd name="T6" fmla="*/ 8 w 8"/>
                <a:gd name="T7" fmla="*/ 0 h 439"/>
                <a:gd name="T8" fmla="*/ 0 w 8"/>
                <a:gd name="T9" fmla="*/ 0 h 439"/>
                <a:gd name="T10" fmla="*/ 0 w 8"/>
                <a:gd name="T11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39">
                  <a:moveTo>
                    <a:pt x="0" y="439"/>
                  </a:moveTo>
                  <a:lnTo>
                    <a:pt x="4" y="439"/>
                  </a:lnTo>
                  <a:lnTo>
                    <a:pt x="8" y="437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439"/>
                  </a:lnTo>
                  <a:close/>
                </a:path>
              </a:pathLst>
            </a:custGeom>
            <a:solidFill>
              <a:srgbClr val="2A9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5941170" y="3584824"/>
              <a:ext cx="93663" cy="182563"/>
            </a:xfrm>
            <a:custGeom>
              <a:avLst/>
              <a:gdLst>
                <a:gd name="T0" fmla="*/ 8 w 33"/>
                <a:gd name="T1" fmla="*/ 39 h 64"/>
                <a:gd name="T2" fmla="*/ 30 w 33"/>
                <a:gd name="T3" fmla="*/ 64 h 64"/>
                <a:gd name="T4" fmla="*/ 33 w 33"/>
                <a:gd name="T5" fmla="*/ 10 h 64"/>
                <a:gd name="T6" fmla="*/ 18 w 33"/>
                <a:gd name="T7" fmla="*/ 1 h 64"/>
                <a:gd name="T8" fmla="*/ 0 w 33"/>
                <a:gd name="T9" fmla="*/ 0 h 64"/>
                <a:gd name="T10" fmla="*/ 8 w 33"/>
                <a:gd name="T11" fmla="*/ 3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64">
                  <a:moveTo>
                    <a:pt x="8" y="39"/>
                  </a:moveTo>
                  <a:cubicBezTo>
                    <a:pt x="12" y="51"/>
                    <a:pt x="20" y="58"/>
                    <a:pt x="30" y="64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3"/>
                    <a:pt x="3" y="26"/>
                    <a:pt x="8" y="39"/>
                  </a:cubicBezTo>
                  <a:close/>
                </a:path>
              </a:pathLst>
            </a:custGeom>
            <a:solidFill>
              <a:srgbClr val="2A9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5579220" y="3568949"/>
              <a:ext cx="96838" cy="192088"/>
            </a:xfrm>
            <a:custGeom>
              <a:avLst/>
              <a:gdLst>
                <a:gd name="T0" fmla="*/ 23 w 34"/>
                <a:gd name="T1" fmla="*/ 47 h 68"/>
                <a:gd name="T2" fmla="*/ 34 w 34"/>
                <a:gd name="T3" fmla="*/ 1 h 68"/>
                <a:gd name="T4" fmla="*/ 17 w 34"/>
                <a:gd name="T5" fmla="*/ 0 h 68"/>
                <a:gd name="T6" fmla="*/ 0 w 34"/>
                <a:gd name="T7" fmla="*/ 16 h 68"/>
                <a:gd name="T8" fmla="*/ 2 w 34"/>
                <a:gd name="T9" fmla="*/ 68 h 68"/>
                <a:gd name="T10" fmla="*/ 23 w 34"/>
                <a:gd name="T11" fmla="*/ 4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68">
                  <a:moveTo>
                    <a:pt x="23" y="47"/>
                  </a:moveTo>
                  <a:cubicBezTo>
                    <a:pt x="31" y="32"/>
                    <a:pt x="33" y="17"/>
                    <a:pt x="34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1" y="63"/>
                    <a:pt x="18" y="55"/>
                    <a:pt x="23" y="47"/>
                  </a:cubicBezTo>
                  <a:close/>
                </a:path>
              </a:pathLst>
            </a:custGeom>
            <a:solidFill>
              <a:srgbClr val="2A9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>
              <a:off x="5417295" y="3099048"/>
              <a:ext cx="249238" cy="636588"/>
            </a:xfrm>
            <a:custGeom>
              <a:avLst/>
              <a:gdLst>
                <a:gd name="T0" fmla="*/ 88 w 88"/>
                <a:gd name="T1" fmla="*/ 0 h 224"/>
                <a:gd name="T2" fmla="*/ 41 w 88"/>
                <a:gd name="T3" fmla="*/ 29 h 224"/>
                <a:gd name="T4" fmla="*/ 0 w 88"/>
                <a:gd name="T5" fmla="*/ 211 h 224"/>
                <a:gd name="T6" fmla="*/ 42 w 88"/>
                <a:gd name="T7" fmla="*/ 224 h 224"/>
                <a:gd name="T8" fmla="*/ 64 w 88"/>
                <a:gd name="T9" fmla="*/ 112 h 224"/>
                <a:gd name="T10" fmla="*/ 88 w 88"/>
                <a:gd name="T11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224">
                  <a:moveTo>
                    <a:pt x="88" y="0"/>
                  </a:moveTo>
                  <a:cubicBezTo>
                    <a:pt x="88" y="0"/>
                    <a:pt x="44" y="12"/>
                    <a:pt x="41" y="29"/>
                  </a:cubicBezTo>
                  <a:cubicBezTo>
                    <a:pt x="37" y="46"/>
                    <a:pt x="0" y="211"/>
                    <a:pt x="0" y="211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64" y="112"/>
                    <a:pt x="64" y="112"/>
                    <a:pt x="64" y="112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rgbClr val="656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5922120" y="2894261"/>
              <a:ext cx="393700" cy="319088"/>
            </a:xfrm>
            <a:custGeom>
              <a:avLst/>
              <a:gdLst>
                <a:gd name="T0" fmla="*/ 0 w 139"/>
                <a:gd name="T1" fmla="*/ 67 h 112"/>
                <a:gd name="T2" fmla="*/ 90 w 139"/>
                <a:gd name="T3" fmla="*/ 72 h 112"/>
                <a:gd name="T4" fmla="*/ 63 w 139"/>
                <a:gd name="T5" fmla="*/ 21 h 112"/>
                <a:gd name="T6" fmla="*/ 95 w 139"/>
                <a:gd name="T7" fmla="*/ 0 h 112"/>
                <a:gd name="T8" fmla="*/ 136 w 139"/>
                <a:gd name="T9" fmla="*/ 90 h 112"/>
                <a:gd name="T10" fmla="*/ 77 w 139"/>
                <a:gd name="T11" fmla="*/ 112 h 112"/>
                <a:gd name="T12" fmla="*/ 0 w 139"/>
                <a:gd name="T13" fmla="*/ 108 h 112"/>
                <a:gd name="T14" fmla="*/ 0 w 139"/>
                <a:gd name="T15" fmla="*/ 6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12">
                  <a:moveTo>
                    <a:pt x="0" y="67"/>
                  </a:moveTo>
                  <a:cubicBezTo>
                    <a:pt x="0" y="67"/>
                    <a:pt x="88" y="77"/>
                    <a:pt x="90" y="72"/>
                  </a:cubicBezTo>
                  <a:cubicBezTo>
                    <a:pt x="91" y="67"/>
                    <a:pt x="63" y="21"/>
                    <a:pt x="63" y="2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139" y="77"/>
                    <a:pt x="136" y="90"/>
                  </a:cubicBezTo>
                  <a:cubicBezTo>
                    <a:pt x="133" y="102"/>
                    <a:pt x="128" y="112"/>
                    <a:pt x="77" y="112"/>
                  </a:cubicBezTo>
                  <a:cubicBezTo>
                    <a:pt x="26" y="112"/>
                    <a:pt x="0" y="108"/>
                    <a:pt x="0" y="108"/>
                  </a:cubicBezTo>
                  <a:lnTo>
                    <a:pt x="0" y="67"/>
                  </a:lnTo>
                  <a:close/>
                </a:path>
              </a:pathLst>
            </a:custGeom>
            <a:solidFill>
              <a:srgbClr val="656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5579220" y="3070473"/>
              <a:ext cx="455613" cy="542925"/>
            </a:xfrm>
            <a:custGeom>
              <a:avLst/>
              <a:gdLst>
                <a:gd name="T0" fmla="*/ 1 w 161"/>
                <a:gd name="T1" fmla="*/ 191 h 191"/>
                <a:gd name="T2" fmla="*/ 161 w 161"/>
                <a:gd name="T3" fmla="*/ 191 h 191"/>
                <a:gd name="T4" fmla="*/ 159 w 161"/>
                <a:gd name="T5" fmla="*/ 45 h 191"/>
                <a:gd name="T6" fmla="*/ 83 w 161"/>
                <a:gd name="T7" fmla="*/ 1 h 191"/>
                <a:gd name="T8" fmla="*/ 0 w 161"/>
                <a:gd name="T9" fmla="*/ 46 h 191"/>
                <a:gd name="T10" fmla="*/ 1 w 161"/>
                <a:gd name="T11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" h="191">
                  <a:moveTo>
                    <a:pt x="1" y="191"/>
                  </a:moveTo>
                  <a:cubicBezTo>
                    <a:pt x="161" y="191"/>
                    <a:pt x="161" y="191"/>
                    <a:pt x="161" y="191"/>
                  </a:cubicBezTo>
                  <a:cubicBezTo>
                    <a:pt x="161" y="191"/>
                    <a:pt x="161" y="67"/>
                    <a:pt x="159" y="45"/>
                  </a:cubicBezTo>
                  <a:cubicBezTo>
                    <a:pt x="158" y="23"/>
                    <a:pt x="142" y="0"/>
                    <a:pt x="83" y="1"/>
                  </a:cubicBezTo>
                  <a:cubicBezTo>
                    <a:pt x="23" y="2"/>
                    <a:pt x="0" y="26"/>
                    <a:pt x="0" y="46"/>
                  </a:cubicBezTo>
                  <a:cubicBezTo>
                    <a:pt x="0" y="66"/>
                    <a:pt x="1" y="191"/>
                    <a:pt x="1" y="191"/>
                  </a:cubicBezTo>
                  <a:close/>
                </a:path>
              </a:pathLst>
            </a:custGeom>
            <a:solidFill>
              <a:srgbClr val="656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5701458" y="3073648"/>
              <a:ext cx="192088" cy="122238"/>
            </a:xfrm>
            <a:custGeom>
              <a:avLst/>
              <a:gdLst>
                <a:gd name="T0" fmla="*/ 35 w 68"/>
                <a:gd name="T1" fmla="*/ 43 h 43"/>
                <a:gd name="T2" fmla="*/ 68 w 68"/>
                <a:gd name="T3" fmla="*/ 1 h 43"/>
                <a:gd name="T4" fmla="*/ 33 w 68"/>
                <a:gd name="T5" fmla="*/ 0 h 43"/>
                <a:gd name="T6" fmla="*/ 0 w 68"/>
                <a:gd name="T7" fmla="*/ 5 h 43"/>
                <a:gd name="T8" fmla="*/ 35 w 68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3">
                  <a:moveTo>
                    <a:pt x="35" y="43"/>
                  </a:moveTo>
                  <a:cubicBezTo>
                    <a:pt x="51" y="43"/>
                    <a:pt x="61" y="19"/>
                    <a:pt x="68" y="1"/>
                  </a:cubicBezTo>
                  <a:cubicBezTo>
                    <a:pt x="58" y="0"/>
                    <a:pt x="46" y="0"/>
                    <a:pt x="33" y="0"/>
                  </a:cubicBezTo>
                  <a:cubicBezTo>
                    <a:pt x="20" y="0"/>
                    <a:pt x="7" y="3"/>
                    <a:pt x="0" y="5"/>
                  </a:cubicBezTo>
                  <a:cubicBezTo>
                    <a:pt x="3" y="12"/>
                    <a:pt x="21" y="43"/>
                    <a:pt x="35" y="43"/>
                  </a:cubicBezTo>
                  <a:close/>
                </a:path>
              </a:pathLst>
            </a:custGeom>
            <a:solidFill>
              <a:srgbClr val="2EA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5745908" y="2968873"/>
              <a:ext cx="111125" cy="161925"/>
            </a:xfrm>
            <a:custGeom>
              <a:avLst/>
              <a:gdLst>
                <a:gd name="T0" fmla="*/ 39 w 39"/>
                <a:gd name="T1" fmla="*/ 0 h 57"/>
                <a:gd name="T2" fmla="*/ 0 w 39"/>
                <a:gd name="T3" fmla="*/ 0 h 57"/>
                <a:gd name="T4" fmla="*/ 0 w 39"/>
                <a:gd name="T5" fmla="*/ 39 h 57"/>
                <a:gd name="T6" fmla="*/ 19 w 39"/>
                <a:gd name="T7" fmla="*/ 57 h 57"/>
                <a:gd name="T8" fmla="*/ 39 w 39"/>
                <a:gd name="T9" fmla="*/ 39 h 57"/>
                <a:gd name="T10" fmla="*/ 39 w 39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57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9"/>
                    <a:pt x="9" y="57"/>
                    <a:pt x="19" y="57"/>
                  </a:cubicBezTo>
                  <a:cubicBezTo>
                    <a:pt x="29" y="57"/>
                    <a:pt x="37" y="49"/>
                    <a:pt x="39" y="39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5745908" y="2968873"/>
              <a:ext cx="111125" cy="71438"/>
            </a:xfrm>
            <a:custGeom>
              <a:avLst/>
              <a:gdLst>
                <a:gd name="T0" fmla="*/ 39 w 39"/>
                <a:gd name="T1" fmla="*/ 21 h 25"/>
                <a:gd name="T2" fmla="*/ 39 w 39"/>
                <a:gd name="T3" fmla="*/ 0 h 25"/>
                <a:gd name="T4" fmla="*/ 0 w 39"/>
                <a:gd name="T5" fmla="*/ 0 h 25"/>
                <a:gd name="T6" fmla="*/ 0 w 39"/>
                <a:gd name="T7" fmla="*/ 22 h 25"/>
                <a:gd name="T8" fmla="*/ 19 w 39"/>
                <a:gd name="T9" fmla="*/ 25 h 25"/>
                <a:gd name="T10" fmla="*/ 39 w 39"/>
                <a:gd name="T1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5">
                  <a:moveTo>
                    <a:pt x="39" y="21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11" y="25"/>
                    <a:pt x="19" y="25"/>
                  </a:cubicBezTo>
                  <a:cubicBezTo>
                    <a:pt x="28" y="24"/>
                    <a:pt x="37" y="22"/>
                    <a:pt x="39" y="21"/>
                  </a:cubicBez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5175995" y="1965573"/>
              <a:ext cx="1168400" cy="1020763"/>
            </a:xfrm>
            <a:custGeom>
              <a:avLst/>
              <a:gdLst>
                <a:gd name="T0" fmla="*/ 412 w 412"/>
                <a:gd name="T1" fmla="*/ 173 h 359"/>
                <a:gd name="T2" fmla="*/ 386 w 412"/>
                <a:gd name="T3" fmla="*/ 128 h 359"/>
                <a:gd name="T4" fmla="*/ 388 w 412"/>
                <a:gd name="T5" fmla="*/ 111 h 359"/>
                <a:gd name="T6" fmla="*/ 344 w 412"/>
                <a:gd name="T7" fmla="*/ 60 h 359"/>
                <a:gd name="T8" fmla="*/ 286 w 412"/>
                <a:gd name="T9" fmla="*/ 11 h 359"/>
                <a:gd name="T10" fmla="*/ 248 w 412"/>
                <a:gd name="T11" fmla="*/ 25 h 359"/>
                <a:gd name="T12" fmla="*/ 197 w 412"/>
                <a:gd name="T13" fmla="*/ 0 h 359"/>
                <a:gd name="T14" fmla="*/ 136 w 412"/>
                <a:gd name="T15" fmla="*/ 42 h 359"/>
                <a:gd name="T16" fmla="*/ 101 w 412"/>
                <a:gd name="T17" fmla="*/ 32 h 359"/>
                <a:gd name="T18" fmla="*/ 36 w 412"/>
                <a:gd name="T19" fmla="*/ 97 h 359"/>
                <a:gd name="T20" fmla="*/ 39 w 412"/>
                <a:gd name="T21" fmla="*/ 117 h 359"/>
                <a:gd name="T22" fmla="*/ 3 w 412"/>
                <a:gd name="T23" fmla="*/ 163 h 359"/>
                <a:gd name="T24" fmla="*/ 30 w 412"/>
                <a:gd name="T25" fmla="*/ 206 h 359"/>
                <a:gd name="T26" fmla="*/ 0 w 412"/>
                <a:gd name="T27" fmla="*/ 252 h 359"/>
                <a:gd name="T28" fmla="*/ 21 w 412"/>
                <a:gd name="T29" fmla="*/ 294 h 359"/>
                <a:gd name="T30" fmla="*/ 21 w 412"/>
                <a:gd name="T31" fmla="*/ 301 h 359"/>
                <a:gd name="T32" fmla="*/ 61 w 412"/>
                <a:gd name="T33" fmla="*/ 341 h 359"/>
                <a:gd name="T34" fmla="*/ 65 w 412"/>
                <a:gd name="T35" fmla="*/ 341 h 359"/>
                <a:gd name="T36" fmla="*/ 98 w 412"/>
                <a:gd name="T37" fmla="*/ 359 h 359"/>
                <a:gd name="T38" fmla="*/ 138 w 412"/>
                <a:gd name="T39" fmla="*/ 323 h 359"/>
                <a:gd name="T40" fmla="*/ 267 w 412"/>
                <a:gd name="T41" fmla="*/ 319 h 359"/>
                <a:gd name="T42" fmla="*/ 307 w 412"/>
                <a:gd name="T43" fmla="*/ 357 h 359"/>
                <a:gd name="T44" fmla="*/ 346 w 412"/>
                <a:gd name="T45" fmla="*/ 328 h 359"/>
                <a:gd name="T46" fmla="*/ 380 w 412"/>
                <a:gd name="T47" fmla="*/ 288 h 359"/>
                <a:gd name="T48" fmla="*/ 380 w 412"/>
                <a:gd name="T49" fmla="*/ 283 h 359"/>
                <a:gd name="T50" fmla="*/ 407 w 412"/>
                <a:gd name="T51" fmla="*/ 240 h 359"/>
                <a:gd name="T52" fmla="*/ 396 w 412"/>
                <a:gd name="T53" fmla="*/ 210 h 359"/>
                <a:gd name="T54" fmla="*/ 412 w 412"/>
                <a:gd name="T55" fmla="*/ 173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2" h="359">
                  <a:moveTo>
                    <a:pt x="412" y="173"/>
                  </a:moveTo>
                  <a:cubicBezTo>
                    <a:pt x="412" y="154"/>
                    <a:pt x="401" y="137"/>
                    <a:pt x="386" y="128"/>
                  </a:cubicBezTo>
                  <a:cubicBezTo>
                    <a:pt x="387" y="123"/>
                    <a:pt x="388" y="117"/>
                    <a:pt x="388" y="111"/>
                  </a:cubicBezTo>
                  <a:cubicBezTo>
                    <a:pt x="388" y="85"/>
                    <a:pt x="369" y="63"/>
                    <a:pt x="344" y="60"/>
                  </a:cubicBezTo>
                  <a:cubicBezTo>
                    <a:pt x="339" y="32"/>
                    <a:pt x="315" y="11"/>
                    <a:pt x="286" y="11"/>
                  </a:cubicBezTo>
                  <a:cubicBezTo>
                    <a:pt x="271" y="11"/>
                    <a:pt x="258" y="16"/>
                    <a:pt x="248" y="25"/>
                  </a:cubicBezTo>
                  <a:cubicBezTo>
                    <a:pt x="236" y="10"/>
                    <a:pt x="217" y="0"/>
                    <a:pt x="197" y="0"/>
                  </a:cubicBezTo>
                  <a:cubicBezTo>
                    <a:pt x="169" y="0"/>
                    <a:pt x="146" y="17"/>
                    <a:pt x="136" y="42"/>
                  </a:cubicBezTo>
                  <a:cubicBezTo>
                    <a:pt x="126" y="35"/>
                    <a:pt x="114" y="32"/>
                    <a:pt x="101" y="32"/>
                  </a:cubicBezTo>
                  <a:cubicBezTo>
                    <a:pt x="65" y="32"/>
                    <a:pt x="36" y="61"/>
                    <a:pt x="36" y="97"/>
                  </a:cubicBezTo>
                  <a:cubicBezTo>
                    <a:pt x="36" y="104"/>
                    <a:pt x="37" y="111"/>
                    <a:pt x="39" y="117"/>
                  </a:cubicBezTo>
                  <a:cubicBezTo>
                    <a:pt x="18" y="122"/>
                    <a:pt x="3" y="141"/>
                    <a:pt x="3" y="163"/>
                  </a:cubicBezTo>
                  <a:cubicBezTo>
                    <a:pt x="3" y="182"/>
                    <a:pt x="14" y="198"/>
                    <a:pt x="30" y="206"/>
                  </a:cubicBezTo>
                  <a:cubicBezTo>
                    <a:pt x="12" y="214"/>
                    <a:pt x="0" y="232"/>
                    <a:pt x="0" y="252"/>
                  </a:cubicBezTo>
                  <a:cubicBezTo>
                    <a:pt x="0" y="269"/>
                    <a:pt x="8" y="284"/>
                    <a:pt x="21" y="294"/>
                  </a:cubicBezTo>
                  <a:cubicBezTo>
                    <a:pt x="21" y="296"/>
                    <a:pt x="21" y="298"/>
                    <a:pt x="21" y="301"/>
                  </a:cubicBezTo>
                  <a:cubicBezTo>
                    <a:pt x="21" y="323"/>
                    <a:pt x="39" y="341"/>
                    <a:pt x="61" y="341"/>
                  </a:cubicBezTo>
                  <a:cubicBezTo>
                    <a:pt x="62" y="341"/>
                    <a:pt x="64" y="341"/>
                    <a:pt x="65" y="341"/>
                  </a:cubicBezTo>
                  <a:cubicBezTo>
                    <a:pt x="72" y="352"/>
                    <a:pt x="85" y="359"/>
                    <a:pt x="98" y="359"/>
                  </a:cubicBezTo>
                  <a:cubicBezTo>
                    <a:pt x="119" y="359"/>
                    <a:pt x="136" y="343"/>
                    <a:pt x="138" y="323"/>
                  </a:cubicBezTo>
                  <a:cubicBezTo>
                    <a:pt x="267" y="319"/>
                    <a:pt x="267" y="319"/>
                    <a:pt x="267" y="319"/>
                  </a:cubicBezTo>
                  <a:cubicBezTo>
                    <a:pt x="268" y="340"/>
                    <a:pt x="286" y="357"/>
                    <a:pt x="307" y="357"/>
                  </a:cubicBezTo>
                  <a:cubicBezTo>
                    <a:pt x="325" y="357"/>
                    <a:pt x="341" y="344"/>
                    <a:pt x="346" y="328"/>
                  </a:cubicBezTo>
                  <a:cubicBezTo>
                    <a:pt x="365" y="325"/>
                    <a:pt x="380" y="308"/>
                    <a:pt x="380" y="288"/>
                  </a:cubicBezTo>
                  <a:cubicBezTo>
                    <a:pt x="380" y="286"/>
                    <a:pt x="380" y="285"/>
                    <a:pt x="380" y="283"/>
                  </a:cubicBezTo>
                  <a:cubicBezTo>
                    <a:pt x="396" y="276"/>
                    <a:pt x="407" y="259"/>
                    <a:pt x="407" y="240"/>
                  </a:cubicBezTo>
                  <a:cubicBezTo>
                    <a:pt x="407" y="229"/>
                    <a:pt x="403" y="218"/>
                    <a:pt x="396" y="210"/>
                  </a:cubicBezTo>
                  <a:cubicBezTo>
                    <a:pt x="406" y="201"/>
                    <a:pt x="412" y="187"/>
                    <a:pt x="412" y="173"/>
                  </a:cubicBezTo>
                  <a:close/>
                </a:path>
              </a:pathLst>
            </a:custGeom>
            <a:solidFill>
              <a:srgbClr val="B252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5510958" y="2468811"/>
              <a:ext cx="512763" cy="561975"/>
            </a:xfrm>
            <a:custGeom>
              <a:avLst/>
              <a:gdLst>
                <a:gd name="T0" fmla="*/ 181 w 181"/>
                <a:gd name="T1" fmla="*/ 65 h 198"/>
                <a:gd name="T2" fmla="*/ 154 w 181"/>
                <a:gd name="T3" fmla="*/ 22 h 198"/>
                <a:gd name="T4" fmla="*/ 128 w 181"/>
                <a:gd name="T5" fmla="*/ 22 h 198"/>
                <a:gd name="T6" fmla="*/ 113 w 181"/>
                <a:gd name="T7" fmla="*/ 0 h 198"/>
                <a:gd name="T8" fmla="*/ 88 w 181"/>
                <a:gd name="T9" fmla="*/ 25 h 198"/>
                <a:gd name="T10" fmla="*/ 52 w 181"/>
                <a:gd name="T11" fmla="*/ 20 h 198"/>
                <a:gd name="T12" fmla="*/ 33 w 181"/>
                <a:gd name="T13" fmla="*/ 44 h 198"/>
                <a:gd name="T14" fmla="*/ 6 w 181"/>
                <a:gd name="T15" fmla="*/ 38 h 198"/>
                <a:gd name="T16" fmla="*/ 19 w 181"/>
                <a:gd name="T17" fmla="*/ 159 h 198"/>
                <a:gd name="T18" fmla="*/ 96 w 181"/>
                <a:gd name="T19" fmla="*/ 198 h 198"/>
                <a:gd name="T20" fmla="*/ 172 w 181"/>
                <a:gd name="T21" fmla="*/ 155 h 198"/>
                <a:gd name="T22" fmla="*/ 181 w 181"/>
                <a:gd name="T23" fmla="*/ 6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198">
                  <a:moveTo>
                    <a:pt x="181" y="65"/>
                  </a:moveTo>
                  <a:cubicBezTo>
                    <a:pt x="153" y="50"/>
                    <a:pt x="154" y="22"/>
                    <a:pt x="154" y="22"/>
                  </a:cubicBezTo>
                  <a:cubicBezTo>
                    <a:pt x="154" y="22"/>
                    <a:pt x="143" y="30"/>
                    <a:pt x="128" y="22"/>
                  </a:cubicBezTo>
                  <a:cubicBezTo>
                    <a:pt x="113" y="14"/>
                    <a:pt x="113" y="0"/>
                    <a:pt x="113" y="0"/>
                  </a:cubicBezTo>
                  <a:cubicBezTo>
                    <a:pt x="113" y="0"/>
                    <a:pt x="107" y="20"/>
                    <a:pt x="88" y="25"/>
                  </a:cubicBezTo>
                  <a:cubicBezTo>
                    <a:pt x="68" y="31"/>
                    <a:pt x="52" y="20"/>
                    <a:pt x="52" y="20"/>
                  </a:cubicBezTo>
                  <a:cubicBezTo>
                    <a:pt x="52" y="20"/>
                    <a:pt x="47" y="38"/>
                    <a:pt x="33" y="44"/>
                  </a:cubicBezTo>
                  <a:cubicBezTo>
                    <a:pt x="12" y="52"/>
                    <a:pt x="6" y="38"/>
                    <a:pt x="6" y="38"/>
                  </a:cubicBezTo>
                  <a:cubicBezTo>
                    <a:pt x="0" y="145"/>
                    <a:pt x="15" y="151"/>
                    <a:pt x="19" y="159"/>
                  </a:cubicBezTo>
                  <a:cubicBezTo>
                    <a:pt x="23" y="167"/>
                    <a:pt x="53" y="198"/>
                    <a:pt x="96" y="198"/>
                  </a:cubicBezTo>
                  <a:cubicBezTo>
                    <a:pt x="136" y="198"/>
                    <a:pt x="164" y="174"/>
                    <a:pt x="172" y="155"/>
                  </a:cubicBezTo>
                  <a:cubicBezTo>
                    <a:pt x="180" y="137"/>
                    <a:pt x="181" y="65"/>
                    <a:pt x="181" y="65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5698283" y="2627561"/>
              <a:ext cx="166688" cy="222250"/>
            </a:xfrm>
            <a:custGeom>
              <a:avLst/>
              <a:gdLst>
                <a:gd name="T0" fmla="*/ 25 w 105"/>
                <a:gd name="T1" fmla="*/ 0 h 140"/>
                <a:gd name="T2" fmla="*/ 0 w 105"/>
                <a:gd name="T3" fmla="*/ 140 h 140"/>
                <a:gd name="T4" fmla="*/ 105 w 105"/>
                <a:gd name="T5" fmla="*/ 140 h 140"/>
                <a:gd name="T6" fmla="*/ 71 w 105"/>
                <a:gd name="T7" fmla="*/ 0 h 140"/>
                <a:gd name="T8" fmla="*/ 25 w 105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40">
                  <a:moveTo>
                    <a:pt x="25" y="0"/>
                  </a:moveTo>
                  <a:lnTo>
                    <a:pt x="0" y="140"/>
                  </a:lnTo>
                  <a:lnTo>
                    <a:pt x="105" y="140"/>
                  </a:lnTo>
                  <a:lnTo>
                    <a:pt x="71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FB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5672883" y="2905373"/>
              <a:ext cx="214313" cy="68263"/>
            </a:xfrm>
            <a:custGeom>
              <a:avLst/>
              <a:gdLst>
                <a:gd name="T0" fmla="*/ 39 w 76"/>
                <a:gd name="T1" fmla="*/ 24 h 24"/>
                <a:gd name="T2" fmla="*/ 1 w 76"/>
                <a:gd name="T3" fmla="*/ 6 h 24"/>
                <a:gd name="T4" fmla="*/ 2 w 76"/>
                <a:gd name="T5" fmla="*/ 3 h 24"/>
                <a:gd name="T6" fmla="*/ 4 w 76"/>
                <a:gd name="T7" fmla="*/ 4 h 24"/>
                <a:gd name="T8" fmla="*/ 40 w 76"/>
                <a:gd name="T9" fmla="*/ 20 h 24"/>
                <a:gd name="T10" fmla="*/ 72 w 76"/>
                <a:gd name="T11" fmla="*/ 2 h 24"/>
                <a:gd name="T12" fmla="*/ 75 w 76"/>
                <a:gd name="T13" fmla="*/ 1 h 24"/>
                <a:gd name="T14" fmla="*/ 76 w 76"/>
                <a:gd name="T15" fmla="*/ 3 h 24"/>
                <a:gd name="T16" fmla="*/ 40 w 76"/>
                <a:gd name="T17" fmla="*/ 24 h 24"/>
                <a:gd name="T18" fmla="*/ 39 w 76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24">
                  <a:moveTo>
                    <a:pt x="39" y="24"/>
                  </a:moveTo>
                  <a:cubicBezTo>
                    <a:pt x="13" y="24"/>
                    <a:pt x="1" y="7"/>
                    <a:pt x="1" y="6"/>
                  </a:cubicBezTo>
                  <a:cubicBezTo>
                    <a:pt x="0" y="5"/>
                    <a:pt x="1" y="4"/>
                    <a:pt x="2" y="3"/>
                  </a:cubicBezTo>
                  <a:cubicBezTo>
                    <a:pt x="2" y="3"/>
                    <a:pt x="4" y="3"/>
                    <a:pt x="4" y="4"/>
                  </a:cubicBezTo>
                  <a:cubicBezTo>
                    <a:pt x="5" y="5"/>
                    <a:pt x="16" y="20"/>
                    <a:pt x="40" y="20"/>
                  </a:cubicBezTo>
                  <a:cubicBezTo>
                    <a:pt x="64" y="20"/>
                    <a:pt x="72" y="2"/>
                    <a:pt x="72" y="2"/>
                  </a:cubicBezTo>
                  <a:cubicBezTo>
                    <a:pt x="73" y="1"/>
                    <a:pt x="74" y="0"/>
                    <a:pt x="75" y="1"/>
                  </a:cubicBezTo>
                  <a:cubicBezTo>
                    <a:pt x="76" y="1"/>
                    <a:pt x="76" y="2"/>
                    <a:pt x="76" y="3"/>
                  </a:cubicBezTo>
                  <a:cubicBezTo>
                    <a:pt x="76" y="4"/>
                    <a:pt x="67" y="24"/>
                    <a:pt x="40" y="24"/>
                  </a:cubicBezTo>
                  <a:cubicBezTo>
                    <a:pt x="40" y="24"/>
                    <a:pt x="39" y="24"/>
                    <a:pt x="39" y="24"/>
                  </a:cubicBezTo>
                  <a:close/>
                </a:path>
              </a:pathLst>
            </a:custGeom>
            <a:solidFill>
              <a:srgbClr val="956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Oval 108"/>
            <p:cNvSpPr>
              <a:spLocks noChangeArrowheads="1"/>
            </p:cNvSpPr>
            <p:nvPr/>
          </p:nvSpPr>
          <p:spPr bwMode="auto">
            <a:xfrm>
              <a:off x="5456983" y="2652961"/>
              <a:ext cx="130175" cy="128588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Oval 109"/>
            <p:cNvSpPr>
              <a:spLocks noChangeArrowheads="1"/>
            </p:cNvSpPr>
            <p:nvPr/>
          </p:nvSpPr>
          <p:spPr bwMode="auto">
            <a:xfrm>
              <a:off x="5961808" y="2652961"/>
              <a:ext cx="127000" cy="128588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Oval 110"/>
            <p:cNvSpPr>
              <a:spLocks noChangeArrowheads="1"/>
            </p:cNvSpPr>
            <p:nvPr/>
          </p:nvSpPr>
          <p:spPr bwMode="auto">
            <a:xfrm>
              <a:off x="5579220" y="2606923"/>
              <a:ext cx="76200" cy="92075"/>
            </a:xfrm>
            <a:prstGeom prst="ellipse">
              <a:avLst/>
            </a:prstGeom>
            <a:solidFill>
              <a:srgbClr val="956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Oval 111"/>
            <p:cNvSpPr>
              <a:spLocks noChangeArrowheads="1"/>
            </p:cNvSpPr>
            <p:nvPr/>
          </p:nvSpPr>
          <p:spPr bwMode="auto">
            <a:xfrm>
              <a:off x="5885608" y="2606923"/>
              <a:ext cx="76200" cy="92075"/>
            </a:xfrm>
            <a:prstGeom prst="ellipse">
              <a:avLst/>
            </a:prstGeom>
            <a:solidFill>
              <a:srgbClr val="956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5579220" y="3213348"/>
              <a:ext cx="454025" cy="104775"/>
            </a:xfrm>
            <a:custGeom>
              <a:avLst/>
              <a:gdLst>
                <a:gd name="T0" fmla="*/ 0 w 160"/>
                <a:gd name="T1" fmla="*/ 37 h 37"/>
                <a:gd name="T2" fmla="*/ 160 w 160"/>
                <a:gd name="T3" fmla="*/ 37 h 37"/>
                <a:gd name="T4" fmla="*/ 159 w 160"/>
                <a:gd name="T5" fmla="*/ 0 h 37"/>
                <a:gd name="T6" fmla="*/ 0 w 160"/>
                <a:gd name="T7" fmla="*/ 0 h 37"/>
                <a:gd name="T8" fmla="*/ 0 w 16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37">
                  <a:moveTo>
                    <a:pt x="0" y="37"/>
                  </a:moveTo>
                  <a:cubicBezTo>
                    <a:pt x="160" y="37"/>
                    <a:pt x="160" y="37"/>
                    <a:pt x="160" y="37"/>
                  </a:cubicBezTo>
                  <a:cubicBezTo>
                    <a:pt x="160" y="22"/>
                    <a:pt x="160" y="8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21"/>
                    <a:pt x="0" y="37"/>
                  </a:cubicBezTo>
                  <a:close/>
                </a:path>
              </a:pathLst>
            </a:custGeom>
            <a:solidFill>
              <a:srgbClr val="737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5579220" y="3349874"/>
              <a:ext cx="455613" cy="104775"/>
            </a:xfrm>
            <a:custGeom>
              <a:avLst/>
              <a:gdLst>
                <a:gd name="T0" fmla="*/ 0 w 161"/>
                <a:gd name="T1" fmla="*/ 37 h 37"/>
                <a:gd name="T2" fmla="*/ 161 w 161"/>
                <a:gd name="T3" fmla="*/ 37 h 37"/>
                <a:gd name="T4" fmla="*/ 160 w 161"/>
                <a:gd name="T5" fmla="*/ 0 h 37"/>
                <a:gd name="T6" fmla="*/ 0 w 161"/>
                <a:gd name="T7" fmla="*/ 0 h 37"/>
                <a:gd name="T8" fmla="*/ 0 w 161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37">
                  <a:moveTo>
                    <a:pt x="0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25"/>
                    <a:pt x="160" y="12"/>
                    <a:pt x="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25"/>
                    <a:pt x="0" y="37"/>
                  </a:cubicBezTo>
                  <a:close/>
                </a:path>
              </a:pathLst>
            </a:custGeom>
            <a:solidFill>
              <a:srgbClr val="737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5745908" y="3770561"/>
              <a:ext cx="125413" cy="28575"/>
            </a:xfrm>
            <a:custGeom>
              <a:avLst/>
              <a:gdLst>
                <a:gd name="T0" fmla="*/ 24 w 44"/>
                <a:gd name="T1" fmla="*/ 10 h 10"/>
                <a:gd name="T2" fmla="*/ 2 w 44"/>
                <a:gd name="T3" fmla="*/ 4 h 10"/>
                <a:gd name="T4" fmla="*/ 1 w 44"/>
                <a:gd name="T5" fmla="*/ 2 h 10"/>
                <a:gd name="T6" fmla="*/ 4 w 44"/>
                <a:gd name="T7" fmla="*/ 1 h 10"/>
                <a:gd name="T8" fmla="*/ 24 w 44"/>
                <a:gd name="T9" fmla="*/ 6 h 10"/>
                <a:gd name="T10" fmla="*/ 41 w 44"/>
                <a:gd name="T11" fmla="*/ 1 h 10"/>
                <a:gd name="T12" fmla="*/ 44 w 44"/>
                <a:gd name="T13" fmla="*/ 2 h 10"/>
                <a:gd name="T14" fmla="*/ 43 w 44"/>
                <a:gd name="T15" fmla="*/ 4 h 10"/>
                <a:gd name="T16" fmla="*/ 24 w 44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0">
                  <a:moveTo>
                    <a:pt x="24" y="10"/>
                  </a:moveTo>
                  <a:cubicBezTo>
                    <a:pt x="14" y="10"/>
                    <a:pt x="2" y="5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1"/>
                    <a:pt x="3" y="0"/>
                    <a:pt x="4" y="1"/>
                  </a:cubicBezTo>
                  <a:cubicBezTo>
                    <a:pt x="4" y="1"/>
                    <a:pt x="15" y="6"/>
                    <a:pt x="24" y="6"/>
                  </a:cubicBezTo>
                  <a:cubicBezTo>
                    <a:pt x="32" y="6"/>
                    <a:pt x="41" y="1"/>
                    <a:pt x="41" y="1"/>
                  </a:cubicBezTo>
                  <a:cubicBezTo>
                    <a:pt x="42" y="0"/>
                    <a:pt x="43" y="1"/>
                    <a:pt x="44" y="2"/>
                  </a:cubicBezTo>
                  <a:cubicBezTo>
                    <a:pt x="44" y="2"/>
                    <a:pt x="44" y="4"/>
                    <a:pt x="43" y="4"/>
                  </a:cubicBezTo>
                  <a:cubicBezTo>
                    <a:pt x="43" y="5"/>
                    <a:pt x="33" y="10"/>
                    <a:pt x="24" y="10"/>
                  </a:cubicBezTo>
                  <a:close/>
                </a:path>
              </a:pathLst>
            </a:custGeom>
            <a:solidFill>
              <a:srgbClr val="2A9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0" name="组合 399"/>
          <p:cNvGrpSpPr/>
          <p:nvPr/>
        </p:nvGrpSpPr>
        <p:grpSpPr>
          <a:xfrm>
            <a:off x="3801220" y="2184648"/>
            <a:ext cx="1028700" cy="2366964"/>
            <a:chOff x="3801220" y="2184648"/>
            <a:chExt cx="1028700" cy="2366964"/>
          </a:xfrm>
        </p:grpSpPr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4363195" y="3394324"/>
              <a:ext cx="466725" cy="120650"/>
            </a:xfrm>
            <a:custGeom>
              <a:avLst/>
              <a:gdLst>
                <a:gd name="T0" fmla="*/ 4 w 165"/>
                <a:gd name="T1" fmla="*/ 42 h 42"/>
                <a:gd name="T2" fmla="*/ 146 w 165"/>
                <a:gd name="T3" fmla="*/ 38 h 42"/>
                <a:gd name="T4" fmla="*/ 164 w 165"/>
                <a:gd name="T5" fmla="*/ 19 h 42"/>
                <a:gd name="T6" fmla="*/ 142 w 165"/>
                <a:gd name="T7" fmla="*/ 1 h 42"/>
                <a:gd name="T8" fmla="*/ 0 w 165"/>
                <a:gd name="T9" fmla="*/ 6 h 42"/>
                <a:gd name="T10" fmla="*/ 4 w 165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42">
                  <a:moveTo>
                    <a:pt x="4" y="42"/>
                  </a:moveTo>
                  <a:cubicBezTo>
                    <a:pt x="146" y="38"/>
                    <a:pt x="146" y="38"/>
                    <a:pt x="146" y="38"/>
                  </a:cubicBezTo>
                  <a:cubicBezTo>
                    <a:pt x="146" y="38"/>
                    <a:pt x="165" y="37"/>
                    <a:pt x="164" y="19"/>
                  </a:cubicBezTo>
                  <a:cubicBezTo>
                    <a:pt x="164" y="0"/>
                    <a:pt x="142" y="1"/>
                    <a:pt x="142" y="1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4" y="42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4002833" y="3070473"/>
              <a:ext cx="100013" cy="631825"/>
            </a:xfrm>
            <a:custGeom>
              <a:avLst/>
              <a:gdLst>
                <a:gd name="T0" fmla="*/ 32 w 35"/>
                <a:gd name="T1" fmla="*/ 194 h 222"/>
                <a:gd name="T2" fmla="*/ 26 w 35"/>
                <a:gd name="T3" fmla="*/ 219 h 222"/>
                <a:gd name="T4" fmla="*/ 1 w 35"/>
                <a:gd name="T5" fmla="*/ 194 h 222"/>
                <a:gd name="T6" fmla="*/ 3 w 35"/>
                <a:gd name="T7" fmla="*/ 27 h 222"/>
                <a:gd name="T8" fmla="*/ 35 w 35"/>
                <a:gd name="T9" fmla="*/ 0 h 222"/>
                <a:gd name="T10" fmla="*/ 32 w 35"/>
                <a:gd name="T11" fmla="*/ 19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22">
                  <a:moveTo>
                    <a:pt x="32" y="194"/>
                  </a:moveTo>
                  <a:cubicBezTo>
                    <a:pt x="32" y="194"/>
                    <a:pt x="34" y="216"/>
                    <a:pt x="26" y="219"/>
                  </a:cubicBezTo>
                  <a:cubicBezTo>
                    <a:pt x="19" y="222"/>
                    <a:pt x="2" y="219"/>
                    <a:pt x="1" y="194"/>
                  </a:cubicBezTo>
                  <a:cubicBezTo>
                    <a:pt x="0" y="167"/>
                    <a:pt x="2" y="36"/>
                    <a:pt x="3" y="27"/>
                  </a:cubicBezTo>
                  <a:cubicBezTo>
                    <a:pt x="4" y="10"/>
                    <a:pt x="35" y="0"/>
                    <a:pt x="35" y="0"/>
                  </a:cubicBezTo>
                  <a:lnTo>
                    <a:pt x="32" y="194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4428283" y="3070473"/>
              <a:ext cx="119063" cy="361950"/>
            </a:xfrm>
            <a:custGeom>
              <a:avLst/>
              <a:gdLst>
                <a:gd name="T0" fmla="*/ 42 w 42"/>
                <a:gd name="T1" fmla="*/ 127 h 127"/>
                <a:gd name="T2" fmla="*/ 31 w 42"/>
                <a:gd name="T3" fmla="*/ 27 h 127"/>
                <a:gd name="T4" fmla="*/ 0 w 42"/>
                <a:gd name="T5" fmla="*/ 0 h 127"/>
                <a:gd name="T6" fmla="*/ 1 w 42"/>
                <a:gd name="T7" fmla="*/ 127 h 127"/>
                <a:gd name="T8" fmla="*/ 42 w 42"/>
                <a:gd name="T9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27">
                  <a:moveTo>
                    <a:pt x="42" y="127"/>
                  </a:moveTo>
                  <a:cubicBezTo>
                    <a:pt x="39" y="82"/>
                    <a:pt x="32" y="33"/>
                    <a:pt x="31" y="27"/>
                  </a:cubicBezTo>
                  <a:cubicBezTo>
                    <a:pt x="30" y="10"/>
                    <a:pt x="0" y="0"/>
                    <a:pt x="0" y="0"/>
                  </a:cubicBezTo>
                  <a:cubicBezTo>
                    <a:pt x="1" y="127"/>
                    <a:pt x="1" y="127"/>
                    <a:pt x="1" y="127"/>
                  </a:cubicBezTo>
                  <a:cubicBezTo>
                    <a:pt x="12" y="127"/>
                    <a:pt x="31" y="127"/>
                    <a:pt x="42" y="127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3875833" y="3832474"/>
              <a:ext cx="328613" cy="701675"/>
            </a:xfrm>
            <a:custGeom>
              <a:avLst/>
              <a:gdLst>
                <a:gd name="T0" fmla="*/ 83 w 116"/>
                <a:gd name="T1" fmla="*/ 0 h 247"/>
                <a:gd name="T2" fmla="*/ 86 w 116"/>
                <a:gd name="T3" fmla="*/ 198 h 247"/>
                <a:gd name="T4" fmla="*/ 16 w 116"/>
                <a:gd name="T5" fmla="*/ 232 h 247"/>
                <a:gd name="T6" fmla="*/ 0 w 116"/>
                <a:gd name="T7" fmla="*/ 247 h 247"/>
                <a:gd name="T8" fmla="*/ 27 w 116"/>
                <a:gd name="T9" fmla="*/ 247 h 247"/>
                <a:gd name="T10" fmla="*/ 104 w 116"/>
                <a:gd name="T11" fmla="*/ 219 h 247"/>
                <a:gd name="T12" fmla="*/ 107 w 116"/>
                <a:gd name="T13" fmla="*/ 213 h 247"/>
                <a:gd name="T14" fmla="*/ 107 w 116"/>
                <a:gd name="T15" fmla="*/ 176 h 247"/>
                <a:gd name="T16" fmla="*/ 114 w 116"/>
                <a:gd name="T17" fmla="*/ 61 h 247"/>
                <a:gd name="T18" fmla="*/ 114 w 116"/>
                <a:gd name="T19" fmla="*/ 5 h 247"/>
                <a:gd name="T20" fmla="*/ 83 w 116"/>
                <a:gd name="T21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" h="247">
                  <a:moveTo>
                    <a:pt x="83" y="0"/>
                  </a:moveTo>
                  <a:cubicBezTo>
                    <a:pt x="83" y="0"/>
                    <a:pt x="90" y="190"/>
                    <a:pt x="86" y="198"/>
                  </a:cubicBezTo>
                  <a:cubicBezTo>
                    <a:pt x="83" y="206"/>
                    <a:pt x="25" y="227"/>
                    <a:pt x="16" y="232"/>
                  </a:cubicBezTo>
                  <a:cubicBezTo>
                    <a:pt x="6" y="238"/>
                    <a:pt x="0" y="247"/>
                    <a:pt x="0" y="247"/>
                  </a:cubicBezTo>
                  <a:cubicBezTo>
                    <a:pt x="27" y="247"/>
                    <a:pt x="27" y="247"/>
                    <a:pt x="27" y="247"/>
                  </a:cubicBezTo>
                  <a:cubicBezTo>
                    <a:pt x="104" y="219"/>
                    <a:pt x="104" y="219"/>
                    <a:pt x="104" y="219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07" y="176"/>
                    <a:pt x="107" y="176"/>
                    <a:pt x="107" y="176"/>
                  </a:cubicBezTo>
                  <a:cubicBezTo>
                    <a:pt x="107" y="176"/>
                    <a:pt x="116" y="82"/>
                    <a:pt x="114" y="61"/>
                  </a:cubicBezTo>
                  <a:cubicBezTo>
                    <a:pt x="113" y="40"/>
                    <a:pt x="114" y="5"/>
                    <a:pt x="114" y="5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3875833" y="4438899"/>
              <a:ext cx="303213" cy="112713"/>
            </a:xfrm>
            <a:custGeom>
              <a:avLst/>
              <a:gdLst>
                <a:gd name="T0" fmla="*/ 48 w 191"/>
                <a:gd name="T1" fmla="*/ 69 h 71"/>
                <a:gd name="T2" fmla="*/ 157 w 191"/>
                <a:gd name="T3" fmla="*/ 23 h 71"/>
                <a:gd name="T4" fmla="*/ 169 w 191"/>
                <a:gd name="T5" fmla="*/ 71 h 71"/>
                <a:gd name="T6" fmla="*/ 185 w 191"/>
                <a:gd name="T7" fmla="*/ 69 h 71"/>
                <a:gd name="T8" fmla="*/ 191 w 191"/>
                <a:gd name="T9" fmla="*/ 0 h 71"/>
                <a:gd name="T10" fmla="*/ 51 w 191"/>
                <a:gd name="T11" fmla="*/ 57 h 71"/>
                <a:gd name="T12" fmla="*/ 0 w 191"/>
                <a:gd name="T13" fmla="*/ 60 h 71"/>
                <a:gd name="T14" fmla="*/ 0 w 191"/>
                <a:gd name="T15" fmla="*/ 69 h 71"/>
                <a:gd name="T16" fmla="*/ 48 w 191"/>
                <a:gd name="T17" fmla="*/ 6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71">
                  <a:moveTo>
                    <a:pt x="48" y="69"/>
                  </a:moveTo>
                  <a:lnTo>
                    <a:pt x="157" y="23"/>
                  </a:lnTo>
                  <a:lnTo>
                    <a:pt x="169" y="71"/>
                  </a:lnTo>
                  <a:lnTo>
                    <a:pt x="185" y="69"/>
                  </a:lnTo>
                  <a:lnTo>
                    <a:pt x="191" y="0"/>
                  </a:lnTo>
                  <a:lnTo>
                    <a:pt x="51" y="57"/>
                  </a:lnTo>
                  <a:lnTo>
                    <a:pt x="0" y="60"/>
                  </a:lnTo>
                  <a:lnTo>
                    <a:pt x="0" y="69"/>
                  </a:lnTo>
                  <a:lnTo>
                    <a:pt x="48" y="69"/>
                  </a:lnTo>
                  <a:close/>
                </a:path>
              </a:pathLst>
            </a:custGeom>
            <a:solidFill>
              <a:srgbClr val="E72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3931395" y="4469061"/>
              <a:ext cx="65088" cy="68263"/>
            </a:xfrm>
            <a:custGeom>
              <a:avLst/>
              <a:gdLst>
                <a:gd name="T0" fmla="*/ 4 w 41"/>
                <a:gd name="T1" fmla="*/ 9 h 43"/>
                <a:gd name="T2" fmla="*/ 0 w 41"/>
                <a:gd name="T3" fmla="*/ 43 h 43"/>
                <a:gd name="T4" fmla="*/ 16 w 41"/>
                <a:gd name="T5" fmla="*/ 43 h 43"/>
                <a:gd name="T6" fmla="*/ 41 w 41"/>
                <a:gd name="T7" fmla="*/ 31 h 43"/>
                <a:gd name="T8" fmla="*/ 25 w 41"/>
                <a:gd name="T9" fmla="*/ 0 h 43"/>
                <a:gd name="T10" fmla="*/ 4 w 41"/>
                <a:gd name="T11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3">
                  <a:moveTo>
                    <a:pt x="4" y="9"/>
                  </a:moveTo>
                  <a:lnTo>
                    <a:pt x="0" y="43"/>
                  </a:lnTo>
                  <a:lnTo>
                    <a:pt x="16" y="43"/>
                  </a:lnTo>
                  <a:lnTo>
                    <a:pt x="41" y="31"/>
                  </a:lnTo>
                  <a:lnTo>
                    <a:pt x="25" y="0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E72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4345733" y="3832474"/>
              <a:ext cx="328613" cy="701675"/>
            </a:xfrm>
            <a:custGeom>
              <a:avLst/>
              <a:gdLst>
                <a:gd name="T0" fmla="*/ 32 w 116"/>
                <a:gd name="T1" fmla="*/ 0 h 247"/>
                <a:gd name="T2" fmla="*/ 29 w 116"/>
                <a:gd name="T3" fmla="*/ 198 h 247"/>
                <a:gd name="T4" fmla="*/ 100 w 116"/>
                <a:gd name="T5" fmla="*/ 232 h 247"/>
                <a:gd name="T6" fmla="*/ 116 w 116"/>
                <a:gd name="T7" fmla="*/ 247 h 247"/>
                <a:gd name="T8" fmla="*/ 89 w 116"/>
                <a:gd name="T9" fmla="*/ 247 h 247"/>
                <a:gd name="T10" fmla="*/ 11 w 116"/>
                <a:gd name="T11" fmla="*/ 219 h 247"/>
                <a:gd name="T12" fmla="*/ 8 w 116"/>
                <a:gd name="T13" fmla="*/ 213 h 247"/>
                <a:gd name="T14" fmla="*/ 8 w 116"/>
                <a:gd name="T15" fmla="*/ 176 h 247"/>
                <a:gd name="T16" fmla="*/ 1 w 116"/>
                <a:gd name="T17" fmla="*/ 61 h 247"/>
                <a:gd name="T18" fmla="*/ 1 w 116"/>
                <a:gd name="T19" fmla="*/ 5 h 247"/>
                <a:gd name="T20" fmla="*/ 32 w 116"/>
                <a:gd name="T21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" h="247">
                  <a:moveTo>
                    <a:pt x="32" y="0"/>
                  </a:moveTo>
                  <a:cubicBezTo>
                    <a:pt x="32" y="0"/>
                    <a:pt x="26" y="190"/>
                    <a:pt x="29" y="198"/>
                  </a:cubicBezTo>
                  <a:cubicBezTo>
                    <a:pt x="33" y="206"/>
                    <a:pt x="90" y="227"/>
                    <a:pt x="100" y="232"/>
                  </a:cubicBezTo>
                  <a:cubicBezTo>
                    <a:pt x="109" y="238"/>
                    <a:pt x="116" y="247"/>
                    <a:pt x="116" y="247"/>
                  </a:cubicBezTo>
                  <a:cubicBezTo>
                    <a:pt x="89" y="247"/>
                    <a:pt x="89" y="247"/>
                    <a:pt x="89" y="247"/>
                  </a:cubicBezTo>
                  <a:cubicBezTo>
                    <a:pt x="11" y="219"/>
                    <a:pt x="11" y="219"/>
                    <a:pt x="11" y="219"/>
                  </a:cubicBezTo>
                  <a:cubicBezTo>
                    <a:pt x="8" y="213"/>
                    <a:pt x="8" y="213"/>
                    <a:pt x="8" y="213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0" y="82"/>
                    <a:pt x="1" y="61"/>
                  </a:cubicBezTo>
                  <a:cubicBezTo>
                    <a:pt x="3" y="40"/>
                    <a:pt x="1" y="5"/>
                    <a:pt x="1" y="5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>
              <a:off x="4367958" y="4438899"/>
              <a:ext cx="306388" cy="112713"/>
            </a:xfrm>
            <a:custGeom>
              <a:avLst/>
              <a:gdLst>
                <a:gd name="T0" fmla="*/ 145 w 193"/>
                <a:gd name="T1" fmla="*/ 69 h 71"/>
                <a:gd name="T2" fmla="*/ 34 w 193"/>
                <a:gd name="T3" fmla="*/ 23 h 71"/>
                <a:gd name="T4" fmla="*/ 22 w 193"/>
                <a:gd name="T5" fmla="*/ 71 h 71"/>
                <a:gd name="T6" fmla="*/ 6 w 193"/>
                <a:gd name="T7" fmla="*/ 69 h 71"/>
                <a:gd name="T8" fmla="*/ 0 w 193"/>
                <a:gd name="T9" fmla="*/ 0 h 71"/>
                <a:gd name="T10" fmla="*/ 141 w 193"/>
                <a:gd name="T11" fmla="*/ 57 h 71"/>
                <a:gd name="T12" fmla="*/ 193 w 193"/>
                <a:gd name="T13" fmla="*/ 60 h 71"/>
                <a:gd name="T14" fmla="*/ 193 w 193"/>
                <a:gd name="T15" fmla="*/ 69 h 71"/>
                <a:gd name="T16" fmla="*/ 145 w 193"/>
                <a:gd name="T17" fmla="*/ 6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71">
                  <a:moveTo>
                    <a:pt x="145" y="69"/>
                  </a:moveTo>
                  <a:lnTo>
                    <a:pt x="34" y="23"/>
                  </a:lnTo>
                  <a:lnTo>
                    <a:pt x="22" y="71"/>
                  </a:lnTo>
                  <a:lnTo>
                    <a:pt x="6" y="69"/>
                  </a:lnTo>
                  <a:lnTo>
                    <a:pt x="0" y="0"/>
                  </a:lnTo>
                  <a:lnTo>
                    <a:pt x="141" y="57"/>
                  </a:lnTo>
                  <a:lnTo>
                    <a:pt x="193" y="60"/>
                  </a:lnTo>
                  <a:lnTo>
                    <a:pt x="193" y="69"/>
                  </a:lnTo>
                  <a:lnTo>
                    <a:pt x="145" y="69"/>
                  </a:lnTo>
                  <a:close/>
                </a:path>
              </a:pathLst>
            </a:custGeom>
            <a:solidFill>
              <a:srgbClr val="E72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4550520" y="4469061"/>
              <a:ext cx="65088" cy="68263"/>
            </a:xfrm>
            <a:custGeom>
              <a:avLst/>
              <a:gdLst>
                <a:gd name="T0" fmla="*/ 37 w 41"/>
                <a:gd name="T1" fmla="*/ 9 h 43"/>
                <a:gd name="T2" fmla="*/ 41 w 41"/>
                <a:gd name="T3" fmla="*/ 43 h 43"/>
                <a:gd name="T4" fmla="*/ 26 w 41"/>
                <a:gd name="T5" fmla="*/ 43 h 43"/>
                <a:gd name="T6" fmla="*/ 0 w 41"/>
                <a:gd name="T7" fmla="*/ 31 h 43"/>
                <a:gd name="T8" fmla="*/ 17 w 41"/>
                <a:gd name="T9" fmla="*/ 0 h 43"/>
                <a:gd name="T10" fmla="*/ 37 w 41"/>
                <a:gd name="T11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3">
                  <a:moveTo>
                    <a:pt x="37" y="9"/>
                  </a:moveTo>
                  <a:lnTo>
                    <a:pt x="41" y="43"/>
                  </a:lnTo>
                  <a:lnTo>
                    <a:pt x="26" y="43"/>
                  </a:lnTo>
                  <a:lnTo>
                    <a:pt x="0" y="31"/>
                  </a:lnTo>
                  <a:lnTo>
                    <a:pt x="17" y="0"/>
                  </a:lnTo>
                  <a:lnTo>
                    <a:pt x="37" y="9"/>
                  </a:lnTo>
                  <a:close/>
                </a:path>
              </a:pathLst>
            </a:custGeom>
            <a:solidFill>
              <a:srgbClr val="E72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4"/>
            <p:cNvSpPr>
              <a:spLocks/>
            </p:cNvSpPr>
            <p:nvPr/>
          </p:nvSpPr>
          <p:spPr bwMode="auto">
            <a:xfrm>
              <a:off x="4039345" y="3048248"/>
              <a:ext cx="454025" cy="534988"/>
            </a:xfrm>
            <a:custGeom>
              <a:avLst/>
              <a:gdLst>
                <a:gd name="T0" fmla="*/ 123 w 160"/>
                <a:gd name="T1" fmla="*/ 136 h 188"/>
                <a:gd name="T2" fmla="*/ 126 w 160"/>
                <a:gd name="T3" fmla="*/ 134 h 188"/>
                <a:gd name="T4" fmla="*/ 160 w 160"/>
                <a:gd name="T5" fmla="*/ 134 h 188"/>
                <a:gd name="T6" fmla="*/ 158 w 160"/>
                <a:gd name="T7" fmla="*/ 40 h 188"/>
                <a:gd name="T8" fmla="*/ 77 w 160"/>
                <a:gd name="T9" fmla="*/ 1 h 188"/>
                <a:gd name="T10" fmla="*/ 0 w 160"/>
                <a:gd name="T11" fmla="*/ 42 h 188"/>
                <a:gd name="T12" fmla="*/ 3 w 160"/>
                <a:gd name="T13" fmla="*/ 188 h 188"/>
                <a:gd name="T14" fmla="*/ 119 w 160"/>
                <a:gd name="T15" fmla="*/ 188 h 188"/>
                <a:gd name="T16" fmla="*/ 123 w 160"/>
                <a:gd name="T17" fmla="*/ 13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88">
                  <a:moveTo>
                    <a:pt x="123" y="136"/>
                  </a:moveTo>
                  <a:cubicBezTo>
                    <a:pt x="124" y="135"/>
                    <a:pt x="125" y="134"/>
                    <a:pt x="126" y="134"/>
                  </a:cubicBezTo>
                  <a:cubicBezTo>
                    <a:pt x="138" y="134"/>
                    <a:pt x="149" y="134"/>
                    <a:pt x="160" y="134"/>
                  </a:cubicBezTo>
                  <a:cubicBezTo>
                    <a:pt x="160" y="97"/>
                    <a:pt x="159" y="52"/>
                    <a:pt x="158" y="40"/>
                  </a:cubicBezTo>
                  <a:cubicBezTo>
                    <a:pt x="156" y="18"/>
                    <a:pt x="136" y="0"/>
                    <a:pt x="77" y="1"/>
                  </a:cubicBezTo>
                  <a:cubicBezTo>
                    <a:pt x="11" y="1"/>
                    <a:pt x="0" y="21"/>
                    <a:pt x="0" y="42"/>
                  </a:cubicBezTo>
                  <a:cubicBezTo>
                    <a:pt x="0" y="62"/>
                    <a:pt x="3" y="188"/>
                    <a:pt x="3" y="188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21" y="171"/>
                    <a:pt x="120" y="153"/>
                    <a:pt x="123" y="136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5"/>
            <p:cNvSpPr>
              <a:spLocks/>
            </p:cNvSpPr>
            <p:nvPr/>
          </p:nvSpPr>
          <p:spPr bwMode="auto">
            <a:xfrm>
              <a:off x="4204445" y="2946648"/>
              <a:ext cx="109538" cy="158750"/>
            </a:xfrm>
            <a:custGeom>
              <a:avLst/>
              <a:gdLst>
                <a:gd name="T0" fmla="*/ 39 w 39"/>
                <a:gd name="T1" fmla="*/ 0 h 56"/>
                <a:gd name="T2" fmla="*/ 0 w 39"/>
                <a:gd name="T3" fmla="*/ 0 h 56"/>
                <a:gd name="T4" fmla="*/ 0 w 39"/>
                <a:gd name="T5" fmla="*/ 39 h 56"/>
                <a:gd name="T6" fmla="*/ 20 w 39"/>
                <a:gd name="T7" fmla="*/ 56 h 56"/>
                <a:gd name="T8" fmla="*/ 39 w 39"/>
                <a:gd name="T9" fmla="*/ 39 h 56"/>
                <a:gd name="T10" fmla="*/ 39 w 3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56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9"/>
                    <a:pt x="10" y="56"/>
                    <a:pt x="20" y="56"/>
                  </a:cubicBezTo>
                  <a:cubicBezTo>
                    <a:pt x="30" y="56"/>
                    <a:pt x="38" y="49"/>
                    <a:pt x="39" y="39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6"/>
            <p:cNvSpPr>
              <a:spLocks/>
            </p:cNvSpPr>
            <p:nvPr/>
          </p:nvSpPr>
          <p:spPr bwMode="auto">
            <a:xfrm>
              <a:off x="4204445" y="2946648"/>
              <a:ext cx="109538" cy="69850"/>
            </a:xfrm>
            <a:custGeom>
              <a:avLst/>
              <a:gdLst>
                <a:gd name="T0" fmla="*/ 39 w 39"/>
                <a:gd name="T1" fmla="*/ 21 h 25"/>
                <a:gd name="T2" fmla="*/ 39 w 39"/>
                <a:gd name="T3" fmla="*/ 0 h 25"/>
                <a:gd name="T4" fmla="*/ 0 w 39"/>
                <a:gd name="T5" fmla="*/ 0 h 25"/>
                <a:gd name="T6" fmla="*/ 0 w 39"/>
                <a:gd name="T7" fmla="*/ 22 h 25"/>
                <a:gd name="T8" fmla="*/ 20 w 39"/>
                <a:gd name="T9" fmla="*/ 24 h 25"/>
                <a:gd name="T10" fmla="*/ 39 w 39"/>
                <a:gd name="T1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5">
                  <a:moveTo>
                    <a:pt x="39" y="21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4"/>
                    <a:pt x="12" y="25"/>
                    <a:pt x="20" y="24"/>
                  </a:cubicBezTo>
                  <a:cubicBezTo>
                    <a:pt x="29" y="24"/>
                    <a:pt x="38" y="22"/>
                    <a:pt x="39" y="21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7"/>
            <p:cNvSpPr>
              <a:spLocks/>
            </p:cNvSpPr>
            <p:nvPr/>
          </p:nvSpPr>
          <p:spPr bwMode="auto">
            <a:xfrm>
              <a:off x="3801220" y="2184648"/>
              <a:ext cx="895350" cy="855663"/>
            </a:xfrm>
            <a:custGeom>
              <a:avLst/>
              <a:gdLst>
                <a:gd name="T0" fmla="*/ 150 w 316"/>
                <a:gd name="T1" fmla="*/ 2 h 301"/>
                <a:gd name="T2" fmla="*/ 49 w 316"/>
                <a:gd name="T3" fmla="*/ 48 h 301"/>
                <a:gd name="T4" fmla="*/ 6 w 316"/>
                <a:gd name="T5" fmla="*/ 176 h 301"/>
                <a:gd name="T6" fmla="*/ 22 w 316"/>
                <a:gd name="T7" fmla="*/ 155 h 301"/>
                <a:gd name="T8" fmla="*/ 60 w 316"/>
                <a:gd name="T9" fmla="*/ 275 h 301"/>
                <a:gd name="T10" fmla="*/ 124 w 316"/>
                <a:gd name="T11" fmla="*/ 278 h 301"/>
                <a:gd name="T12" fmla="*/ 206 w 316"/>
                <a:gd name="T13" fmla="*/ 275 h 301"/>
                <a:gd name="T14" fmla="*/ 243 w 316"/>
                <a:gd name="T15" fmla="*/ 278 h 301"/>
                <a:gd name="T16" fmla="*/ 288 w 316"/>
                <a:gd name="T17" fmla="*/ 154 h 301"/>
                <a:gd name="T18" fmla="*/ 309 w 316"/>
                <a:gd name="T19" fmla="*/ 156 h 301"/>
                <a:gd name="T20" fmla="*/ 290 w 316"/>
                <a:gd name="T21" fmla="*/ 116 h 301"/>
                <a:gd name="T22" fmla="*/ 150 w 316"/>
                <a:gd name="T23" fmla="*/ 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6" h="301">
                  <a:moveTo>
                    <a:pt x="150" y="2"/>
                  </a:moveTo>
                  <a:cubicBezTo>
                    <a:pt x="150" y="2"/>
                    <a:pt x="88" y="1"/>
                    <a:pt x="49" y="48"/>
                  </a:cubicBezTo>
                  <a:cubicBezTo>
                    <a:pt x="25" y="76"/>
                    <a:pt x="0" y="131"/>
                    <a:pt x="6" y="176"/>
                  </a:cubicBezTo>
                  <a:cubicBezTo>
                    <a:pt x="6" y="176"/>
                    <a:pt x="18" y="169"/>
                    <a:pt x="22" y="155"/>
                  </a:cubicBezTo>
                  <a:cubicBezTo>
                    <a:pt x="22" y="155"/>
                    <a:pt x="3" y="249"/>
                    <a:pt x="60" y="275"/>
                  </a:cubicBezTo>
                  <a:cubicBezTo>
                    <a:pt x="118" y="301"/>
                    <a:pt x="124" y="278"/>
                    <a:pt x="124" y="278"/>
                  </a:cubicBezTo>
                  <a:cubicBezTo>
                    <a:pt x="206" y="275"/>
                    <a:pt x="206" y="275"/>
                    <a:pt x="206" y="275"/>
                  </a:cubicBezTo>
                  <a:cubicBezTo>
                    <a:pt x="206" y="275"/>
                    <a:pt x="217" y="282"/>
                    <a:pt x="243" y="278"/>
                  </a:cubicBezTo>
                  <a:cubicBezTo>
                    <a:pt x="269" y="274"/>
                    <a:pt x="316" y="218"/>
                    <a:pt x="288" y="154"/>
                  </a:cubicBezTo>
                  <a:cubicBezTo>
                    <a:pt x="288" y="154"/>
                    <a:pt x="297" y="158"/>
                    <a:pt x="309" y="156"/>
                  </a:cubicBezTo>
                  <a:cubicBezTo>
                    <a:pt x="309" y="156"/>
                    <a:pt x="294" y="140"/>
                    <a:pt x="290" y="116"/>
                  </a:cubicBezTo>
                  <a:cubicBezTo>
                    <a:pt x="286" y="92"/>
                    <a:pt x="277" y="0"/>
                    <a:pt x="150" y="2"/>
                  </a:cubicBezTo>
                  <a:close/>
                </a:path>
              </a:pathLst>
            </a:custGeom>
            <a:solidFill>
              <a:srgbClr val="642D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>
              <a:off x="3983783" y="2414836"/>
              <a:ext cx="585788" cy="611188"/>
            </a:xfrm>
            <a:custGeom>
              <a:avLst/>
              <a:gdLst>
                <a:gd name="T0" fmla="*/ 189 w 207"/>
                <a:gd name="T1" fmla="*/ 64 h 215"/>
                <a:gd name="T2" fmla="*/ 124 w 207"/>
                <a:gd name="T3" fmla="*/ 206 h 215"/>
                <a:gd name="T4" fmla="*/ 0 w 207"/>
                <a:gd name="T5" fmla="*/ 110 h 215"/>
                <a:gd name="T6" fmla="*/ 11 w 207"/>
                <a:gd name="T7" fmla="*/ 91 h 215"/>
                <a:gd name="T8" fmla="*/ 40 w 207"/>
                <a:gd name="T9" fmla="*/ 84 h 215"/>
                <a:gd name="T10" fmla="*/ 95 w 207"/>
                <a:gd name="T11" fmla="*/ 17 h 215"/>
                <a:gd name="T12" fmla="*/ 72 w 207"/>
                <a:gd name="T13" fmla="*/ 73 h 215"/>
                <a:gd name="T14" fmla="*/ 122 w 207"/>
                <a:gd name="T15" fmla="*/ 0 h 215"/>
                <a:gd name="T16" fmla="*/ 189 w 207"/>
                <a:gd name="T17" fmla="*/ 6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15">
                  <a:moveTo>
                    <a:pt x="189" y="64"/>
                  </a:moveTo>
                  <a:cubicBezTo>
                    <a:pt x="189" y="64"/>
                    <a:pt x="207" y="197"/>
                    <a:pt x="124" y="206"/>
                  </a:cubicBezTo>
                  <a:cubicBezTo>
                    <a:pt x="40" y="215"/>
                    <a:pt x="0" y="203"/>
                    <a:pt x="0" y="110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1" y="91"/>
                    <a:pt x="24" y="93"/>
                    <a:pt x="40" y="84"/>
                  </a:cubicBezTo>
                  <a:cubicBezTo>
                    <a:pt x="56" y="75"/>
                    <a:pt x="91" y="39"/>
                    <a:pt x="95" y="17"/>
                  </a:cubicBezTo>
                  <a:cubicBezTo>
                    <a:pt x="95" y="17"/>
                    <a:pt x="99" y="43"/>
                    <a:pt x="72" y="73"/>
                  </a:cubicBezTo>
                  <a:cubicBezTo>
                    <a:pt x="72" y="73"/>
                    <a:pt x="112" y="54"/>
                    <a:pt x="122" y="0"/>
                  </a:cubicBezTo>
                  <a:cubicBezTo>
                    <a:pt x="122" y="0"/>
                    <a:pt x="136" y="56"/>
                    <a:pt x="189" y="64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9"/>
            <p:cNvSpPr>
              <a:spLocks/>
            </p:cNvSpPr>
            <p:nvPr/>
          </p:nvSpPr>
          <p:spPr bwMode="auto">
            <a:xfrm>
              <a:off x="4186983" y="2652961"/>
              <a:ext cx="101600" cy="207963"/>
            </a:xfrm>
            <a:custGeom>
              <a:avLst/>
              <a:gdLst>
                <a:gd name="T0" fmla="*/ 32 w 64"/>
                <a:gd name="T1" fmla="*/ 0 h 131"/>
                <a:gd name="T2" fmla="*/ 0 w 64"/>
                <a:gd name="T3" fmla="*/ 131 h 131"/>
                <a:gd name="T4" fmla="*/ 64 w 64"/>
                <a:gd name="T5" fmla="*/ 131 h 131"/>
                <a:gd name="T6" fmla="*/ 32 w 64"/>
                <a:gd name="T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31">
                  <a:moveTo>
                    <a:pt x="32" y="0"/>
                  </a:moveTo>
                  <a:lnTo>
                    <a:pt x="0" y="131"/>
                  </a:lnTo>
                  <a:lnTo>
                    <a:pt x="64" y="1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Oval 130"/>
            <p:cNvSpPr>
              <a:spLocks noChangeArrowheads="1"/>
            </p:cNvSpPr>
            <p:nvPr/>
          </p:nvSpPr>
          <p:spPr bwMode="auto">
            <a:xfrm>
              <a:off x="4366370" y="2646611"/>
              <a:ext cx="90488" cy="92075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4042520" y="2649786"/>
              <a:ext cx="90488" cy="88900"/>
            </a:xfrm>
            <a:custGeom>
              <a:avLst/>
              <a:gdLst>
                <a:gd name="T0" fmla="*/ 16 w 32"/>
                <a:gd name="T1" fmla="*/ 31 h 31"/>
                <a:gd name="T2" fmla="*/ 32 w 32"/>
                <a:gd name="T3" fmla="*/ 15 h 31"/>
                <a:gd name="T4" fmla="*/ 21 w 32"/>
                <a:gd name="T5" fmla="*/ 0 h 31"/>
                <a:gd name="T6" fmla="*/ 19 w 32"/>
                <a:gd name="T7" fmla="*/ 1 h 31"/>
                <a:gd name="T8" fmla="*/ 2 w 32"/>
                <a:gd name="T9" fmla="*/ 8 h 31"/>
                <a:gd name="T10" fmla="*/ 0 w 32"/>
                <a:gd name="T11" fmla="*/ 15 h 31"/>
                <a:gd name="T12" fmla="*/ 16 w 32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1">
                  <a:moveTo>
                    <a:pt x="16" y="31"/>
                  </a:moveTo>
                  <a:cubicBezTo>
                    <a:pt x="25" y="31"/>
                    <a:pt x="32" y="24"/>
                    <a:pt x="32" y="15"/>
                  </a:cubicBezTo>
                  <a:cubicBezTo>
                    <a:pt x="32" y="8"/>
                    <a:pt x="27" y="2"/>
                    <a:pt x="21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3" y="5"/>
                    <a:pt x="7" y="7"/>
                    <a:pt x="2" y="8"/>
                  </a:cubicBezTo>
                  <a:cubicBezTo>
                    <a:pt x="1" y="10"/>
                    <a:pt x="0" y="12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4183808" y="2851398"/>
              <a:ext cx="212725" cy="107950"/>
            </a:xfrm>
            <a:custGeom>
              <a:avLst/>
              <a:gdLst>
                <a:gd name="T0" fmla="*/ 23 w 75"/>
                <a:gd name="T1" fmla="*/ 30 h 38"/>
                <a:gd name="T2" fmla="*/ 2 w 75"/>
                <a:gd name="T3" fmla="*/ 27 h 38"/>
                <a:gd name="T4" fmla="*/ 0 w 75"/>
                <a:gd name="T5" fmla="*/ 25 h 38"/>
                <a:gd name="T6" fmla="*/ 3 w 75"/>
                <a:gd name="T7" fmla="*/ 24 h 38"/>
                <a:gd name="T8" fmla="*/ 71 w 75"/>
                <a:gd name="T9" fmla="*/ 1 h 38"/>
                <a:gd name="T10" fmla="*/ 73 w 75"/>
                <a:gd name="T11" fmla="*/ 0 h 38"/>
                <a:gd name="T12" fmla="*/ 74 w 75"/>
                <a:gd name="T13" fmla="*/ 3 h 38"/>
                <a:gd name="T14" fmla="*/ 23 w 75"/>
                <a:gd name="T15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38">
                  <a:moveTo>
                    <a:pt x="23" y="30"/>
                  </a:moveTo>
                  <a:cubicBezTo>
                    <a:pt x="11" y="30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ubicBezTo>
                    <a:pt x="1" y="24"/>
                    <a:pt x="2" y="23"/>
                    <a:pt x="3" y="24"/>
                  </a:cubicBezTo>
                  <a:cubicBezTo>
                    <a:pt x="5" y="24"/>
                    <a:pt x="49" y="38"/>
                    <a:pt x="71" y="1"/>
                  </a:cubicBezTo>
                  <a:cubicBezTo>
                    <a:pt x="71" y="0"/>
                    <a:pt x="72" y="0"/>
                    <a:pt x="73" y="0"/>
                  </a:cubicBezTo>
                  <a:cubicBezTo>
                    <a:pt x="74" y="1"/>
                    <a:pt x="75" y="2"/>
                    <a:pt x="74" y="3"/>
                  </a:cubicBezTo>
                  <a:cubicBezTo>
                    <a:pt x="61" y="25"/>
                    <a:pt x="40" y="30"/>
                    <a:pt x="23" y="3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3"/>
            <p:cNvSpPr>
              <a:spLocks/>
            </p:cNvSpPr>
            <p:nvPr/>
          </p:nvSpPr>
          <p:spPr bwMode="auto">
            <a:xfrm>
              <a:off x="4071095" y="3551486"/>
              <a:ext cx="404813" cy="327025"/>
            </a:xfrm>
            <a:custGeom>
              <a:avLst/>
              <a:gdLst>
                <a:gd name="T0" fmla="*/ 27 w 255"/>
                <a:gd name="T1" fmla="*/ 0 h 206"/>
                <a:gd name="T2" fmla="*/ 0 w 255"/>
                <a:gd name="T3" fmla="*/ 20 h 206"/>
                <a:gd name="T4" fmla="*/ 7 w 255"/>
                <a:gd name="T5" fmla="*/ 206 h 206"/>
                <a:gd name="T6" fmla="*/ 103 w 255"/>
                <a:gd name="T7" fmla="*/ 206 h 206"/>
                <a:gd name="T8" fmla="*/ 111 w 255"/>
                <a:gd name="T9" fmla="*/ 138 h 206"/>
                <a:gd name="T10" fmla="*/ 144 w 255"/>
                <a:gd name="T11" fmla="*/ 138 h 206"/>
                <a:gd name="T12" fmla="*/ 155 w 255"/>
                <a:gd name="T13" fmla="*/ 206 h 206"/>
                <a:gd name="T14" fmla="*/ 248 w 255"/>
                <a:gd name="T15" fmla="*/ 206 h 206"/>
                <a:gd name="T16" fmla="*/ 255 w 255"/>
                <a:gd name="T17" fmla="*/ 12 h 206"/>
                <a:gd name="T18" fmla="*/ 227 w 255"/>
                <a:gd name="T19" fmla="*/ 0 h 206"/>
                <a:gd name="T20" fmla="*/ 27 w 255"/>
                <a:gd name="T2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206">
                  <a:moveTo>
                    <a:pt x="27" y="0"/>
                  </a:moveTo>
                  <a:lnTo>
                    <a:pt x="0" y="20"/>
                  </a:lnTo>
                  <a:lnTo>
                    <a:pt x="7" y="206"/>
                  </a:lnTo>
                  <a:lnTo>
                    <a:pt x="103" y="206"/>
                  </a:lnTo>
                  <a:lnTo>
                    <a:pt x="111" y="138"/>
                  </a:lnTo>
                  <a:lnTo>
                    <a:pt x="144" y="138"/>
                  </a:lnTo>
                  <a:lnTo>
                    <a:pt x="155" y="206"/>
                  </a:lnTo>
                  <a:lnTo>
                    <a:pt x="248" y="206"/>
                  </a:lnTo>
                  <a:lnTo>
                    <a:pt x="255" y="12"/>
                  </a:lnTo>
                  <a:lnTo>
                    <a:pt x="2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466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4"/>
            <p:cNvSpPr>
              <a:spLocks/>
            </p:cNvSpPr>
            <p:nvPr/>
          </p:nvSpPr>
          <p:spPr bwMode="auto">
            <a:xfrm>
              <a:off x="4071095" y="3062536"/>
              <a:ext cx="404813" cy="520700"/>
            </a:xfrm>
            <a:custGeom>
              <a:avLst/>
              <a:gdLst>
                <a:gd name="T0" fmla="*/ 134 w 143"/>
                <a:gd name="T1" fmla="*/ 1 h 183"/>
                <a:gd name="T2" fmla="*/ 117 w 143"/>
                <a:gd name="T3" fmla="*/ 1 h 183"/>
                <a:gd name="T4" fmla="*/ 117 w 143"/>
                <a:gd name="T5" fmla="*/ 34 h 183"/>
                <a:gd name="T6" fmla="*/ 91 w 143"/>
                <a:gd name="T7" fmla="*/ 54 h 183"/>
                <a:gd name="T8" fmla="*/ 43 w 143"/>
                <a:gd name="T9" fmla="*/ 54 h 183"/>
                <a:gd name="T10" fmla="*/ 17 w 143"/>
                <a:gd name="T11" fmla="*/ 34 h 183"/>
                <a:gd name="T12" fmla="*/ 17 w 143"/>
                <a:gd name="T13" fmla="*/ 1 h 183"/>
                <a:gd name="T14" fmla="*/ 0 w 143"/>
                <a:gd name="T15" fmla="*/ 1 h 183"/>
                <a:gd name="T16" fmla="*/ 0 w 143"/>
                <a:gd name="T17" fmla="*/ 183 h 183"/>
                <a:gd name="T18" fmla="*/ 143 w 143"/>
                <a:gd name="T19" fmla="*/ 183 h 183"/>
                <a:gd name="T20" fmla="*/ 134 w 143"/>
                <a:gd name="T21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183">
                  <a:moveTo>
                    <a:pt x="134" y="1"/>
                  </a:moveTo>
                  <a:cubicBezTo>
                    <a:pt x="128" y="0"/>
                    <a:pt x="122" y="2"/>
                    <a:pt x="117" y="1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7" y="45"/>
                    <a:pt x="105" y="54"/>
                    <a:pt x="91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28" y="54"/>
                    <a:pt x="17" y="45"/>
                    <a:pt x="17" y="3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143" y="183"/>
                    <a:pt x="143" y="183"/>
                    <a:pt x="143" y="183"/>
                  </a:cubicBezTo>
                  <a:lnTo>
                    <a:pt x="134" y="1"/>
                  </a:lnTo>
                  <a:close/>
                </a:path>
              </a:pathLst>
            </a:custGeom>
            <a:solidFill>
              <a:srgbClr val="E72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5"/>
            <p:cNvSpPr>
              <a:spLocks/>
            </p:cNvSpPr>
            <p:nvPr/>
          </p:nvSpPr>
          <p:spPr bwMode="auto">
            <a:xfrm>
              <a:off x="4641008" y="3354636"/>
              <a:ext cx="109538" cy="79375"/>
            </a:xfrm>
            <a:custGeom>
              <a:avLst/>
              <a:gdLst>
                <a:gd name="T0" fmla="*/ 0 w 39"/>
                <a:gd name="T1" fmla="*/ 23 h 28"/>
                <a:gd name="T2" fmla="*/ 24 w 39"/>
                <a:gd name="T3" fmla="*/ 3 h 28"/>
                <a:gd name="T4" fmla="*/ 35 w 39"/>
                <a:gd name="T5" fmla="*/ 6 h 28"/>
                <a:gd name="T6" fmla="*/ 17 w 39"/>
                <a:gd name="T7" fmla="*/ 28 h 28"/>
                <a:gd name="T8" fmla="*/ 0 w 39"/>
                <a:gd name="T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8">
                  <a:moveTo>
                    <a:pt x="0" y="23"/>
                  </a:move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31" y="0"/>
                    <a:pt x="35" y="6"/>
                  </a:cubicBezTo>
                  <a:cubicBezTo>
                    <a:pt x="39" y="13"/>
                    <a:pt x="17" y="28"/>
                    <a:pt x="17" y="28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9" name="组合 398"/>
          <p:cNvGrpSpPr/>
          <p:nvPr/>
        </p:nvGrpSpPr>
        <p:grpSpPr>
          <a:xfrm>
            <a:off x="2329608" y="2164011"/>
            <a:ext cx="979488" cy="2390776"/>
            <a:chOff x="2329608" y="2164011"/>
            <a:chExt cx="979488" cy="2390776"/>
          </a:xfrm>
        </p:grpSpPr>
        <p:sp>
          <p:nvSpPr>
            <p:cNvPr id="134" name="Freeform 136"/>
            <p:cNvSpPr>
              <a:spLocks/>
            </p:cNvSpPr>
            <p:nvPr/>
          </p:nvSpPr>
          <p:spPr bwMode="auto">
            <a:xfrm>
              <a:off x="2329608" y="3148261"/>
              <a:ext cx="346075" cy="687388"/>
            </a:xfrm>
            <a:custGeom>
              <a:avLst/>
              <a:gdLst>
                <a:gd name="T0" fmla="*/ 91 w 122"/>
                <a:gd name="T1" fmla="*/ 0 h 242"/>
                <a:gd name="T2" fmla="*/ 0 w 122"/>
                <a:gd name="T3" fmla="*/ 217 h 242"/>
                <a:gd name="T4" fmla="*/ 11 w 122"/>
                <a:gd name="T5" fmla="*/ 236 h 242"/>
                <a:gd name="T6" fmla="*/ 36 w 122"/>
                <a:gd name="T7" fmla="*/ 227 h 242"/>
                <a:gd name="T8" fmla="*/ 122 w 122"/>
                <a:gd name="T9" fmla="*/ 14 h 242"/>
                <a:gd name="T10" fmla="*/ 91 w 122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242">
                  <a:moveTo>
                    <a:pt x="91" y="0"/>
                  </a:move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31"/>
                    <a:pt x="11" y="236"/>
                  </a:cubicBezTo>
                  <a:cubicBezTo>
                    <a:pt x="26" y="242"/>
                    <a:pt x="36" y="227"/>
                    <a:pt x="36" y="227"/>
                  </a:cubicBezTo>
                  <a:cubicBezTo>
                    <a:pt x="122" y="14"/>
                    <a:pt x="122" y="14"/>
                    <a:pt x="122" y="14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7"/>
            <p:cNvSpPr>
              <a:spLocks/>
            </p:cNvSpPr>
            <p:nvPr/>
          </p:nvSpPr>
          <p:spPr bwMode="auto">
            <a:xfrm>
              <a:off x="3047158" y="2360861"/>
              <a:ext cx="261938" cy="747713"/>
            </a:xfrm>
            <a:custGeom>
              <a:avLst/>
              <a:gdLst>
                <a:gd name="T0" fmla="*/ 28 w 92"/>
                <a:gd name="T1" fmla="*/ 263 h 263"/>
                <a:gd name="T2" fmla="*/ 89 w 92"/>
                <a:gd name="T3" fmla="*/ 163 h 263"/>
                <a:gd name="T4" fmla="*/ 87 w 92"/>
                <a:gd name="T5" fmla="*/ 23 h 263"/>
                <a:gd name="T6" fmla="*/ 70 w 92"/>
                <a:gd name="T7" fmla="*/ 1 h 263"/>
                <a:gd name="T8" fmla="*/ 53 w 92"/>
                <a:gd name="T9" fmla="*/ 20 h 263"/>
                <a:gd name="T10" fmla="*/ 54 w 92"/>
                <a:gd name="T11" fmla="*/ 151 h 263"/>
                <a:gd name="T12" fmla="*/ 0 w 92"/>
                <a:gd name="T13" fmla="*/ 246 h 263"/>
                <a:gd name="T14" fmla="*/ 28 w 92"/>
                <a:gd name="T15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263">
                  <a:moveTo>
                    <a:pt x="28" y="263"/>
                  </a:moveTo>
                  <a:cubicBezTo>
                    <a:pt x="28" y="263"/>
                    <a:pt x="85" y="182"/>
                    <a:pt x="89" y="163"/>
                  </a:cubicBezTo>
                  <a:cubicBezTo>
                    <a:pt x="92" y="145"/>
                    <a:pt x="87" y="23"/>
                    <a:pt x="87" y="23"/>
                  </a:cubicBezTo>
                  <a:cubicBezTo>
                    <a:pt x="87" y="23"/>
                    <a:pt x="90" y="2"/>
                    <a:pt x="70" y="1"/>
                  </a:cubicBezTo>
                  <a:cubicBezTo>
                    <a:pt x="54" y="0"/>
                    <a:pt x="53" y="20"/>
                    <a:pt x="53" y="20"/>
                  </a:cubicBezTo>
                  <a:cubicBezTo>
                    <a:pt x="53" y="20"/>
                    <a:pt x="57" y="137"/>
                    <a:pt x="54" y="151"/>
                  </a:cubicBezTo>
                  <a:cubicBezTo>
                    <a:pt x="51" y="166"/>
                    <a:pt x="0" y="246"/>
                    <a:pt x="0" y="246"/>
                  </a:cubicBezTo>
                  <a:lnTo>
                    <a:pt x="28" y="263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8"/>
            <p:cNvSpPr>
              <a:spLocks/>
            </p:cNvSpPr>
            <p:nvPr/>
          </p:nvSpPr>
          <p:spPr bwMode="auto">
            <a:xfrm>
              <a:off x="2913808" y="4432549"/>
              <a:ext cx="309563" cy="122238"/>
            </a:xfrm>
            <a:custGeom>
              <a:avLst/>
              <a:gdLst>
                <a:gd name="T0" fmla="*/ 6 w 109"/>
                <a:gd name="T1" fmla="*/ 25 h 43"/>
                <a:gd name="T2" fmla="*/ 0 w 109"/>
                <a:gd name="T3" fmla="*/ 37 h 43"/>
                <a:gd name="T4" fmla="*/ 94 w 109"/>
                <a:gd name="T5" fmla="*/ 41 h 43"/>
                <a:gd name="T6" fmla="*/ 109 w 109"/>
                <a:gd name="T7" fmla="*/ 30 h 43"/>
                <a:gd name="T8" fmla="*/ 57 w 109"/>
                <a:gd name="T9" fmla="*/ 5 h 43"/>
                <a:gd name="T10" fmla="*/ 6 w 109"/>
                <a:gd name="T11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43">
                  <a:moveTo>
                    <a:pt x="6" y="25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1" y="43"/>
                    <a:pt x="94" y="41"/>
                  </a:cubicBezTo>
                  <a:cubicBezTo>
                    <a:pt x="105" y="41"/>
                    <a:pt x="109" y="36"/>
                    <a:pt x="109" y="30"/>
                  </a:cubicBezTo>
                  <a:cubicBezTo>
                    <a:pt x="109" y="20"/>
                    <a:pt x="99" y="0"/>
                    <a:pt x="57" y="5"/>
                  </a:cubicBezTo>
                  <a:lnTo>
                    <a:pt x="6" y="25"/>
                  </a:lnTo>
                  <a:close/>
                </a:path>
              </a:pathLst>
            </a:custGeom>
            <a:solidFill>
              <a:srgbClr val="3132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2488358" y="4432549"/>
              <a:ext cx="309563" cy="122238"/>
            </a:xfrm>
            <a:custGeom>
              <a:avLst/>
              <a:gdLst>
                <a:gd name="T0" fmla="*/ 103 w 109"/>
                <a:gd name="T1" fmla="*/ 25 h 43"/>
                <a:gd name="T2" fmla="*/ 109 w 109"/>
                <a:gd name="T3" fmla="*/ 37 h 43"/>
                <a:gd name="T4" fmla="*/ 15 w 109"/>
                <a:gd name="T5" fmla="*/ 41 h 43"/>
                <a:gd name="T6" fmla="*/ 0 w 109"/>
                <a:gd name="T7" fmla="*/ 30 h 43"/>
                <a:gd name="T8" fmla="*/ 52 w 109"/>
                <a:gd name="T9" fmla="*/ 5 h 43"/>
                <a:gd name="T10" fmla="*/ 103 w 109"/>
                <a:gd name="T11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43">
                  <a:moveTo>
                    <a:pt x="103" y="25"/>
                  </a:moveTo>
                  <a:cubicBezTo>
                    <a:pt x="109" y="37"/>
                    <a:pt x="109" y="37"/>
                    <a:pt x="109" y="37"/>
                  </a:cubicBezTo>
                  <a:cubicBezTo>
                    <a:pt x="109" y="37"/>
                    <a:pt x="108" y="43"/>
                    <a:pt x="15" y="41"/>
                  </a:cubicBezTo>
                  <a:cubicBezTo>
                    <a:pt x="4" y="41"/>
                    <a:pt x="0" y="36"/>
                    <a:pt x="0" y="30"/>
                  </a:cubicBezTo>
                  <a:cubicBezTo>
                    <a:pt x="0" y="20"/>
                    <a:pt x="10" y="0"/>
                    <a:pt x="52" y="5"/>
                  </a:cubicBezTo>
                  <a:lnTo>
                    <a:pt x="103" y="25"/>
                  </a:lnTo>
                  <a:close/>
                </a:path>
              </a:pathLst>
            </a:custGeom>
            <a:solidFill>
              <a:srgbClr val="3132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2602658" y="3619749"/>
              <a:ext cx="487363" cy="917575"/>
            </a:xfrm>
            <a:custGeom>
              <a:avLst/>
              <a:gdLst>
                <a:gd name="T0" fmla="*/ 36 w 307"/>
                <a:gd name="T1" fmla="*/ 0 h 578"/>
                <a:gd name="T2" fmla="*/ 0 w 307"/>
                <a:gd name="T3" fmla="*/ 29 h 578"/>
                <a:gd name="T4" fmla="*/ 18 w 307"/>
                <a:gd name="T5" fmla="*/ 521 h 578"/>
                <a:gd name="T6" fmla="*/ 123 w 307"/>
                <a:gd name="T7" fmla="*/ 578 h 578"/>
                <a:gd name="T8" fmla="*/ 130 w 307"/>
                <a:gd name="T9" fmla="*/ 195 h 578"/>
                <a:gd name="T10" fmla="*/ 175 w 307"/>
                <a:gd name="T11" fmla="*/ 195 h 578"/>
                <a:gd name="T12" fmla="*/ 196 w 307"/>
                <a:gd name="T13" fmla="*/ 578 h 578"/>
                <a:gd name="T14" fmla="*/ 298 w 307"/>
                <a:gd name="T15" fmla="*/ 521 h 578"/>
                <a:gd name="T16" fmla="*/ 307 w 307"/>
                <a:gd name="T17" fmla="*/ 29 h 578"/>
                <a:gd name="T18" fmla="*/ 289 w 307"/>
                <a:gd name="T19" fmla="*/ 9 h 578"/>
                <a:gd name="T20" fmla="*/ 36 w 307"/>
                <a:gd name="T21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7" h="578">
                  <a:moveTo>
                    <a:pt x="36" y="0"/>
                  </a:moveTo>
                  <a:lnTo>
                    <a:pt x="0" y="29"/>
                  </a:lnTo>
                  <a:lnTo>
                    <a:pt x="18" y="521"/>
                  </a:lnTo>
                  <a:lnTo>
                    <a:pt x="123" y="578"/>
                  </a:lnTo>
                  <a:lnTo>
                    <a:pt x="130" y="195"/>
                  </a:lnTo>
                  <a:lnTo>
                    <a:pt x="175" y="195"/>
                  </a:lnTo>
                  <a:lnTo>
                    <a:pt x="196" y="578"/>
                  </a:lnTo>
                  <a:lnTo>
                    <a:pt x="298" y="521"/>
                  </a:lnTo>
                  <a:lnTo>
                    <a:pt x="307" y="29"/>
                  </a:lnTo>
                  <a:lnTo>
                    <a:pt x="289" y="9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4F41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2602658" y="3619749"/>
              <a:ext cx="487363" cy="87313"/>
            </a:xfrm>
            <a:custGeom>
              <a:avLst/>
              <a:gdLst>
                <a:gd name="T0" fmla="*/ 307 w 307"/>
                <a:gd name="T1" fmla="*/ 55 h 55"/>
                <a:gd name="T2" fmla="*/ 307 w 307"/>
                <a:gd name="T3" fmla="*/ 29 h 55"/>
                <a:gd name="T4" fmla="*/ 289 w 307"/>
                <a:gd name="T5" fmla="*/ 9 h 55"/>
                <a:gd name="T6" fmla="*/ 36 w 307"/>
                <a:gd name="T7" fmla="*/ 0 h 55"/>
                <a:gd name="T8" fmla="*/ 0 w 307"/>
                <a:gd name="T9" fmla="*/ 29 h 55"/>
                <a:gd name="T10" fmla="*/ 2 w 307"/>
                <a:gd name="T11" fmla="*/ 55 h 55"/>
                <a:gd name="T12" fmla="*/ 307 w 307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55">
                  <a:moveTo>
                    <a:pt x="307" y="55"/>
                  </a:moveTo>
                  <a:lnTo>
                    <a:pt x="307" y="29"/>
                  </a:lnTo>
                  <a:lnTo>
                    <a:pt x="289" y="9"/>
                  </a:lnTo>
                  <a:lnTo>
                    <a:pt x="36" y="0"/>
                  </a:lnTo>
                  <a:lnTo>
                    <a:pt x="0" y="29"/>
                  </a:lnTo>
                  <a:lnTo>
                    <a:pt x="2" y="55"/>
                  </a:lnTo>
                  <a:lnTo>
                    <a:pt x="307" y="55"/>
                  </a:lnTo>
                  <a:close/>
                </a:path>
              </a:pathLst>
            </a:custGeom>
            <a:solidFill>
              <a:srgbClr val="3F3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42"/>
            <p:cNvSpPr>
              <a:spLocks/>
            </p:cNvSpPr>
            <p:nvPr/>
          </p:nvSpPr>
          <p:spPr bwMode="auto">
            <a:xfrm>
              <a:off x="2462958" y="3099048"/>
              <a:ext cx="190500" cy="295275"/>
            </a:xfrm>
            <a:custGeom>
              <a:avLst/>
              <a:gdLst>
                <a:gd name="T0" fmla="*/ 67 w 67"/>
                <a:gd name="T1" fmla="*/ 0 h 104"/>
                <a:gd name="T2" fmla="*/ 29 w 67"/>
                <a:gd name="T3" fmla="*/ 27 h 104"/>
                <a:gd name="T4" fmla="*/ 0 w 67"/>
                <a:gd name="T5" fmla="*/ 80 h 104"/>
                <a:gd name="T6" fmla="*/ 64 w 67"/>
                <a:gd name="T7" fmla="*/ 104 h 104"/>
                <a:gd name="T8" fmla="*/ 67 w 67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04">
                  <a:moveTo>
                    <a:pt x="67" y="0"/>
                  </a:moveTo>
                  <a:cubicBezTo>
                    <a:pt x="67" y="0"/>
                    <a:pt x="42" y="10"/>
                    <a:pt x="29" y="27"/>
                  </a:cubicBezTo>
                  <a:cubicBezTo>
                    <a:pt x="16" y="44"/>
                    <a:pt x="0" y="80"/>
                    <a:pt x="0" y="80"/>
                  </a:cubicBezTo>
                  <a:cubicBezTo>
                    <a:pt x="64" y="104"/>
                    <a:pt x="64" y="104"/>
                    <a:pt x="64" y="104"/>
                  </a:cubicBezTo>
                  <a:lnTo>
                    <a:pt x="67" y="0"/>
                  </a:lnTo>
                  <a:close/>
                </a:path>
              </a:pathLst>
            </a:custGeom>
            <a:solidFill>
              <a:srgbClr val="275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43"/>
            <p:cNvSpPr>
              <a:spLocks/>
            </p:cNvSpPr>
            <p:nvPr/>
          </p:nvSpPr>
          <p:spPr bwMode="auto">
            <a:xfrm>
              <a:off x="2599483" y="3051423"/>
              <a:ext cx="490538" cy="614363"/>
            </a:xfrm>
            <a:custGeom>
              <a:avLst/>
              <a:gdLst>
                <a:gd name="T0" fmla="*/ 1 w 173"/>
                <a:gd name="T1" fmla="*/ 216 h 216"/>
                <a:gd name="T2" fmla="*/ 173 w 173"/>
                <a:gd name="T3" fmla="*/ 216 h 216"/>
                <a:gd name="T4" fmla="*/ 172 w 173"/>
                <a:gd name="T5" fmla="*/ 46 h 216"/>
                <a:gd name="T6" fmla="*/ 83 w 173"/>
                <a:gd name="T7" fmla="*/ 1 h 216"/>
                <a:gd name="T8" fmla="*/ 0 w 173"/>
                <a:gd name="T9" fmla="*/ 47 h 216"/>
                <a:gd name="T10" fmla="*/ 1 w 173"/>
                <a:gd name="T1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216">
                  <a:moveTo>
                    <a:pt x="1" y="216"/>
                  </a:moveTo>
                  <a:cubicBezTo>
                    <a:pt x="173" y="216"/>
                    <a:pt x="173" y="216"/>
                    <a:pt x="173" y="216"/>
                  </a:cubicBezTo>
                  <a:cubicBezTo>
                    <a:pt x="173" y="216"/>
                    <a:pt x="173" y="68"/>
                    <a:pt x="172" y="46"/>
                  </a:cubicBezTo>
                  <a:cubicBezTo>
                    <a:pt x="170" y="24"/>
                    <a:pt x="140" y="0"/>
                    <a:pt x="83" y="1"/>
                  </a:cubicBezTo>
                  <a:cubicBezTo>
                    <a:pt x="23" y="3"/>
                    <a:pt x="0" y="27"/>
                    <a:pt x="0" y="47"/>
                  </a:cubicBezTo>
                  <a:cubicBezTo>
                    <a:pt x="1" y="67"/>
                    <a:pt x="1" y="216"/>
                    <a:pt x="1" y="216"/>
                  </a:cubicBezTo>
                  <a:close/>
                </a:path>
              </a:pathLst>
            </a:custGeom>
            <a:solidFill>
              <a:srgbClr val="A8D7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44"/>
            <p:cNvSpPr>
              <a:spLocks/>
            </p:cNvSpPr>
            <p:nvPr/>
          </p:nvSpPr>
          <p:spPr bwMode="auto">
            <a:xfrm>
              <a:off x="2755058" y="3054598"/>
              <a:ext cx="153988" cy="80963"/>
            </a:xfrm>
            <a:custGeom>
              <a:avLst/>
              <a:gdLst>
                <a:gd name="T0" fmla="*/ 54 w 54"/>
                <a:gd name="T1" fmla="*/ 6 h 29"/>
                <a:gd name="T2" fmla="*/ 54 w 54"/>
                <a:gd name="T3" fmla="*/ 1 h 29"/>
                <a:gd name="T4" fmla="*/ 27 w 54"/>
                <a:gd name="T5" fmla="*/ 0 h 29"/>
                <a:gd name="T6" fmla="*/ 0 w 54"/>
                <a:gd name="T7" fmla="*/ 2 h 29"/>
                <a:gd name="T8" fmla="*/ 0 w 54"/>
                <a:gd name="T9" fmla="*/ 6 h 29"/>
                <a:gd name="T10" fmla="*/ 27 w 54"/>
                <a:gd name="T11" fmla="*/ 29 h 29"/>
                <a:gd name="T12" fmla="*/ 54 w 54"/>
                <a:gd name="T13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9">
                  <a:moveTo>
                    <a:pt x="54" y="6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46" y="1"/>
                    <a:pt x="37" y="0"/>
                    <a:pt x="27" y="0"/>
                  </a:cubicBezTo>
                  <a:cubicBezTo>
                    <a:pt x="17" y="1"/>
                    <a:pt x="8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19"/>
                    <a:pt x="13" y="29"/>
                    <a:pt x="27" y="29"/>
                  </a:cubicBezTo>
                  <a:cubicBezTo>
                    <a:pt x="41" y="29"/>
                    <a:pt x="53" y="19"/>
                    <a:pt x="54" y="6"/>
                  </a:cubicBezTo>
                  <a:close/>
                </a:path>
              </a:pathLst>
            </a:custGeom>
            <a:solidFill>
              <a:srgbClr val="275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45"/>
            <p:cNvSpPr>
              <a:spLocks/>
            </p:cNvSpPr>
            <p:nvPr/>
          </p:nvSpPr>
          <p:spPr bwMode="auto">
            <a:xfrm>
              <a:off x="2778870" y="2948236"/>
              <a:ext cx="109538" cy="161925"/>
            </a:xfrm>
            <a:custGeom>
              <a:avLst/>
              <a:gdLst>
                <a:gd name="T0" fmla="*/ 39 w 39"/>
                <a:gd name="T1" fmla="*/ 0 h 57"/>
                <a:gd name="T2" fmla="*/ 0 w 39"/>
                <a:gd name="T3" fmla="*/ 0 h 57"/>
                <a:gd name="T4" fmla="*/ 0 w 39"/>
                <a:gd name="T5" fmla="*/ 40 h 57"/>
                <a:gd name="T6" fmla="*/ 19 w 39"/>
                <a:gd name="T7" fmla="*/ 57 h 57"/>
                <a:gd name="T8" fmla="*/ 39 w 39"/>
                <a:gd name="T9" fmla="*/ 40 h 57"/>
                <a:gd name="T10" fmla="*/ 39 w 39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57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9"/>
                    <a:pt x="9" y="57"/>
                    <a:pt x="19" y="57"/>
                  </a:cubicBezTo>
                  <a:cubicBezTo>
                    <a:pt x="29" y="57"/>
                    <a:pt x="37" y="49"/>
                    <a:pt x="39" y="40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46"/>
            <p:cNvSpPr>
              <a:spLocks/>
            </p:cNvSpPr>
            <p:nvPr/>
          </p:nvSpPr>
          <p:spPr bwMode="auto">
            <a:xfrm>
              <a:off x="2778870" y="2948236"/>
              <a:ext cx="109538" cy="71438"/>
            </a:xfrm>
            <a:custGeom>
              <a:avLst/>
              <a:gdLst>
                <a:gd name="T0" fmla="*/ 39 w 39"/>
                <a:gd name="T1" fmla="*/ 21 h 25"/>
                <a:gd name="T2" fmla="*/ 39 w 39"/>
                <a:gd name="T3" fmla="*/ 0 h 25"/>
                <a:gd name="T4" fmla="*/ 0 w 39"/>
                <a:gd name="T5" fmla="*/ 0 h 25"/>
                <a:gd name="T6" fmla="*/ 0 w 39"/>
                <a:gd name="T7" fmla="*/ 22 h 25"/>
                <a:gd name="T8" fmla="*/ 19 w 39"/>
                <a:gd name="T9" fmla="*/ 25 h 25"/>
                <a:gd name="T10" fmla="*/ 39 w 39"/>
                <a:gd name="T1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5">
                  <a:moveTo>
                    <a:pt x="39" y="21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4"/>
                    <a:pt x="11" y="25"/>
                    <a:pt x="19" y="25"/>
                  </a:cubicBezTo>
                  <a:cubicBezTo>
                    <a:pt x="28" y="25"/>
                    <a:pt x="37" y="22"/>
                    <a:pt x="39" y="21"/>
                  </a:cubicBezTo>
                  <a:close/>
                </a:path>
              </a:pathLst>
            </a:custGeom>
            <a:solidFill>
              <a:srgbClr val="EAB7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2475658" y="2164011"/>
              <a:ext cx="687388" cy="520700"/>
            </a:xfrm>
            <a:custGeom>
              <a:avLst/>
              <a:gdLst>
                <a:gd name="T0" fmla="*/ 24 w 243"/>
                <a:gd name="T1" fmla="*/ 169 h 183"/>
                <a:gd name="T2" fmla="*/ 7 w 243"/>
                <a:gd name="T3" fmla="*/ 77 h 183"/>
                <a:gd name="T4" fmla="*/ 90 w 243"/>
                <a:gd name="T5" fmla="*/ 31 h 183"/>
                <a:gd name="T6" fmla="*/ 148 w 243"/>
                <a:gd name="T7" fmla="*/ 30 h 183"/>
                <a:gd name="T8" fmla="*/ 151 w 243"/>
                <a:gd name="T9" fmla="*/ 0 h 183"/>
                <a:gd name="T10" fmla="*/ 177 w 243"/>
                <a:gd name="T11" fmla="*/ 25 h 183"/>
                <a:gd name="T12" fmla="*/ 187 w 243"/>
                <a:gd name="T13" fmla="*/ 5 h 183"/>
                <a:gd name="T14" fmla="*/ 202 w 243"/>
                <a:gd name="T15" fmla="*/ 34 h 183"/>
                <a:gd name="T16" fmla="*/ 211 w 243"/>
                <a:gd name="T17" fmla="*/ 11 h 183"/>
                <a:gd name="T18" fmla="*/ 222 w 243"/>
                <a:gd name="T19" fmla="*/ 42 h 183"/>
                <a:gd name="T20" fmla="*/ 241 w 243"/>
                <a:gd name="T21" fmla="*/ 83 h 183"/>
                <a:gd name="T22" fmla="*/ 217 w 243"/>
                <a:gd name="T23" fmla="*/ 178 h 183"/>
                <a:gd name="T24" fmla="*/ 101 w 243"/>
                <a:gd name="T25" fmla="*/ 183 h 183"/>
                <a:gd name="T26" fmla="*/ 24 w 243"/>
                <a:gd name="T27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3" h="183">
                  <a:moveTo>
                    <a:pt x="24" y="169"/>
                  </a:moveTo>
                  <a:cubicBezTo>
                    <a:pt x="24" y="169"/>
                    <a:pt x="0" y="108"/>
                    <a:pt x="7" y="77"/>
                  </a:cubicBezTo>
                  <a:cubicBezTo>
                    <a:pt x="13" y="46"/>
                    <a:pt x="55" y="23"/>
                    <a:pt x="90" y="31"/>
                  </a:cubicBezTo>
                  <a:cubicBezTo>
                    <a:pt x="130" y="41"/>
                    <a:pt x="138" y="35"/>
                    <a:pt x="148" y="30"/>
                  </a:cubicBezTo>
                  <a:cubicBezTo>
                    <a:pt x="166" y="22"/>
                    <a:pt x="156" y="4"/>
                    <a:pt x="151" y="0"/>
                  </a:cubicBezTo>
                  <a:cubicBezTo>
                    <a:pt x="151" y="0"/>
                    <a:pt x="172" y="3"/>
                    <a:pt x="177" y="25"/>
                  </a:cubicBezTo>
                  <a:cubicBezTo>
                    <a:pt x="177" y="25"/>
                    <a:pt x="190" y="22"/>
                    <a:pt x="187" y="5"/>
                  </a:cubicBezTo>
                  <a:cubicBezTo>
                    <a:pt x="187" y="5"/>
                    <a:pt x="206" y="14"/>
                    <a:pt x="202" y="34"/>
                  </a:cubicBezTo>
                  <a:cubicBezTo>
                    <a:pt x="202" y="34"/>
                    <a:pt x="214" y="29"/>
                    <a:pt x="211" y="11"/>
                  </a:cubicBezTo>
                  <a:cubicBezTo>
                    <a:pt x="211" y="11"/>
                    <a:pt x="226" y="20"/>
                    <a:pt x="222" y="42"/>
                  </a:cubicBezTo>
                  <a:cubicBezTo>
                    <a:pt x="222" y="42"/>
                    <a:pt x="239" y="56"/>
                    <a:pt x="241" y="83"/>
                  </a:cubicBezTo>
                  <a:cubicBezTo>
                    <a:pt x="243" y="110"/>
                    <a:pt x="226" y="150"/>
                    <a:pt x="217" y="178"/>
                  </a:cubicBezTo>
                  <a:cubicBezTo>
                    <a:pt x="101" y="183"/>
                    <a:pt x="101" y="183"/>
                    <a:pt x="101" y="183"/>
                  </a:cubicBezTo>
                  <a:lnTo>
                    <a:pt x="24" y="169"/>
                  </a:ln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2559795" y="2429123"/>
              <a:ext cx="519113" cy="584200"/>
            </a:xfrm>
            <a:custGeom>
              <a:avLst/>
              <a:gdLst>
                <a:gd name="T0" fmla="*/ 156 w 183"/>
                <a:gd name="T1" fmla="*/ 1 h 206"/>
                <a:gd name="T2" fmla="*/ 93 w 183"/>
                <a:gd name="T3" fmla="*/ 41 h 206"/>
                <a:gd name="T4" fmla="*/ 29 w 183"/>
                <a:gd name="T5" fmla="*/ 1 h 206"/>
                <a:gd name="T6" fmla="*/ 5 w 183"/>
                <a:gd name="T7" fmla="*/ 42 h 206"/>
                <a:gd name="T8" fmla="*/ 5 w 183"/>
                <a:gd name="T9" fmla="*/ 42 h 206"/>
                <a:gd name="T10" fmla="*/ 5 w 183"/>
                <a:gd name="T11" fmla="*/ 143 h 206"/>
                <a:gd name="T12" fmla="*/ 93 w 183"/>
                <a:gd name="T13" fmla="*/ 206 h 206"/>
                <a:gd name="T14" fmla="*/ 181 w 183"/>
                <a:gd name="T15" fmla="*/ 143 h 206"/>
                <a:gd name="T16" fmla="*/ 181 w 183"/>
                <a:gd name="T17" fmla="*/ 41 h 206"/>
                <a:gd name="T18" fmla="*/ 181 w 183"/>
                <a:gd name="T19" fmla="*/ 41 h 206"/>
                <a:gd name="T20" fmla="*/ 156 w 183"/>
                <a:gd name="T21" fmla="*/ 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" h="206">
                  <a:moveTo>
                    <a:pt x="156" y="1"/>
                  </a:moveTo>
                  <a:cubicBezTo>
                    <a:pt x="128" y="0"/>
                    <a:pt x="93" y="41"/>
                    <a:pt x="93" y="41"/>
                  </a:cubicBezTo>
                  <a:cubicBezTo>
                    <a:pt x="93" y="41"/>
                    <a:pt x="58" y="0"/>
                    <a:pt x="29" y="1"/>
                  </a:cubicBezTo>
                  <a:cubicBezTo>
                    <a:pt x="0" y="3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5" y="177"/>
                    <a:pt x="44" y="206"/>
                    <a:pt x="93" y="206"/>
                  </a:cubicBezTo>
                  <a:cubicBezTo>
                    <a:pt x="142" y="206"/>
                    <a:pt x="181" y="177"/>
                    <a:pt x="181" y="143"/>
                  </a:cubicBezTo>
                  <a:cubicBezTo>
                    <a:pt x="181" y="41"/>
                    <a:pt x="181" y="41"/>
                    <a:pt x="181" y="41"/>
                  </a:cubicBezTo>
                  <a:cubicBezTo>
                    <a:pt x="181" y="41"/>
                    <a:pt x="181" y="41"/>
                    <a:pt x="181" y="41"/>
                  </a:cubicBezTo>
                  <a:cubicBezTo>
                    <a:pt x="181" y="35"/>
                    <a:pt x="183" y="3"/>
                    <a:pt x="156" y="1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Oval 149"/>
            <p:cNvSpPr>
              <a:spLocks noChangeArrowheads="1"/>
            </p:cNvSpPr>
            <p:nvPr/>
          </p:nvSpPr>
          <p:spPr bwMode="auto">
            <a:xfrm>
              <a:off x="2494708" y="2584698"/>
              <a:ext cx="125413" cy="128588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Oval 150"/>
            <p:cNvSpPr>
              <a:spLocks noChangeArrowheads="1"/>
            </p:cNvSpPr>
            <p:nvPr/>
          </p:nvSpPr>
          <p:spPr bwMode="auto">
            <a:xfrm>
              <a:off x="3024933" y="2584698"/>
              <a:ext cx="127000" cy="128588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51"/>
            <p:cNvSpPr>
              <a:spLocks/>
            </p:cNvSpPr>
            <p:nvPr/>
          </p:nvSpPr>
          <p:spPr bwMode="auto">
            <a:xfrm>
              <a:off x="2715370" y="2854573"/>
              <a:ext cx="215900" cy="68263"/>
            </a:xfrm>
            <a:custGeom>
              <a:avLst/>
              <a:gdLst>
                <a:gd name="T0" fmla="*/ 39 w 76"/>
                <a:gd name="T1" fmla="*/ 24 h 24"/>
                <a:gd name="T2" fmla="*/ 1 w 76"/>
                <a:gd name="T3" fmla="*/ 6 h 24"/>
                <a:gd name="T4" fmla="*/ 1 w 76"/>
                <a:gd name="T5" fmla="*/ 3 h 24"/>
                <a:gd name="T6" fmla="*/ 4 w 76"/>
                <a:gd name="T7" fmla="*/ 4 h 24"/>
                <a:gd name="T8" fmla="*/ 39 w 76"/>
                <a:gd name="T9" fmla="*/ 20 h 24"/>
                <a:gd name="T10" fmla="*/ 72 w 76"/>
                <a:gd name="T11" fmla="*/ 2 h 24"/>
                <a:gd name="T12" fmla="*/ 74 w 76"/>
                <a:gd name="T13" fmla="*/ 1 h 24"/>
                <a:gd name="T14" fmla="*/ 76 w 76"/>
                <a:gd name="T15" fmla="*/ 3 h 24"/>
                <a:gd name="T16" fmla="*/ 39 w 76"/>
                <a:gd name="T17" fmla="*/ 24 h 24"/>
                <a:gd name="T18" fmla="*/ 39 w 76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24">
                  <a:moveTo>
                    <a:pt x="39" y="24"/>
                  </a:moveTo>
                  <a:cubicBezTo>
                    <a:pt x="13" y="24"/>
                    <a:pt x="1" y="7"/>
                    <a:pt x="1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3"/>
                    <a:pt x="3" y="3"/>
                    <a:pt x="4" y="4"/>
                  </a:cubicBezTo>
                  <a:cubicBezTo>
                    <a:pt x="4" y="4"/>
                    <a:pt x="15" y="20"/>
                    <a:pt x="39" y="20"/>
                  </a:cubicBezTo>
                  <a:cubicBezTo>
                    <a:pt x="63" y="20"/>
                    <a:pt x="72" y="2"/>
                    <a:pt x="72" y="2"/>
                  </a:cubicBezTo>
                  <a:cubicBezTo>
                    <a:pt x="72" y="1"/>
                    <a:pt x="73" y="0"/>
                    <a:pt x="74" y="1"/>
                  </a:cubicBezTo>
                  <a:cubicBezTo>
                    <a:pt x="75" y="1"/>
                    <a:pt x="76" y="2"/>
                    <a:pt x="76" y="3"/>
                  </a:cubicBezTo>
                  <a:cubicBezTo>
                    <a:pt x="75" y="4"/>
                    <a:pt x="66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lose/>
                </a:path>
              </a:pathLst>
            </a:custGeom>
            <a:solidFill>
              <a:srgbClr val="2D23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52"/>
            <p:cNvSpPr>
              <a:spLocks/>
            </p:cNvSpPr>
            <p:nvPr/>
          </p:nvSpPr>
          <p:spPr bwMode="auto">
            <a:xfrm>
              <a:off x="2769345" y="2633911"/>
              <a:ext cx="111125" cy="192088"/>
            </a:xfrm>
            <a:custGeom>
              <a:avLst/>
              <a:gdLst>
                <a:gd name="T0" fmla="*/ 0 w 39"/>
                <a:gd name="T1" fmla="*/ 0 h 68"/>
                <a:gd name="T2" fmla="*/ 39 w 39"/>
                <a:gd name="T3" fmla="*/ 0 h 68"/>
                <a:gd name="T4" fmla="*/ 39 w 39"/>
                <a:gd name="T5" fmla="*/ 50 h 68"/>
                <a:gd name="T6" fmla="*/ 20 w 39"/>
                <a:gd name="T7" fmla="*/ 67 h 68"/>
                <a:gd name="T8" fmla="*/ 0 w 39"/>
                <a:gd name="T9" fmla="*/ 50 h 68"/>
                <a:gd name="T10" fmla="*/ 0 w 39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68">
                  <a:moveTo>
                    <a:pt x="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8" y="68"/>
                    <a:pt x="20" y="67"/>
                  </a:cubicBezTo>
                  <a:cubicBezTo>
                    <a:pt x="1" y="66"/>
                    <a:pt x="0" y="50"/>
                    <a:pt x="0" y="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AB7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Oval 153"/>
            <p:cNvSpPr>
              <a:spLocks noChangeArrowheads="1"/>
            </p:cNvSpPr>
            <p:nvPr/>
          </p:nvSpPr>
          <p:spPr bwMode="auto">
            <a:xfrm>
              <a:off x="2613770" y="2584698"/>
              <a:ext cx="61913" cy="82550"/>
            </a:xfrm>
            <a:prstGeom prst="ellipse">
              <a:avLst/>
            </a:prstGeom>
            <a:solidFill>
              <a:srgbClr val="2D23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Oval 154"/>
            <p:cNvSpPr>
              <a:spLocks noChangeArrowheads="1"/>
            </p:cNvSpPr>
            <p:nvPr/>
          </p:nvSpPr>
          <p:spPr bwMode="auto">
            <a:xfrm>
              <a:off x="2963020" y="2579936"/>
              <a:ext cx="61913" cy="80963"/>
            </a:xfrm>
            <a:prstGeom prst="ellipse">
              <a:avLst/>
            </a:prstGeom>
            <a:solidFill>
              <a:srgbClr val="2D23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55"/>
            <p:cNvSpPr>
              <a:spLocks/>
            </p:cNvSpPr>
            <p:nvPr/>
          </p:nvSpPr>
          <p:spPr bwMode="auto">
            <a:xfrm>
              <a:off x="2970958" y="2943473"/>
              <a:ext cx="252413" cy="244475"/>
            </a:xfrm>
            <a:custGeom>
              <a:avLst/>
              <a:gdLst>
                <a:gd name="T0" fmla="*/ 0 w 89"/>
                <a:gd name="T1" fmla="*/ 46 h 86"/>
                <a:gd name="T2" fmla="*/ 45 w 89"/>
                <a:gd name="T3" fmla="*/ 0 h 86"/>
                <a:gd name="T4" fmla="*/ 89 w 89"/>
                <a:gd name="T5" fmla="*/ 31 h 86"/>
                <a:gd name="T6" fmla="*/ 40 w 89"/>
                <a:gd name="T7" fmla="*/ 86 h 86"/>
                <a:gd name="T8" fmla="*/ 0 w 89"/>
                <a:gd name="T9" fmla="*/ 4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6">
                  <a:moveTo>
                    <a:pt x="0" y="46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89" y="31"/>
                    <a:pt x="89" y="31"/>
                    <a:pt x="89" y="31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6"/>
                    <a:pt x="21" y="79"/>
                    <a:pt x="0" y="46"/>
                  </a:cubicBezTo>
                  <a:close/>
                </a:path>
              </a:pathLst>
            </a:custGeom>
            <a:solidFill>
              <a:srgbClr val="275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>
              <a:off x="3140820" y="2451348"/>
              <a:ext cx="82550" cy="104775"/>
            </a:xfrm>
            <a:custGeom>
              <a:avLst/>
              <a:gdLst>
                <a:gd name="T0" fmla="*/ 29 w 29"/>
                <a:gd name="T1" fmla="*/ 37 h 37"/>
                <a:gd name="T2" fmla="*/ 3 w 29"/>
                <a:gd name="T3" fmla="*/ 10 h 37"/>
                <a:gd name="T4" fmla="*/ 29 w 29"/>
                <a:gd name="T5" fmla="*/ 10 h 37"/>
                <a:gd name="T6" fmla="*/ 29 w 29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37">
                  <a:moveTo>
                    <a:pt x="29" y="37"/>
                  </a:moveTo>
                  <a:cubicBezTo>
                    <a:pt x="29" y="37"/>
                    <a:pt x="0" y="17"/>
                    <a:pt x="3" y="10"/>
                  </a:cubicBezTo>
                  <a:cubicBezTo>
                    <a:pt x="5" y="3"/>
                    <a:pt x="12" y="0"/>
                    <a:pt x="29" y="10"/>
                  </a:cubicBezTo>
                  <a:lnTo>
                    <a:pt x="29" y="37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8" name="组合 397"/>
          <p:cNvGrpSpPr/>
          <p:nvPr/>
        </p:nvGrpSpPr>
        <p:grpSpPr>
          <a:xfrm>
            <a:off x="864345" y="2141786"/>
            <a:ext cx="930275" cy="2409825"/>
            <a:chOff x="864345" y="2141786"/>
            <a:chExt cx="930275" cy="2409825"/>
          </a:xfrm>
        </p:grpSpPr>
        <p:sp>
          <p:nvSpPr>
            <p:cNvPr id="155" name="Freeform 157"/>
            <p:cNvSpPr>
              <a:spLocks/>
            </p:cNvSpPr>
            <p:nvPr/>
          </p:nvSpPr>
          <p:spPr bwMode="auto">
            <a:xfrm>
              <a:off x="1423145" y="4497636"/>
              <a:ext cx="238125" cy="53975"/>
            </a:xfrm>
            <a:custGeom>
              <a:avLst/>
              <a:gdLst>
                <a:gd name="T0" fmla="*/ 76 w 84"/>
                <a:gd name="T1" fmla="*/ 1 h 19"/>
                <a:gd name="T2" fmla="*/ 82 w 84"/>
                <a:gd name="T3" fmla="*/ 8 h 19"/>
                <a:gd name="T4" fmla="*/ 80 w 84"/>
                <a:gd name="T5" fmla="*/ 19 h 19"/>
                <a:gd name="T6" fmla="*/ 3 w 84"/>
                <a:gd name="T7" fmla="*/ 16 h 19"/>
                <a:gd name="T8" fmla="*/ 1 w 84"/>
                <a:gd name="T9" fmla="*/ 5 h 19"/>
                <a:gd name="T10" fmla="*/ 8 w 84"/>
                <a:gd name="T11" fmla="*/ 0 h 19"/>
                <a:gd name="T12" fmla="*/ 76 w 84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9">
                  <a:moveTo>
                    <a:pt x="76" y="1"/>
                  </a:move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4" y="18"/>
                    <a:pt x="80" y="19"/>
                  </a:cubicBezTo>
                  <a:cubicBezTo>
                    <a:pt x="80" y="19"/>
                    <a:pt x="6" y="18"/>
                    <a:pt x="3" y="16"/>
                  </a:cubicBezTo>
                  <a:cubicBezTo>
                    <a:pt x="0" y="15"/>
                    <a:pt x="1" y="5"/>
                    <a:pt x="1" y="5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76" y="1"/>
                  </a:lnTo>
                  <a:close/>
                </a:path>
              </a:pathLst>
            </a:custGeom>
            <a:solidFill>
              <a:srgbClr val="137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58"/>
            <p:cNvSpPr>
              <a:spLocks/>
            </p:cNvSpPr>
            <p:nvPr/>
          </p:nvSpPr>
          <p:spPr bwMode="auto">
            <a:xfrm>
              <a:off x="1408858" y="3897561"/>
              <a:ext cx="263525" cy="622300"/>
            </a:xfrm>
            <a:custGeom>
              <a:avLst/>
              <a:gdLst>
                <a:gd name="T0" fmla="*/ 29 w 93"/>
                <a:gd name="T1" fmla="*/ 3 h 219"/>
                <a:gd name="T2" fmla="*/ 28 w 93"/>
                <a:gd name="T3" fmla="*/ 185 h 219"/>
                <a:gd name="T4" fmla="*/ 85 w 93"/>
                <a:gd name="T5" fmla="*/ 193 h 219"/>
                <a:gd name="T6" fmla="*/ 87 w 93"/>
                <a:gd name="T7" fmla="*/ 219 h 219"/>
                <a:gd name="T8" fmla="*/ 6 w 93"/>
                <a:gd name="T9" fmla="*/ 216 h 219"/>
                <a:gd name="T10" fmla="*/ 0 w 93"/>
                <a:gd name="T11" fmla="*/ 0 h 219"/>
                <a:gd name="T12" fmla="*/ 29 w 93"/>
                <a:gd name="T13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19">
                  <a:moveTo>
                    <a:pt x="29" y="3"/>
                  </a:moveTo>
                  <a:cubicBezTo>
                    <a:pt x="28" y="185"/>
                    <a:pt x="28" y="185"/>
                    <a:pt x="28" y="185"/>
                  </a:cubicBezTo>
                  <a:cubicBezTo>
                    <a:pt x="28" y="185"/>
                    <a:pt x="76" y="176"/>
                    <a:pt x="85" y="193"/>
                  </a:cubicBezTo>
                  <a:cubicBezTo>
                    <a:pt x="93" y="209"/>
                    <a:pt x="87" y="219"/>
                    <a:pt x="87" y="219"/>
                  </a:cubicBezTo>
                  <a:cubicBezTo>
                    <a:pt x="6" y="216"/>
                    <a:pt x="6" y="216"/>
                    <a:pt x="6" y="21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9" y="3"/>
                  </a:lnTo>
                  <a:close/>
                </a:path>
              </a:pathLst>
            </a:custGeom>
            <a:solidFill>
              <a:srgbClr val="FED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59"/>
            <p:cNvSpPr>
              <a:spLocks/>
            </p:cNvSpPr>
            <p:nvPr/>
          </p:nvSpPr>
          <p:spPr bwMode="auto">
            <a:xfrm>
              <a:off x="1523158" y="4418261"/>
              <a:ext cx="98425" cy="100013"/>
            </a:xfrm>
            <a:custGeom>
              <a:avLst/>
              <a:gdLst>
                <a:gd name="T0" fmla="*/ 35 w 35"/>
                <a:gd name="T1" fmla="*/ 3 h 35"/>
                <a:gd name="T2" fmla="*/ 9 w 35"/>
                <a:gd name="T3" fmla="*/ 35 h 35"/>
                <a:gd name="T4" fmla="*/ 0 w 35"/>
                <a:gd name="T5" fmla="*/ 34 h 35"/>
                <a:gd name="T6" fmla="*/ 9 w 35"/>
                <a:gd name="T7" fmla="*/ 16 h 35"/>
                <a:gd name="T8" fmla="*/ 27 w 35"/>
                <a:gd name="T9" fmla="*/ 0 h 35"/>
                <a:gd name="T10" fmla="*/ 35 w 35"/>
                <a:gd name="T11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5">
                  <a:moveTo>
                    <a:pt x="35" y="3"/>
                  </a:moveTo>
                  <a:cubicBezTo>
                    <a:pt x="35" y="3"/>
                    <a:pt x="16" y="7"/>
                    <a:pt x="9" y="3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2" y="24"/>
                    <a:pt x="9" y="16"/>
                  </a:cubicBezTo>
                  <a:cubicBezTo>
                    <a:pt x="15" y="7"/>
                    <a:pt x="25" y="0"/>
                    <a:pt x="27" y="0"/>
                  </a:cubicBezTo>
                  <a:cubicBezTo>
                    <a:pt x="31" y="0"/>
                    <a:pt x="35" y="3"/>
                    <a:pt x="35" y="3"/>
                  </a:cubicBezTo>
                  <a:close/>
                </a:path>
              </a:pathLst>
            </a:custGeom>
            <a:solidFill>
              <a:srgbClr val="137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60"/>
            <p:cNvSpPr>
              <a:spLocks/>
            </p:cNvSpPr>
            <p:nvPr/>
          </p:nvSpPr>
          <p:spPr bwMode="auto">
            <a:xfrm>
              <a:off x="1000870" y="4494461"/>
              <a:ext cx="238125" cy="53975"/>
            </a:xfrm>
            <a:custGeom>
              <a:avLst/>
              <a:gdLst>
                <a:gd name="T0" fmla="*/ 8 w 84"/>
                <a:gd name="T1" fmla="*/ 1 h 19"/>
                <a:gd name="T2" fmla="*/ 2 w 84"/>
                <a:gd name="T3" fmla="*/ 8 h 19"/>
                <a:gd name="T4" fmla="*/ 4 w 84"/>
                <a:gd name="T5" fmla="*/ 19 h 19"/>
                <a:gd name="T6" fmla="*/ 81 w 84"/>
                <a:gd name="T7" fmla="*/ 16 h 19"/>
                <a:gd name="T8" fmla="*/ 83 w 84"/>
                <a:gd name="T9" fmla="*/ 4 h 19"/>
                <a:gd name="T10" fmla="*/ 76 w 84"/>
                <a:gd name="T11" fmla="*/ 0 h 19"/>
                <a:gd name="T12" fmla="*/ 8 w 84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9">
                  <a:moveTo>
                    <a:pt x="8" y="1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0" y="19"/>
                    <a:pt x="4" y="19"/>
                  </a:cubicBezTo>
                  <a:cubicBezTo>
                    <a:pt x="4" y="19"/>
                    <a:pt x="78" y="17"/>
                    <a:pt x="81" y="16"/>
                  </a:cubicBezTo>
                  <a:cubicBezTo>
                    <a:pt x="84" y="15"/>
                    <a:pt x="83" y="4"/>
                    <a:pt x="83" y="4"/>
                  </a:cubicBezTo>
                  <a:cubicBezTo>
                    <a:pt x="76" y="0"/>
                    <a:pt x="76" y="0"/>
                    <a:pt x="76" y="0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137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61"/>
            <p:cNvSpPr>
              <a:spLocks/>
            </p:cNvSpPr>
            <p:nvPr/>
          </p:nvSpPr>
          <p:spPr bwMode="auto">
            <a:xfrm>
              <a:off x="989758" y="3895974"/>
              <a:ext cx="257175" cy="622300"/>
            </a:xfrm>
            <a:custGeom>
              <a:avLst/>
              <a:gdLst>
                <a:gd name="T0" fmla="*/ 62 w 91"/>
                <a:gd name="T1" fmla="*/ 3 h 219"/>
                <a:gd name="T2" fmla="*/ 64 w 91"/>
                <a:gd name="T3" fmla="*/ 185 h 219"/>
                <a:gd name="T4" fmla="*/ 8 w 91"/>
                <a:gd name="T5" fmla="*/ 193 h 219"/>
                <a:gd name="T6" fmla="*/ 6 w 91"/>
                <a:gd name="T7" fmla="*/ 219 h 219"/>
                <a:gd name="T8" fmla="*/ 87 w 91"/>
                <a:gd name="T9" fmla="*/ 215 h 219"/>
                <a:gd name="T10" fmla="*/ 91 w 91"/>
                <a:gd name="T11" fmla="*/ 0 h 219"/>
                <a:gd name="T12" fmla="*/ 62 w 91"/>
                <a:gd name="T13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219">
                  <a:moveTo>
                    <a:pt x="62" y="3"/>
                  </a:moveTo>
                  <a:cubicBezTo>
                    <a:pt x="64" y="185"/>
                    <a:pt x="64" y="185"/>
                    <a:pt x="64" y="185"/>
                  </a:cubicBezTo>
                  <a:cubicBezTo>
                    <a:pt x="64" y="185"/>
                    <a:pt x="17" y="177"/>
                    <a:pt x="8" y="193"/>
                  </a:cubicBezTo>
                  <a:cubicBezTo>
                    <a:pt x="0" y="210"/>
                    <a:pt x="6" y="219"/>
                    <a:pt x="6" y="219"/>
                  </a:cubicBezTo>
                  <a:cubicBezTo>
                    <a:pt x="87" y="215"/>
                    <a:pt x="87" y="215"/>
                    <a:pt x="87" y="215"/>
                  </a:cubicBezTo>
                  <a:cubicBezTo>
                    <a:pt x="91" y="0"/>
                    <a:pt x="91" y="0"/>
                    <a:pt x="91" y="0"/>
                  </a:cubicBezTo>
                  <a:lnTo>
                    <a:pt x="62" y="3"/>
                  </a:lnTo>
                  <a:close/>
                </a:path>
              </a:pathLst>
            </a:custGeom>
            <a:solidFill>
              <a:srgbClr val="FED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62"/>
            <p:cNvSpPr>
              <a:spLocks/>
            </p:cNvSpPr>
            <p:nvPr/>
          </p:nvSpPr>
          <p:spPr bwMode="auto">
            <a:xfrm>
              <a:off x="1531095" y="3235573"/>
              <a:ext cx="263525" cy="500063"/>
            </a:xfrm>
            <a:custGeom>
              <a:avLst/>
              <a:gdLst>
                <a:gd name="T0" fmla="*/ 47 w 93"/>
                <a:gd name="T1" fmla="*/ 0 h 176"/>
                <a:gd name="T2" fmla="*/ 92 w 93"/>
                <a:gd name="T3" fmla="*/ 65 h 176"/>
                <a:gd name="T4" fmla="*/ 39 w 93"/>
                <a:gd name="T5" fmla="*/ 131 h 176"/>
                <a:gd name="T6" fmla="*/ 57 w 93"/>
                <a:gd name="T7" fmla="*/ 153 h 176"/>
                <a:gd name="T8" fmla="*/ 39 w 93"/>
                <a:gd name="T9" fmla="*/ 176 h 176"/>
                <a:gd name="T10" fmla="*/ 0 w 93"/>
                <a:gd name="T11" fmla="*/ 131 h 176"/>
                <a:gd name="T12" fmla="*/ 57 w 93"/>
                <a:gd name="T13" fmla="*/ 59 h 176"/>
                <a:gd name="T14" fmla="*/ 23 w 93"/>
                <a:gd name="T15" fmla="*/ 19 h 176"/>
                <a:gd name="T16" fmla="*/ 47 w 93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76">
                  <a:moveTo>
                    <a:pt x="47" y="0"/>
                  </a:moveTo>
                  <a:cubicBezTo>
                    <a:pt x="47" y="0"/>
                    <a:pt x="93" y="52"/>
                    <a:pt x="92" y="65"/>
                  </a:cubicBezTo>
                  <a:cubicBezTo>
                    <a:pt x="91" y="79"/>
                    <a:pt x="39" y="131"/>
                    <a:pt x="39" y="131"/>
                  </a:cubicBezTo>
                  <a:cubicBezTo>
                    <a:pt x="39" y="131"/>
                    <a:pt x="57" y="147"/>
                    <a:pt x="57" y="153"/>
                  </a:cubicBezTo>
                  <a:cubicBezTo>
                    <a:pt x="59" y="165"/>
                    <a:pt x="50" y="176"/>
                    <a:pt x="39" y="176"/>
                  </a:cubicBezTo>
                  <a:cubicBezTo>
                    <a:pt x="27" y="176"/>
                    <a:pt x="0" y="131"/>
                    <a:pt x="0" y="131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23" y="19"/>
                    <a:pt x="23" y="19"/>
                    <a:pt x="23" y="19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ED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63"/>
            <p:cNvSpPr>
              <a:spLocks/>
            </p:cNvSpPr>
            <p:nvPr/>
          </p:nvSpPr>
          <p:spPr bwMode="auto">
            <a:xfrm>
              <a:off x="1499345" y="3091111"/>
              <a:ext cx="215900" cy="280988"/>
            </a:xfrm>
            <a:custGeom>
              <a:avLst/>
              <a:gdLst>
                <a:gd name="T0" fmla="*/ 20 w 136"/>
                <a:gd name="T1" fmla="*/ 0 h 177"/>
                <a:gd name="T2" fmla="*/ 136 w 136"/>
                <a:gd name="T3" fmla="*/ 105 h 177"/>
                <a:gd name="T4" fmla="*/ 79 w 136"/>
                <a:gd name="T5" fmla="*/ 177 h 177"/>
                <a:gd name="T6" fmla="*/ 0 w 136"/>
                <a:gd name="T7" fmla="*/ 111 h 177"/>
                <a:gd name="T8" fmla="*/ 20 w 136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77">
                  <a:moveTo>
                    <a:pt x="20" y="0"/>
                  </a:moveTo>
                  <a:lnTo>
                    <a:pt x="136" y="105"/>
                  </a:lnTo>
                  <a:lnTo>
                    <a:pt x="79" y="177"/>
                  </a:lnTo>
                  <a:lnTo>
                    <a:pt x="0" y="11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137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64"/>
            <p:cNvSpPr>
              <a:spLocks/>
            </p:cNvSpPr>
            <p:nvPr/>
          </p:nvSpPr>
          <p:spPr bwMode="auto">
            <a:xfrm>
              <a:off x="864345" y="3238748"/>
              <a:ext cx="263525" cy="500063"/>
            </a:xfrm>
            <a:custGeom>
              <a:avLst/>
              <a:gdLst>
                <a:gd name="T0" fmla="*/ 46 w 93"/>
                <a:gd name="T1" fmla="*/ 0 h 176"/>
                <a:gd name="T2" fmla="*/ 1 w 93"/>
                <a:gd name="T3" fmla="*/ 66 h 176"/>
                <a:gd name="T4" fmla="*/ 54 w 93"/>
                <a:gd name="T5" fmla="*/ 131 h 176"/>
                <a:gd name="T6" fmla="*/ 36 w 93"/>
                <a:gd name="T7" fmla="*/ 153 h 176"/>
                <a:gd name="T8" fmla="*/ 54 w 93"/>
                <a:gd name="T9" fmla="*/ 176 h 176"/>
                <a:gd name="T10" fmla="*/ 93 w 93"/>
                <a:gd name="T11" fmla="*/ 131 h 176"/>
                <a:gd name="T12" fmla="*/ 36 w 93"/>
                <a:gd name="T13" fmla="*/ 59 h 176"/>
                <a:gd name="T14" fmla="*/ 69 w 93"/>
                <a:gd name="T15" fmla="*/ 20 h 176"/>
                <a:gd name="T16" fmla="*/ 46 w 93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76">
                  <a:moveTo>
                    <a:pt x="46" y="0"/>
                  </a:moveTo>
                  <a:cubicBezTo>
                    <a:pt x="46" y="0"/>
                    <a:pt x="0" y="52"/>
                    <a:pt x="1" y="66"/>
                  </a:cubicBezTo>
                  <a:cubicBezTo>
                    <a:pt x="2" y="79"/>
                    <a:pt x="54" y="131"/>
                    <a:pt x="54" y="131"/>
                  </a:cubicBezTo>
                  <a:cubicBezTo>
                    <a:pt x="54" y="131"/>
                    <a:pt x="36" y="147"/>
                    <a:pt x="36" y="153"/>
                  </a:cubicBezTo>
                  <a:cubicBezTo>
                    <a:pt x="34" y="166"/>
                    <a:pt x="43" y="176"/>
                    <a:pt x="54" y="176"/>
                  </a:cubicBezTo>
                  <a:cubicBezTo>
                    <a:pt x="66" y="176"/>
                    <a:pt x="93" y="131"/>
                    <a:pt x="93" y="131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69" y="20"/>
                    <a:pt x="69" y="20"/>
                    <a:pt x="69" y="2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ED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65"/>
            <p:cNvSpPr>
              <a:spLocks/>
            </p:cNvSpPr>
            <p:nvPr/>
          </p:nvSpPr>
          <p:spPr bwMode="auto">
            <a:xfrm>
              <a:off x="1091358" y="3610224"/>
              <a:ext cx="490538" cy="330200"/>
            </a:xfrm>
            <a:custGeom>
              <a:avLst/>
              <a:gdLst>
                <a:gd name="T0" fmla="*/ 32 w 309"/>
                <a:gd name="T1" fmla="*/ 0 h 208"/>
                <a:gd name="T2" fmla="*/ 0 w 309"/>
                <a:gd name="T3" fmla="*/ 31 h 208"/>
                <a:gd name="T4" fmla="*/ 13 w 309"/>
                <a:gd name="T5" fmla="*/ 208 h 208"/>
                <a:gd name="T6" fmla="*/ 130 w 309"/>
                <a:gd name="T7" fmla="*/ 208 h 208"/>
                <a:gd name="T8" fmla="*/ 138 w 309"/>
                <a:gd name="T9" fmla="*/ 154 h 208"/>
                <a:gd name="T10" fmla="*/ 164 w 309"/>
                <a:gd name="T11" fmla="*/ 153 h 208"/>
                <a:gd name="T12" fmla="*/ 172 w 309"/>
                <a:gd name="T13" fmla="*/ 208 h 208"/>
                <a:gd name="T14" fmla="*/ 297 w 309"/>
                <a:gd name="T15" fmla="*/ 208 h 208"/>
                <a:gd name="T16" fmla="*/ 309 w 309"/>
                <a:gd name="T17" fmla="*/ 31 h 208"/>
                <a:gd name="T18" fmla="*/ 280 w 309"/>
                <a:gd name="T19" fmla="*/ 8 h 208"/>
                <a:gd name="T20" fmla="*/ 32 w 309"/>
                <a:gd name="T2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9" h="208">
                  <a:moveTo>
                    <a:pt x="32" y="0"/>
                  </a:moveTo>
                  <a:lnTo>
                    <a:pt x="0" y="31"/>
                  </a:lnTo>
                  <a:lnTo>
                    <a:pt x="13" y="208"/>
                  </a:lnTo>
                  <a:lnTo>
                    <a:pt x="130" y="208"/>
                  </a:lnTo>
                  <a:lnTo>
                    <a:pt x="138" y="154"/>
                  </a:lnTo>
                  <a:lnTo>
                    <a:pt x="164" y="153"/>
                  </a:lnTo>
                  <a:lnTo>
                    <a:pt x="172" y="208"/>
                  </a:lnTo>
                  <a:lnTo>
                    <a:pt x="297" y="208"/>
                  </a:lnTo>
                  <a:lnTo>
                    <a:pt x="309" y="31"/>
                  </a:lnTo>
                  <a:lnTo>
                    <a:pt x="280" y="8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6B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66"/>
            <p:cNvSpPr>
              <a:spLocks/>
            </p:cNvSpPr>
            <p:nvPr/>
          </p:nvSpPr>
          <p:spPr bwMode="auto">
            <a:xfrm>
              <a:off x="1088183" y="3033961"/>
              <a:ext cx="493713" cy="625475"/>
            </a:xfrm>
            <a:custGeom>
              <a:avLst/>
              <a:gdLst>
                <a:gd name="T0" fmla="*/ 1 w 174"/>
                <a:gd name="T1" fmla="*/ 220 h 220"/>
                <a:gd name="T2" fmla="*/ 174 w 174"/>
                <a:gd name="T3" fmla="*/ 220 h 220"/>
                <a:gd name="T4" fmla="*/ 172 w 174"/>
                <a:gd name="T5" fmla="*/ 46 h 220"/>
                <a:gd name="T6" fmla="*/ 83 w 174"/>
                <a:gd name="T7" fmla="*/ 2 h 220"/>
                <a:gd name="T8" fmla="*/ 0 w 174"/>
                <a:gd name="T9" fmla="*/ 47 h 220"/>
                <a:gd name="T10" fmla="*/ 1 w 174"/>
                <a:gd name="T11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220">
                  <a:moveTo>
                    <a:pt x="1" y="220"/>
                  </a:moveTo>
                  <a:cubicBezTo>
                    <a:pt x="174" y="220"/>
                    <a:pt x="174" y="220"/>
                    <a:pt x="174" y="220"/>
                  </a:cubicBezTo>
                  <a:cubicBezTo>
                    <a:pt x="174" y="220"/>
                    <a:pt x="174" y="68"/>
                    <a:pt x="172" y="46"/>
                  </a:cubicBezTo>
                  <a:cubicBezTo>
                    <a:pt x="171" y="24"/>
                    <a:pt x="141" y="0"/>
                    <a:pt x="83" y="2"/>
                  </a:cubicBezTo>
                  <a:cubicBezTo>
                    <a:pt x="23" y="3"/>
                    <a:pt x="0" y="27"/>
                    <a:pt x="0" y="47"/>
                  </a:cubicBezTo>
                  <a:cubicBezTo>
                    <a:pt x="0" y="67"/>
                    <a:pt x="1" y="220"/>
                    <a:pt x="1" y="220"/>
                  </a:cubicBezTo>
                  <a:close/>
                </a:path>
              </a:pathLst>
            </a:custGeom>
            <a:solidFill>
              <a:srgbClr val="137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67"/>
            <p:cNvSpPr>
              <a:spLocks/>
            </p:cNvSpPr>
            <p:nvPr/>
          </p:nvSpPr>
          <p:spPr bwMode="auto">
            <a:xfrm>
              <a:off x="1264395" y="2933948"/>
              <a:ext cx="112713" cy="160338"/>
            </a:xfrm>
            <a:custGeom>
              <a:avLst/>
              <a:gdLst>
                <a:gd name="T0" fmla="*/ 40 w 40"/>
                <a:gd name="T1" fmla="*/ 0 h 56"/>
                <a:gd name="T2" fmla="*/ 0 w 40"/>
                <a:gd name="T3" fmla="*/ 0 h 56"/>
                <a:gd name="T4" fmla="*/ 1 w 40"/>
                <a:gd name="T5" fmla="*/ 39 h 56"/>
                <a:gd name="T6" fmla="*/ 20 w 40"/>
                <a:gd name="T7" fmla="*/ 56 h 56"/>
                <a:gd name="T8" fmla="*/ 39 w 40"/>
                <a:gd name="T9" fmla="*/ 39 h 56"/>
                <a:gd name="T10" fmla="*/ 40 w 40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56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2" y="49"/>
                    <a:pt x="10" y="56"/>
                    <a:pt x="20" y="56"/>
                  </a:cubicBezTo>
                  <a:cubicBezTo>
                    <a:pt x="30" y="56"/>
                    <a:pt x="38" y="49"/>
                    <a:pt x="39" y="39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FED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68"/>
            <p:cNvSpPr>
              <a:spLocks/>
            </p:cNvSpPr>
            <p:nvPr/>
          </p:nvSpPr>
          <p:spPr bwMode="auto">
            <a:xfrm>
              <a:off x="1264395" y="2933948"/>
              <a:ext cx="112713" cy="71438"/>
            </a:xfrm>
            <a:custGeom>
              <a:avLst/>
              <a:gdLst>
                <a:gd name="T0" fmla="*/ 22 w 40"/>
                <a:gd name="T1" fmla="*/ 25 h 25"/>
                <a:gd name="T2" fmla="*/ 40 w 40"/>
                <a:gd name="T3" fmla="*/ 21 h 25"/>
                <a:gd name="T4" fmla="*/ 40 w 40"/>
                <a:gd name="T5" fmla="*/ 0 h 25"/>
                <a:gd name="T6" fmla="*/ 0 w 40"/>
                <a:gd name="T7" fmla="*/ 0 h 25"/>
                <a:gd name="T8" fmla="*/ 1 w 40"/>
                <a:gd name="T9" fmla="*/ 21 h 25"/>
                <a:gd name="T10" fmla="*/ 22 w 40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25">
                  <a:moveTo>
                    <a:pt x="22" y="25"/>
                  </a:moveTo>
                  <a:cubicBezTo>
                    <a:pt x="29" y="25"/>
                    <a:pt x="34" y="23"/>
                    <a:pt x="40" y="2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8" y="24"/>
                    <a:pt x="15" y="25"/>
                    <a:pt x="22" y="25"/>
                  </a:cubicBezTo>
                  <a:close/>
                </a:path>
              </a:pathLst>
            </a:custGeom>
            <a:solidFill>
              <a:srgbClr val="EAB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69"/>
            <p:cNvSpPr>
              <a:spLocks/>
            </p:cNvSpPr>
            <p:nvPr/>
          </p:nvSpPr>
          <p:spPr bwMode="auto">
            <a:xfrm>
              <a:off x="1535858" y="2454523"/>
              <a:ext cx="103188" cy="206375"/>
            </a:xfrm>
            <a:custGeom>
              <a:avLst/>
              <a:gdLst>
                <a:gd name="T0" fmla="*/ 65 w 65"/>
                <a:gd name="T1" fmla="*/ 0 h 130"/>
                <a:gd name="T2" fmla="*/ 42 w 65"/>
                <a:gd name="T3" fmla="*/ 129 h 130"/>
                <a:gd name="T4" fmla="*/ 17 w 65"/>
                <a:gd name="T5" fmla="*/ 130 h 130"/>
                <a:gd name="T6" fmla="*/ 0 w 65"/>
                <a:gd name="T7" fmla="*/ 18 h 130"/>
                <a:gd name="T8" fmla="*/ 65 w 65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30">
                  <a:moveTo>
                    <a:pt x="65" y="0"/>
                  </a:moveTo>
                  <a:lnTo>
                    <a:pt x="42" y="129"/>
                  </a:lnTo>
                  <a:lnTo>
                    <a:pt x="17" y="130"/>
                  </a:lnTo>
                  <a:lnTo>
                    <a:pt x="0" y="1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4C3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70"/>
            <p:cNvSpPr>
              <a:spLocks/>
            </p:cNvSpPr>
            <p:nvPr/>
          </p:nvSpPr>
          <p:spPr bwMode="auto">
            <a:xfrm>
              <a:off x="1510458" y="2605336"/>
              <a:ext cx="122238" cy="109538"/>
            </a:xfrm>
            <a:custGeom>
              <a:avLst/>
              <a:gdLst>
                <a:gd name="T0" fmla="*/ 42 w 43"/>
                <a:gd name="T1" fmla="*/ 19 h 39"/>
                <a:gd name="T2" fmla="*/ 21 w 43"/>
                <a:gd name="T3" fmla="*/ 39 h 39"/>
                <a:gd name="T4" fmla="*/ 0 w 43"/>
                <a:gd name="T5" fmla="*/ 20 h 39"/>
                <a:gd name="T6" fmla="*/ 21 w 43"/>
                <a:gd name="T7" fmla="*/ 0 h 39"/>
                <a:gd name="T8" fmla="*/ 42 w 43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9">
                  <a:moveTo>
                    <a:pt x="42" y="19"/>
                  </a:moveTo>
                  <a:cubicBezTo>
                    <a:pt x="43" y="30"/>
                    <a:pt x="33" y="38"/>
                    <a:pt x="21" y="39"/>
                  </a:cubicBezTo>
                  <a:cubicBezTo>
                    <a:pt x="10" y="39"/>
                    <a:pt x="0" y="30"/>
                    <a:pt x="0" y="20"/>
                  </a:cubicBezTo>
                  <a:cubicBezTo>
                    <a:pt x="0" y="9"/>
                    <a:pt x="9" y="1"/>
                    <a:pt x="21" y="0"/>
                  </a:cubicBezTo>
                  <a:cubicBezTo>
                    <a:pt x="33" y="0"/>
                    <a:pt x="42" y="9"/>
                    <a:pt x="42" y="19"/>
                  </a:cubicBezTo>
                  <a:close/>
                </a:path>
              </a:pathLst>
            </a:custGeom>
            <a:solidFill>
              <a:srgbClr val="FED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71"/>
            <p:cNvSpPr>
              <a:spLocks/>
            </p:cNvSpPr>
            <p:nvPr/>
          </p:nvSpPr>
          <p:spPr bwMode="auto">
            <a:xfrm>
              <a:off x="1008808" y="2613273"/>
              <a:ext cx="122238" cy="111125"/>
            </a:xfrm>
            <a:custGeom>
              <a:avLst/>
              <a:gdLst>
                <a:gd name="T0" fmla="*/ 43 w 43"/>
                <a:gd name="T1" fmla="*/ 19 h 39"/>
                <a:gd name="T2" fmla="*/ 22 w 43"/>
                <a:gd name="T3" fmla="*/ 39 h 39"/>
                <a:gd name="T4" fmla="*/ 0 w 43"/>
                <a:gd name="T5" fmla="*/ 20 h 39"/>
                <a:gd name="T6" fmla="*/ 21 w 43"/>
                <a:gd name="T7" fmla="*/ 1 h 39"/>
                <a:gd name="T8" fmla="*/ 43 w 43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9">
                  <a:moveTo>
                    <a:pt x="43" y="19"/>
                  </a:moveTo>
                  <a:cubicBezTo>
                    <a:pt x="43" y="30"/>
                    <a:pt x="33" y="39"/>
                    <a:pt x="22" y="39"/>
                  </a:cubicBezTo>
                  <a:cubicBezTo>
                    <a:pt x="10" y="39"/>
                    <a:pt x="0" y="31"/>
                    <a:pt x="0" y="20"/>
                  </a:cubicBezTo>
                  <a:cubicBezTo>
                    <a:pt x="0" y="10"/>
                    <a:pt x="9" y="1"/>
                    <a:pt x="21" y="1"/>
                  </a:cubicBezTo>
                  <a:cubicBezTo>
                    <a:pt x="33" y="0"/>
                    <a:pt x="43" y="9"/>
                    <a:pt x="43" y="19"/>
                  </a:cubicBezTo>
                  <a:close/>
                </a:path>
              </a:pathLst>
            </a:custGeom>
            <a:solidFill>
              <a:srgbClr val="FED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72"/>
            <p:cNvSpPr>
              <a:spLocks/>
            </p:cNvSpPr>
            <p:nvPr/>
          </p:nvSpPr>
          <p:spPr bwMode="auto">
            <a:xfrm>
              <a:off x="1059608" y="2386261"/>
              <a:ext cx="514350" cy="614363"/>
            </a:xfrm>
            <a:custGeom>
              <a:avLst/>
              <a:gdLst>
                <a:gd name="T0" fmla="*/ 0 w 181"/>
                <a:gd name="T1" fmla="*/ 3 h 216"/>
                <a:gd name="T2" fmla="*/ 3 w 181"/>
                <a:gd name="T3" fmla="*/ 139 h 216"/>
                <a:gd name="T4" fmla="*/ 3 w 181"/>
                <a:gd name="T5" fmla="*/ 139 h 216"/>
                <a:gd name="T6" fmla="*/ 93 w 181"/>
                <a:gd name="T7" fmla="*/ 216 h 216"/>
                <a:gd name="T8" fmla="*/ 181 w 181"/>
                <a:gd name="T9" fmla="*/ 136 h 216"/>
                <a:gd name="T10" fmla="*/ 181 w 181"/>
                <a:gd name="T11" fmla="*/ 136 h 216"/>
                <a:gd name="T12" fmla="*/ 179 w 181"/>
                <a:gd name="T13" fmla="*/ 0 h 216"/>
                <a:gd name="T14" fmla="*/ 0 w 181"/>
                <a:gd name="T15" fmla="*/ 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" h="216">
                  <a:moveTo>
                    <a:pt x="0" y="3"/>
                  </a:moveTo>
                  <a:cubicBezTo>
                    <a:pt x="3" y="139"/>
                    <a:pt x="3" y="139"/>
                    <a:pt x="3" y="139"/>
                  </a:cubicBezTo>
                  <a:cubicBezTo>
                    <a:pt x="3" y="139"/>
                    <a:pt x="3" y="139"/>
                    <a:pt x="3" y="139"/>
                  </a:cubicBezTo>
                  <a:cubicBezTo>
                    <a:pt x="5" y="182"/>
                    <a:pt x="45" y="216"/>
                    <a:pt x="93" y="216"/>
                  </a:cubicBezTo>
                  <a:cubicBezTo>
                    <a:pt x="141" y="215"/>
                    <a:pt x="180" y="179"/>
                    <a:pt x="181" y="136"/>
                  </a:cubicBezTo>
                  <a:cubicBezTo>
                    <a:pt x="181" y="136"/>
                    <a:pt x="181" y="136"/>
                    <a:pt x="181" y="136"/>
                  </a:cubicBezTo>
                  <a:cubicBezTo>
                    <a:pt x="179" y="0"/>
                    <a:pt x="179" y="0"/>
                    <a:pt x="179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ED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73"/>
            <p:cNvSpPr>
              <a:spLocks/>
            </p:cNvSpPr>
            <p:nvPr/>
          </p:nvSpPr>
          <p:spPr bwMode="auto">
            <a:xfrm>
              <a:off x="943720" y="2141786"/>
              <a:ext cx="785813" cy="485775"/>
            </a:xfrm>
            <a:custGeom>
              <a:avLst/>
              <a:gdLst>
                <a:gd name="T0" fmla="*/ 265 w 277"/>
                <a:gd name="T1" fmla="*/ 41 h 171"/>
                <a:gd name="T2" fmla="*/ 237 w 277"/>
                <a:gd name="T3" fmla="*/ 61 h 171"/>
                <a:gd name="T4" fmla="*/ 120 w 277"/>
                <a:gd name="T5" fmla="*/ 6 h 171"/>
                <a:gd name="T6" fmla="*/ 35 w 277"/>
                <a:gd name="T7" fmla="*/ 63 h 171"/>
                <a:gd name="T8" fmla="*/ 11 w 277"/>
                <a:gd name="T9" fmla="*/ 62 h 171"/>
                <a:gd name="T10" fmla="*/ 13 w 277"/>
                <a:gd name="T11" fmla="*/ 123 h 171"/>
                <a:gd name="T12" fmla="*/ 31 w 277"/>
                <a:gd name="T13" fmla="*/ 171 h 171"/>
                <a:gd name="T14" fmla="*/ 44 w 277"/>
                <a:gd name="T15" fmla="*/ 167 h 171"/>
                <a:gd name="T16" fmla="*/ 44 w 277"/>
                <a:gd name="T17" fmla="*/ 167 h 171"/>
                <a:gd name="T18" fmla="*/ 42 w 277"/>
                <a:gd name="T19" fmla="*/ 105 h 171"/>
                <a:gd name="T20" fmla="*/ 153 w 277"/>
                <a:gd name="T21" fmla="*/ 153 h 171"/>
                <a:gd name="T22" fmla="*/ 275 w 277"/>
                <a:gd name="T23" fmla="*/ 75 h 171"/>
                <a:gd name="T24" fmla="*/ 265 w 277"/>
                <a:gd name="T25" fmla="*/ 4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7" h="171">
                  <a:moveTo>
                    <a:pt x="265" y="41"/>
                  </a:moveTo>
                  <a:cubicBezTo>
                    <a:pt x="265" y="41"/>
                    <a:pt x="263" y="64"/>
                    <a:pt x="237" y="61"/>
                  </a:cubicBezTo>
                  <a:cubicBezTo>
                    <a:pt x="210" y="58"/>
                    <a:pt x="157" y="11"/>
                    <a:pt x="120" y="6"/>
                  </a:cubicBezTo>
                  <a:cubicBezTo>
                    <a:pt x="83" y="0"/>
                    <a:pt x="32" y="19"/>
                    <a:pt x="35" y="63"/>
                  </a:cubicBezTo>
                  <a:cubicBezTo>
                    <a:pt x="35" y="63"/>
                    <a:pt x="18" y="52"/>
                    <a:pt x="11" y="62"/>
                  </a:cubicBezTo>
                  <a:cubicBezTo>
                    <a:pt x="4" y="72"/>
                    <a:pt x="0" y="98"/>
                    <a:pt x="13" y="123"/>
                  </a:cubicBezTo>
                  <a:cubicBezTo>
                    <a:pt x="19" y="133"/>
                    <a:pt x="29" y="161"/>
                    <a:pt x="31" y="171"/>
                  </a:cubicBezTo>
                  <a:cubicBezTo>
                    <a:pt x="34" y="168"/>
                    <a:pt x="39" y="167"/>
                    <a:pt x="44" y="167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42" y="105"/>
                    <a:pt x="42" y="105"/>
                    <a:pt x="42" y="105"/>
                  </a:cubicBezTo>
                  <a:cubicBezTo>
                    <a:pt x="42" y="105"/>
                    <a:pt x="75" y="153"/>
                    <a:pt x="153" y="153"/>
                  </a:cubicBezTo>
                  <a:cubicBezTo>
                    <a:pt x="231" y="154"/>
                    <a:pt x="272" y="117"/>
                    <a:pt x="275" y="75"/>
                  </a:cubicBezTo>
                  <a:cubicBezTo>
                    <a:pt x="277" y="46"/>
                    <a:pt x="265" y="41"/>
                    <a:pt x="265" y="41"/>
                  </a:cubicBezTo>
                  <a:close/>
                </a:path>
              </a:pathLst>
            </a:custGeom>
            <a:solidFill>
              <a:srgbClr val="4C3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74"/>
            <p:cNvSpPr>
              <a:spLocks/>
            </p:cNvSpPr>
            <p:nvPr/>
          </p:nvSpPr>
          <p:spPr bwMode="auto">
            <a:xfrm>
              <a:off x="1275508" y="2633911"/>
              <a:ext cx="90488" cy="198438"/>
            </a:xfrm>
            <a:custGeom>
              <a:avLst/>
              <a:gdLst>
                <a:gd name="T0" fmla="*/ 0 w 57"/>
                <a:gd name="T1" fmla="*/ 125 h 125"/>
                <a:gd name="T2" fmla="*/ 57 w 57"/>
                <a:gd name="T3" fmla="*/ 125 h 125"/>
                <a:gd name="T4" fmla="*/ 29 w 57"/>
                <a:gd name="T5" fmla="*/ 0 h 125"/>
                <a:gd name="T6" fmla="*/ 0 w 57"/>
                <a:gd name="T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25">
                  <a:moveTo>
                    <a:pt x="0" y="125"/>
                  </a:moveTo>
                  <a:lnTo>
                    <a:pt x="57" y="125"/>
                  </a:lnTo>
                  <a:lnTo>
                    <a:pt x="29" y="0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EAB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Oval 175"/>
            <p:cNvSpPr>
              <a:spLocks noChangeArrowheads="1"/>
            </p:cNvSpPr>
            <p:nvPr/>
          </p:nvSpPr>
          <p:spPr bwMode="auto">
            <a:xfrm>
              <a:off x="1113583" y="2587873"/>
              <a:ext cx="74613" cy="73025"/>
            </a:xfrm>
            <a:prstGeom prst="ellipse">
              <a:avLst/>
            </a:prstGeom>
            <a:solidFill>
              <a:srgbClr val="473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Oval 176"/>
            <p:cNvSpPr>
              <a:spLocks noChangeArrowheads="1"/>
            </p:cNvSpPr>
            <p:nvPr/>
          </p:nvSpPr>
          <p:spPr bwMode="auto">
            <a:xfrm>
              <a:off x="1437433" y="2587873"/>
              <a:ext cx="73025" cy="73025"/>
            </a:xfrm>
            <a:prstGeom prst="ellipse">
              <a:avLst/>
            </a:prstGeom>
            <a:solidFill>
              <a:srgbClr val="473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77"/>
            <p:cNvSpPr>
              <a:spLocks/>
            </p:cNvSpPr>
            <p:nvPr/>
          </p:nvSpPr>
          <p:spPr bwMode="auto">
            <a:xfrm>
              <a:off x="1213595" y="2864098"/>
              <a:ext cx="215900" cy="65088"/>
            </a:xfrm>
            <a:custGeom>
              <a:avLst/>
              <a:gdLst>
                <a:gd name="T0" fmla="*/ 39 w 76"/>
                <a:gd name="T1" fmla="*/ 23 h 23"/>
                <a:gd name="T2" fmla="*/ 1 w 76"/>
                <a:gd name="T3" fmla="*/ 5 h 23"/>
                <a:gd name="T4" fmla="*/ 1 w 76"/>
                <a:gd name="T5" fmla="*/ 3 h 23"/>
                <a:gd name="T6" fmla="*/ 4 w 76"/>
                <a:gd name="T7" fmla="*/ 3 h 23"/>
                <a:gd name="T8" fmla="*/ 40 w 76"/>
                <a:gd name="T9" fmla="*/ 19 h 23"/>
                <a:gd name="T10" fmla="*/ 72 w 76"/>
                <a:gd name="T11" fmla="*/ 1 h 23"/>
                <a:gd name="T12" fmla="*/ 75 w 76"/>
                <a:gd name="T13" fmla="*/ 0 h 23"/>
                <a:gd name="T14" fmla="*/ 76 w 76"/>
                <a:gd name="T15" fmla="*/ 3 h 23"/>
                <a:gd name="T16" fmla="*/ 40 w 76"/>
                <a:gd name="T17" fmla="*/ 23 h 23"/>
                <a:gd name="T18" fmla="*/ 39 w 76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23">
                  <a:moveTo>
                    <a:pt x="39" y="23"/>
                  </a:moveTo>
                  <a:cubicBezTo>
                    <a:pt x="13" y="23"/>
                    <a:pt x="1" y="6"/>
                    <a:pt x="1" y="5"/>
                  </a:cubicBezTo>
                  <a:cubicBezTo>
                    <a:pt x="0" y="5"/>
                    <a:pt x="0" y="3"/>
                    <a:pt x="1" y="3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4"/>
                    <a:pt x="15" y="20"/>
                    <a:pt x="40" y="19"/>
                  </a:cubicBezTo>
                  <a:cubicBezTo>
                    <a:pt x="64" y="19"/>
                    <a:pt x="72" y="2"/>
                    <a:pt x="72" y="1"/>
                  </a:cubicBezTo>
                  <a:cubicBezTo>
                    <a:pt x="72" y="0"/>
                    <a:pt x="74" y="0"/>
                    <a:pt x="75" y="0"/>
                  </a:cubicBezTo>
                  <a:cubicBezTo>
                    <a:pt x="76" y="0"/>
                    <a:pt x="76" y="2"/>
                    <a:pt x="76" y="3"/>
                  </a:cubicBezTo>
                  <a:cubicBezTo>
                    <a:pt x="75" y="3"/>
                    <a:pt x="66" y="23"/>
                    <a:pt x="40" y="23"/>
                  </a:cubicBezTo>
                  <a:cubicBezTo>
                    <a:pt x="39" y="23"/>
                    <a:pt x="39" y="23"/>
                    <a:pt x="39" y="23"/>
                  </a:cubicBezTo>
                  <a:close/>
                </a:path>
              </a:pathLst>
            </a:custGeom>
            <a:solidFill>
              <a:srgbClr val="473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78"/>
            <p:cNvSpPr>
              <a:spLocks/>
            </p:cNvSpPr>
            <p:nvPr/>
          </p:nvSpPr>
          <p:spPr bwMode="auto">
            <a:xfrm>
              <a:off x="943720" y="3094286"/>
              <a:ext cx="212725" cy="284163"/>
            </a:xfrm>
            <a:custGeom>
              <a:avLst/>
              <a:gdLst>
                <a:gd name="T0" fmla="*/ 115 w 134"/>
                <a:gd name="T1" fmla="*/ 0 h 179"/>
                <a:gd name="T2" fmla="*/ 0 w 134"/>
                <a:gd name="T3" fmla="*/ 107 h 179"/>
                <a:gd name="T4" fmla="*/ 57 w 134"/>
                <a:gd name="T5" fmla="*/ 179 h 179"/>
                <a:gd name="T6" fmla="*/ 134 w 134"/>
                <a:gd name="T7" fmla="*/ 111 h 179"/>
                <a:gd name="T8" fmla="*/ 115 w 134"/>
                <a:gd name="T9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79">
                  <a:moveTo>
                    <a:pt x="115" y="0"/>
                  </a:moveTo>
                  <a:lnTo>
                    <a:pt x="0" y="107"/>
                  </a:lnTo>
                  <a:lnTo>
                    <a:pt x="57" y="179"/>
                  </a:lnTo>
                  <a:lnTo>
                    <a:pt x="134" y="111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137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79"/>
            <p:cNvSpPr>
              <a:spLocks/>
            </p:cNvSpPr>
            <p:nvPr/>
          </p:nvSpPr>
          <p:spPr bwMode="auto">
            <a:xfrm>
              <a:off x="1037383" y="4415086"/>
              <a:ext cx="101600" cy="100013"/>
            </a:xfrm>
            <a:custGeom>
              <a:avLst/>
              <a:gdLst>
                <a:gd name="T0" fmla="*/ 0 w 36"/>
                <a:gd name="T1" fmla="*/ 3 h 35"/>
                <a:gd name="T2" fmla="*/ 27 w 36"/>
                <a:gd name="T3" fmla="*/ 35 h 35"/>
                <a:gd name="T4" fmla="*/ 36 w 36"/>
                <a:gd name="T5" fmla="*/ 34 h 35"/>
                <a:gd name="T6" fmla="*/ 27 w 36"/>
                <a:gd name="T7" fmla="*/ 16 h 35"/>
                <a:gd name="T8" fmla="*/ 8 w 36"/>
                <a:gd name="T9" fmla="*/ 0 h 35"/>
                <a:gd name="T10" fmla="*/ 0 w 36"/>
                <a:gd name="T11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5">
                  <a:moveTo>
                    <a:pt x="0" y="3"/>
                  </a:moveTo>
                  <a:cubicBezTo>
                    <a:pt x="0" y="3"/>
                    <a:pt x="20" y="7"/>
                    <a:pt x="27" y="35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4" y="24"/>
                    <a:pt x="27" y="16"/>
                  </a:cubicBezTo>
                  <a:cubicBezTo>
                    <a:pt x="21" y="7"/>
                    <a:pt x="10" y="0"/>
                    <a:pt x="8" y="0"/>
                  </a:cubicBezTo>
                  <a:cubicBezTo>
                    <a:pt x="4" y="1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137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80"/>
            <p:cNvSpPr>
              <a:spLocks/>
            </p:cNvSpPr>
            <p:nvPr/>
          </p:nvSpPr>
          <p:spPr bwMode="auto">
            <a:xfrm>
              <a:off x="1088183" y="3354636"/>
              <a:ext cx="493713" cy="74613"/>
            </a:xfrm>
            <a:custGeom>
              <a:avLst/>
              <a:gdLst>
                <a:gd name="T0" fmla="*/ 0 w 174"/>
                <a:gd name="T1" fmla="*/ 26 h 26"/>
                <a:gd name="T2" fmla="*/ 174 w 174"/>
                <a:gd name="T3" fmla="*/ 26 h 26"/>
                <a:gd name="T4" fmla="*/ 173 w 174"/>
                <a:gd name="T5" fmla="*/ 0 h 26"/>
                <a:gd name="T6" fmla="*/ 0 w 174"/>
                <a:gd name="T7" fmla="*/ 0 h 26"/>
                <a:gd name="T8" fmla="*/ 0 w 174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26">
                  <a:moveTo>
                    <a:pt x="0" y="26"/>
                  </a:moveTo>
                  <a:cubicBezTo>
                    <a:pt x="174" y="26"/>
                    <a:pt x="174" y="26"/>
                    <a:pt x="174" y="26"/>
                  </a:cubicBezTo>
                  <a:cubicBezTo>
                    <a:pt x="174" y="17"/>
                    <a:pt x="174" y="8"/>
                    <a:pt x="1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17"/>
                    <a:pt x="0" y="26"/>
                  </a:cubicBezTo>
                  <a:close/>
                </a:path>
              </a:pathLst>
            </a:custGeom>
            <a:solidFill>
              <a:srgbClr val="259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81"/>
            <p:cNvSpPr>
              <a:spLocks/>
            </p:cNvSpPr>
            <p:nvPr/>
          </p:nvSpPr>
          <p:spPr bwMode="auto">
            <a:xfrm>
              <a:off x="1091358" y="3497511"/>
              <a:ext cx="490538" cy="73025"/>
            </a:xfrm>
            <a:custGeom>
              <a:avLst/>
              <a:gdLst>
                <a:gd name="T0" fmla="*/ 0 w 173"/>
                <a:gd name="T1" fmla="*/ 26 h 26"/>
                <a:gd name="T2" fmla="*/ 173 w 173"/>
                <a:gd name="T3" fmla="*/ 26 h 26"/>
                <a:gd name="T4" fmla="*/ 173 w 173"/>
                <a:gd name="T5" fmla="*/ 0 h 26"/>
                <a:gd name="T6" fmla="*/ 0 w 173"/>
                <a:gd name="T7" fmla="*/ 0 h 26"/>
                <a:gd name="T8" fmla="*/ 0 w 17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6">
                  <a:moveTo>
                    <a:pt x="0" y="26"/>
                  </a:moveTo>
                  <a:cubicBezTo>
                    <a:pt x="173" y="26"/>
                    <a:pt x="173" y="26"/>
                    <a:pt x="173" y="26"/>
                  </a:cubicBezTo>
                  <a:cubicBezTo>
                    <a:pt x="173" y="19"/>
                    <a:pt x="173" y="10"/>
                    <a:pt x="1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0" y="19"/>
                    <a:pt x="0" y="26"/>
                  </a:cubicBezTo>
                  <a:close/>
                </a:path>
              </a:pathLst>
            </a:custGeom>
            <a:solidFill>
              <a:srgbClr val="259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7" name="组合 396"/>
          <p:cNvGrpSpPr/>
          <p:nvPr/>
        </p:nvGrpSpPr>
        <p:grpSpPr>
          <a:xfrm>
            <a:off x="10773521" y="5433714"/>
            <a:ext cx="1049338" cy="2579688"/>
            <a:chOff x="10773521" y="5433714"/>
            <a:chExt cx="1049338" cy="2579688"/>
          </a:xfrm>
        </p:grpSpPr>
        <p:sp>
          <p:nvSpPr>
            <p:cNvPr id="190" name="Freeform 185"/>
            <p:cNvSpPr>
              <a:spLocks/>
            </p:cNvSpPr>
            <p:nvPr/>
          </p:nvSpPr>
          <p:spPr bwMode="auto">
            <a:xfrm>
              <a:off x="10981483" y="7949902"/>
              <a:ext cx="249238" cy="63500"/>
            </a:xfrm>
            <a:custGeom>
              <a:avLst/>
              <a:gdLst>
                <a:gd name="T0" fmla="*/ 15 w 92"/>
                <a:gd name="T1" fmla="*/ 0 h 23"/>
                <a:gd name="T2" fmla="*/ 3 w 92"/>
                <a:gd name="T3" fmla="*/ 7 h 23"/>
                <a:gd name="T4" fmla="*/ 6 w 92"/>
                <a:gd name="T5" fmla="*/ 20 h 23"/>
                <a:gd name="T6" fmla="*/ 84 w 92"/>
                <a:gd name="T7" fmla="*/ 21 h 23"/>
                <a:gd name="T8" fmla="*/ 84 w 92"/>
                <a:gd name="T9" fmla="*/ 4 h 23"/>
                <a:gd name="T10" fmla="*/ 15 w 92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23">
                  <a:moveTo>
                    <a:pt x="15" y="0"/>
                  </a:moveTo>
                  <a:cubicBezTo>
                    <a:pt x="15" y="0"/>
                    <a:pt x="3" y="5"/>
                    <a:pt x="3" y="7"/>
                  </a:cubicBezTo>
                  <a:cubicBezTo>
                    <a:pt x="2" y="9"/>
                    <a:pt x="0" y="19"/>
                    <a:pt x="6" y="20"/>
                  </a:cubicBezTo>
                  <a:cubicBezTo>
                    <a:pt x="13" y="21"/>
                    <a:pt x="77" y="23"/>
                    <a:pt x="84" y="21"/>
                  </a:cubicBezTo>
                  <a:cubicBezTo>
                    <a:pt x="92" y="18"/>
                    <a:pt x="87" y="5"/>
                    <a:pt x="84" y="4"/>
                  </a:cubicBezTo>
                  <a:cubicBezTo>
                    <a:pt x="81" y="3"/>
                    <a:pt x="15" y="0"/>
                    <a:pt x="15" y="0"/>
                  </a:cubicBezTo>
                  <a:close/>
                </a:path>
              </a:pathLst>
            </a:custGeom>
            <a:solidFill>
              <a:srgbClr val="544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86"/>
            <p:cNvSpPr>
              <a:spLocks/>
            </p:cNvSpPr>
            <p:nvPr/>
          </p:nvSpPr>
          <p:spPr bwMode="auto">
            <a:xfrm>
              <a:off x="10981483" y="7392689"/>
              <a:ext cx="249238" cy="579438"/>
            </a:xfrm>
            <a:custGeom>
              <a:avLst/>
              <a:gdLst>
                <a:gd name="T0" fmla="*/ 68 w 92"/>
                <a:gd name="T1" fmla="*/ 0 h 214"/>
                <a:gd name="T2" fmla="*/ 44 w 92"/>
                <a:gd name="T3" fmla="*/ 164 h 214"/>
                <a:gd name="T4" fmla="*/ 3 w 92"/>
                <a:gd name="T5" fmla="*/ 199 h 214"/>
                <a:gd name="T6" fmla="*/ 20 w 92"/>
                <a:gd name="T7" fmla="*/ 213 h 214"/>
                <a:gd name="T8" fmla="*/ 91 w 92"/>
                <a:gd name="T9" fmla="*/ 205 h 214"/>
                <a:gd name="T10" fmla="*/ 68 w 92"/>
                <a:gd name="T11" fmla="*/ 163 h 214"/>
                <a:gd name="T12" fmla="*/ 91 w 92"/>
                <a:gd name="T13" fmla="*/ 6 h 214"/>
                <a:gd name="T14" fmla="*/ 68 w 92"/>
                <a:gd name="T1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214">
                  <a:moveTo>
                    <a:pt x="68" y="0"/>
                  </a:moveTo>
                  <a:cubicBezTo>
                    <a:pt x="68" y="0"/>
                    <a:pt x="48" y="155"/>
                    <a:pt x="44" y="164"/>
                  </a:cubicBezTo>
                  <a:cubicBezTo>
                    <a:pt x="39" y="173"/>
                    <a:pt x="3" y="192"/>
                    <a:pt x="3" y="199"/>
                  </a:cubicBezTo>
                  <a:cubicBezTo>
                    <a:pt x="3" y="206"/>
                    <a:pt x="0" y="213"/>
                    <a:pt x="20" y="213"/>
                  </a:cubicBezTo>
                  <a:cubicBezTo>
                    <a:pt x="41" y="213"/>
                    <a:pt x="92" y="214"/>
                    <a:pt x="91" y="205"/>
                  </a:cubicBezTo>
                  <a:cubicBezTo>
                    <a:pt x="89" y="197"/>
                    <a:pt x="72" y="174"/>
                    <a:pt x="68" y="163"/>
                  </a:cubicBezTo>
                  <a:cubicBezTo>
                    <a:pt x="64" y="152"/>
                    <a:pt x="91" y="6"/>
                    <a:pt x="91" y="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87"/>
            <p:cNvSpPr>
              <a:spLocks/>
            </p:cNvSpPr>
            <p:nvPr/>
          </p:nvSpPr>
          <p:spPr bwMode="auto">
            <a:xfrm>
              <a:off x="11025933" y="7875289"/>
              <a:ext cx="174625" cy="104775"/>
            </a:xfrm>
            <a:custGeom>
              <a:avLst/>
              <a:gdLst>
                <a:gd name="T0" fmla="*/ 0 w 65"/>
                <a:gd name="T1" fmla="*/ 8 h 39"/>
                <a:gd name="T2" fmla="*/ 26 w 65"/>
                <a:gd name="T3" fmla="*/ 35 h 39"/>
                <a:gd name="T4" fmla="*/ 30 w 65"/>
                <a:gd name="T5" fmla="*/ 39 h 39"/>
                <a:gd name="T6" fmla="*/ 33 w 65"/>
                <a:gd name="T7" fmla="*/ 35 h 39"/>
                <a:gd name="T8" fmla="*/ 45 w 65"/>
                <a:gd name="T9" fmla="*/ 13 h 39"/>
                <a:gd name="T10" fmla="*/ 65 w 65"/>
                <a:gd name="T11" fmla="*/ 8 h 39"/>
                <a:gd name="T12" fmla="*/ 60 w 65"/>
                <a:gd name="T13" fmla="*/ 0 h 39"/>
                <a:gd name="T14" fmla="*/ 32 w 65"/>
                <a:gd name="T15" fmla="*/ 13 h 39"/>
                <a:gd name="T16" fmla="*/ 11 w 65"/>
                <a:gd name="T17" fmla="*/ 0 h 39"/>
                <a:gd name="T18" fmla="*/ 0 w 65"/>
                <a:gd name="T19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39">
                  <a:moveTo>
                    <a:pt x="0" y="8"/>
                  </a:moveTo>
                  <a:cubicBezTo>
                    <a:pt x="0" y="8"/>
                    <a:pt x="24" y="2"/>
                    <a:pt x="26" y="35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5"/>
                    <a:pt x="34" y="23"/>
                    <a:pt x="45" y="13"/>
                  </a:cubicBezTo>
                  <a:cubicBezTo>
                    <a:pt x="57" y="4"/>
                    <a:pt x="65" y="8"/>
                    <a:pt x="65" y="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40" y="1"/>
                    <a:pt x="32" y="13"/>
                  </a:cubicBezTo>
                  <a:cubicBezTo>
                    <a:pt x="32" y="13"/>
                    <a:pt x="25" y="0"/>
                    <a:pt x="11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544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88"/>
            <p:cNvSpPr>
              <a:spLocks/>
            </p:cNvSpPr>
            <p:nvPr/>
          </p:nvSpPr>
          <p:spPr bwMode="auto">
            <a:xfrm>
              <a:off x="11408521" y="7949902"/>
              <a:ext cx="249238" cy="63500"/>
            </a:xfrm>
            <a:custGeom>
              <a:avLst/>
              <a:gdLst>
                <a:gd name="T0" fmla="*/ 77 w 92"/>
                <a:gd name="T1" fmla="*/ 0 h 23"/>
                <a:gd name="T2" fmla="*/ 89 w 92"/>
                <a:gd name="T3" fmla="*/ 7 h 23"/>
                <a:gd name="T4" fmla="*/ 85 w 92"/>
                <a:gd name="T5" fmla="*/ 20 h 23"/>
                <a:gd name="T6" fmla="*/ 7 w 92"/>
                <a:gd name="T7" fmla="*/ 21 h 23"/>
                <a:gd name="T8" fmla="*/ 8 w 92"/>
                <a:gd name="T9" fmla="*/ 4 h 23"/>
                <a:gd name="T10" fmla="*/ 77 w 92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23">
                  <a:moveTo>
                    <a:pt x="77" y="0"/>
                  </a:moveTo>
                  <a:cubicBezTo>
                    <a:pt x="77" y="0"/>
                    <a:pt x="88" y="5"/>
                    <a:pt x="89" y="7"/>
                  </a:cubicBezTo>
                  <a:cubicBezTo>
                    <a:pt x="89" y="9"/>
                    <a:pt x="92" y="19"/>
                    <a:pt x="85" y="20"/>
                  </a:cubicBezTo>
                  <a:cubicBezTo>
                    <a:pt x="79" y="21"/>
                    <a:pt x="15" y="23"/>
                    <a:pt x="7" y="21"/>
                  </a:cubicBezTo>
                  <a:cubicBezTo>
                    <a:pt x="0" y="18"/>
                    <a:pt x="5" y="5"/>
                    <a:pt x="8" y="4"/>
                  </a:cubicBezTo>
                  <a:cubicBezTo>
                    <a:pt x="11" y="3"/>
                    <a:pt x="77" y="0"/>
                    <a:pt x="77" y="0"/>
                  </a:cubicBezTo>
                  <a:close/>
                </a:path>
              </a:pathLst>
            </a:custGeom>
            <a:solidFill>
              <a:srgbClr val="544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89"/>
            <p:cNvSpPr>
              <a:spLocks/>
            </p:cNvSpPr>
            <p:nvPr/>
          </p:nvSpPr>
          <p:spPr bwMode="auto">
            <a:xfrm>
              <a:off x="11408521" y="7392689"/>
              <a:ext cx="249238" cy="579438"/>
            </a:xfrm>
            <a:custGeom>
              <a:avLst/>
              <a:gdLst>
                <a:gd name="T0" fmla="*/ 24 w 92"/>
                <a:gd name="T1" fmla="*/ 0 h 214"/>
                <a:gd name="T2" fmla="*/ 48 w 92"/>
                <a:gd name="T3" fmla="*/ 164 h 214"/>
                <a:gd name="T4" fmla="*/ 89 w 92"/>
                <a:gd name="T5" fmla="*/ 199 h 214"/>
                <a:gd name="T6" fmla="*/ 71 w 92"/>
                <a:gd name="T7" fmla="*/ 213 h 214"/>
                <a:gd name="T8" fmla="*/ 1 w 92"/>
                <a:gd name="T9" fmla="*/ 205 h 214"/>
                <a:gd name="T10" fmla="*/ 24 w 92"/>
                <a:gd name="T11" fmla="*/ 163 h 214"/>
                <a:gd name="T12" fmla="*/ 1 w 92"/>
                <a:gd name="T13" fmla="*/ 6 h 214"/>
                <a:gd name="T14" fmla="*/ 24 w 92"/>
                <a:gd name="T1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214">
                  <a:moveTo>
                    <a:pt x="24" y="0"/>
                  </a:moveTo>
                  <a:cubicBezTo>
                    <a:pt x="24" y="0"/>
                    <a:pt x="43" y="155"/>
                    <a:pt x="48" y="164"/>
                  </a:cubicBezTo>
                  <a:cubicBezTo>
                    <a:pt x="53" y="173"/>
                    <a:pt x="89" y="192"/>
                    <a:pt x="89" y="199"/>
                  </a:cubicBezTo>
                  <a:cubicBezTo>
                    <a:pt x="89" y="206"/>
                    <a:pt x="92" y="213"/>
                    <a:pt x="71" y="213"/>
                  </a:cubicBezTo>
                  <a:cubicBezTo>
                    <a:pt x="51" y="213"/>
                    <a:pt x="0" y="214"/>
                    <a:pt x="1" y="205"/>
                  </a:cubicBezTo>
                  <a:cubicBezTo>
                    <a:pt x="2" y="197"/>
                    <a:pt x="20" y="174"/>
                    <a:pt x="24" y="163"/>
                  </a:cubicBezTo>
                  <a:cubicBezTo>
                    <a:pt x="27" y="152"/>
                    <a:pt x="1" y="6"/>
                    <a:pt x="1" y="6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90"/>
            <p:cNvSpPr>
              <a:spLocks/>
            </p:cNvSpPr>
            <p:nvPr/>
          </p:nvSpPr>
          <p:spPr bwMode="auto">
            <a:xfrm>
              <a:off x="11438683" y="7875289"/>
              <a:ext cx="176213" cy="104775"/>
            </a:xfrm>
            <a:custGeom>
              <a:avLst/>
              <a:gdLst>
                <a:gd name="T0" fmla="*/ 65 w 65"/>
                <a:gd name="T1" fmla="*/ 8 h 39"/>
                <a:gd name="T2" fmla="*/ 38 w 65"/>
                <a:gd name="T3" fmla="*/ 35 h 39"/>
                <a:gd name="T4" fmla="*/ 35 w 65"/>
                <a:gd name="T5" fmla="*/ 39 h 39"/>
                <a:gd name="T6" fmla="*/ 32 w 65"/>
                <a:gd name="T7" fmla="*/ 35 h 39"/>
                <a:gd name="T8" fmla="*/ 19 w 65"/>
                <a:gd name="T9" fmla="*/ 13 h 39"/>
                <a:gd name="T10" fmla="*/ 0 w 65"/>
                <a:gd name="T11" fmla="*/ 8 h 39"/>
                <a:gd name="T12" fmla="*/ 4 w 65"/>
                <a:gd name="T13" fmla="*/ 0 h 39"/>
                <a:gd name="T14" fmla="*/ 32 w 65"/>
                <a:gd name="T15" fmla="*/ 13 h 39"/>
                <a:gd name="T16" fmla="*/ 54 w 65"/>
                <a:gd name="T17" fmla="*/ 0 h 39"/>
                <a:gd name="T18" fmla="*/ 65 w 65"/>
                <a:gd name="T19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39">
                  <a:moveTo>
                    <a:pt x="65" y="8"/>
                  </a:moveTo>
                  <a:cubicBezTo>
                    <a:pt x="65" y="8"/>
                    <a:pt x="41" y="2"/>
                    <a:pt x="38" y="35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1" y="23"/>
                    <a:pt x="19" y="13"/>
                  </a:cubicBezTo>
                  <a:cubicBezTo>
                    <a:pt x="8" y="4"/>
                    <a:pt x="0" y="8"/>
                    <a:pt x="0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5" y="1"/>
                    <a:pt x="32" y="13"/>
                  </a:cubicBezTo>
                  <a:cubicBezTo>
                    <a:pt x="32" y="13"/>
                    <a:pt x="40" y="0"/>
                    <a:pt x="54" y="0"/>
                  </a:cubicBezTo>
                  <a:lnTo>
                    <a:pt x="65" y="8"/>
                  </a:lnTo>
                  <a:close/>
                </a:path>
              </a:pathLst>
            </a:custGeom>
            <a:solidFill>
              <a:srgbClr val="544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91"/>
            <p:cNvSpPr>
              <a:spLocks/>
            </p:cNvSpPr>
            <p:nvPr/>
          </p:nvSpPr>
          <p:spPr bwMode="auto">
            <a:xfrm>
              <a:off x="10998946" y="6476702"/>
              <a:ext cx="166688" cy="720725"/>
            </a:xfrm>
            <a:custGeom>
              <a:avLst/>
              <a:gdLst>
                <a:gd name="T0" fmla="*/ 25 w 62"/>
                <a:gd name="T1" fmla="*/ 8 h 266"/>
                <a:gd name="T2" fmla="*/ 0 w 62"/>
                <a:gd name="T3" fmla="*/ 248 h 266"/>
                <a:gd name="T4" fmla="*/ 17 w 62"/>
                <a:gd name="T5" fmla="*/ 264 h 266"/>
                <a:gd name="T6" fmla="*/ 40 w 62"/>
                <a:gd name="T7" fmla="*/ 247 h 266"/>
                <a:gd name="T8" fmla="*/ 62 w 62"/>
                <a:gd name="T9" fmla="*/ 0 h 266"/>
                <a:gd name="T10" fmla="*/ 25 w 62"/>
                <a:gd name="T11" fmla="*/ 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66">
                  <a:moveTo>
                    <a:pt x="25" y="8"/>
                  </a:moveTo>
                  <a:cubicBezTo>
                    <a:pt x="0" y="248"/>
                    <a:pt x="0" y="248"/>
                    <a:pt x="0" y="248"/>
                  </a:cubicBezTo>
                  <a:cubicBezTo>
                    <a:pt x="0" y="248"/>
                    <a:pt x="4" y="262"/>
                    <a:pt x="17" y="264"/>
                  </a:cubicBezTo>
                  <a:cubicBezTo>
                    <a:pt x="35" y="266"/>
                    <a:pt x="40" y="247"/>
                    <a:pt x="40" y="247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25" y="8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92"/>
            <p:cNvSpPr>
              <a:spLocks/>
            </p:cNvSpPr>
            <p:nvPr/>
          </p:nvSpPr>
          <p:spPr bwMode="auto">
            <a:xfrm>
              <a:off x="11481546" y="6473527"/>
              <a:ext cx="134938" cy="723900"/>
            </a:xfrm>
            <a:custGeom>
              <a:avLst/>
              <a:gdLst>
                <a:gd name="T0" fmla="*/ 37 w 50"/>
                <a:gd name="T1" fmla="*/ 10 h 267"/>
                <a:gd name="T2" fmla="*/ 50 w 50"/>
                <a:gd name="T3" fmla="*/ 251 h 267"/>
                <a:gd name="T4" fmla="*/ 32 w 50"/>
                <a:gd name="T5" fmla="*/ 266 h 267"/>
                <a:gd name="T6" fmla="*/ 10 w 50"/>
                <a:gd name="T7" fmla="*/ 248 h 267"/>
                <a:gd name="T8" fmla="*/ 0 w 50"/>
                <a:gd name="T9" fmla="*/ 0 h 267"/>
                <a:gd name="T10" fmla="*/ 37 w 50"/>
                <a:gd name="T11" fmla="*/ 1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67">
                  <a:moveTo>
                    <a:pt x="37" y="10"/>
                  </a:moveTo>
                  <a:cubicBezTo>
                    <a:pt x="50" y="251"/>
                    <a:pt x="50" y="251"/>
                    <a:pt x="50" y="251"/>
                  </a:cubicBezTo>
                  <a:cubicBezTo>
                    <a:pt x="50" y="251"/>
                    <a:pt x="45" y="265"/>
                    <a:pt x="32" y="266"/>
                  </a:cubicBezTo>
                  <a:cubicBezTo>
                    <a:pt x="14" y="267"/>
                    <a:pt x="10" y="248"/>
                    <a:pt x="10" y="24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7" y="10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93"/>
            <p:cNvSpPr>
              <a:spLocks/>
            </p:cNvSpPr>
            <p:nvPr/>
          </p:nvSpPr>
          <p:spPr bwMode="auto">
            <a:xfrm>
              <a:off x="11084671" y="6998989"/>
              <a:ext cx="461963" cy="425450"/>
            </a:xfrm>
            <a:custGeom>
              <a:avLst/>
              <a:gdLst>
                <a:gd name="T0" fmla="*/ 49 w 291"/>
                <a:gd name="T1" fmla="*/ 0 h 268"/>
                <a:gd name="T2" fmla="*/ 15 w 291"/>
                <a:gd name="T3" fmla="*/ 23 h 268"/>
                <a:gd name="T4" fmla="*/ 0 w 291"/>
                <a:gd name="T5" fmla="*/ 261 h 268"/>
                <a:gd name="T6" fmla="*/ 128 w 291"/>
                <a:gd name="T7" fmla="*/ 268 h 268"/>
                <a:gd name="T8" fmla="*/ 140 w 291"/>
                <a:gd name="T9" fmla="*/ 110 h 268"/>
                <a:gd name="T10" fmla="*/ 157 w 291"/>
                <a:gd name="T11" fmla="*/ 110 h 268"/>
                <a:gd name="T12" fmla="*/ 170 w 291"/>
                <a:gd name="T13" fmla="*/ 268 h 268"/>
                <a:gd name="T14" fmla="*/ 291 w 291"/>
                <a:gd name="T15" fmla="*/ 263 h 268"/>
                <a:gd name="T16" fmla="*/ 272 w 291"/>
                <a:gd name="T17" fmla="*/ 28 h 268"/>
                <a:gd name="T18" fmla="*/ 247 w 291"/>
                <a:gd name="T19" fmla="*/ 0 h 268"/>
                <a:gd name="T20" fmla="*/ 49 w 291"/>
                <a:gd name="T21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1" h="268">
                  <a:moveTo>
                    <a:pt x="49" y="0"/>
                  </a:moveTo>
                  <a:lnTo>
                    <a:pt x="15" y="23"/>
                  </a:lnTo>
                  <a:lnTo>
                    <a:pt x="0" y="261"/>
                  </a:lnTo>
                  <a:lnTo>
                    <a:pt x="128" y="268"/>
                  </a:lnTo>
                  <a:lnTo>
                    <a:pt x="140" y="110"/>
                  </a:lnTo>
                  <a:lnTo>
                    <a:pt x="157" y="110"/>
                  </a:lnTo>
                  <a:lnTo>
                    <a:pt x="170" y="268"/>
                  </a:lnTo>
                  <a:lnTo>
                    <a:pt x="291" y="263"/>
                  </a:lnTo>
                  <a:lnTo>
                    <a:pt x="272" y="28"/>
                  </a:lnTo>
                  <a:lnTo>
                    <a:pt x="247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276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94"/>
            <p:cNvSpPr>
              <a:spLocks/>
            </p:cNvSpPr>
            <p:nvPr/>
          </p:nvSpPr>
          <p:spPr bwMode="auto">
            <a:xfrm>
              <a:off x="11035458" y="6379864"/>
              <a:ext cx="561975" cy="663575"/>
            </a:xfrm>
            <a:custGeom>
              <a:avLst/>
              <a:gdLst>
                <a:gd name="T0" fmla="*/ 46 w 208"/>
                <a:gd name="T1" fmla="*/ 6 h 245"/>
                <a:gd name="T2" fmla="*/ 169 w 208"/>
                <a:gd name="T3" fmla="*/ 8 h 245"/>
                <a:gd name="T4" fmla="*/ 205 w 208"/>
                <a:gd name="T5" fmla="*/ 72 h 245"/>
                <a:gd name="T6" fmla="*/ 174 w 208"/>
                <a:gd name="T7" fmla="*/ 77 h 245"/>
                <a:gd name="T8" fmla="*/ 178 w 208"/>
                <a:gd name="T9" fmla="*/ 245 h 245"/>
                <a:gd name="T10" fmla="*/ 27 w 208"/>
                <a:gd name="T11" fmla="*/ 242 h 245"/>
                <a:gd name="T12" fmla="*/ 31 w 208"/>
                <a:gd name="T13" fmla="*/ 85 h 245"/>
                <a:gd name="T14" fmla="*/ 0 w 208"/>
                <a:gd name="T15" fmla="*/ 78 h 245"/>
                <a:gd name="T16" fmla="*/ 46 w 208"/>
                <a:gd name="T17" fmla="*/ 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45">
                  <a:moveTo>
                    <a:pt x="46" y="6"/>
                  </a:moveTo>
                  <a:cubicBezTo>
                    <a:pt x="46" y="6"/>
                    <a:pt x="130" y="0"/>
                    <a:pt x="169" y="8"/>
                  </a:cubicBezTo>
                  <a:cubicBezTo>
                    <a:pt x="208" y="15"/>
                    <a:pt x="205" y="72"/>
                    <a:pt x="205" y="72"/>
                  </a:cubicBezTo>
                  <a:cubicBezTo>
                    <a:pt x="174" y="77"/>
                    <a:pt x="174" y="77"/>
                    <a:pt x="174" y="77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27" y="242"/>
                    <a:pt x="27" y="242"/>
                    <a:pt x="27" y="242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7" y="7"/>
                    <a:pt x="46" y="6"/>
                  </a:cubicBezTo>
                  <a:close/>
                </a:path>
              </a:pathLst>
            </a:custGeom>
            <a:solidFill>
              <a:srgbClr val="2CA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95"/>
            <p:cNvSpPr>
              <a:spLocks/>
            </p:cNvSpPr>
            <p:nvPr/>
          </p:nvSpPr>
          <p:spPr bwMode="auto">
            <a:xfrm>
              <a:off x="11246596" y="6387802"/>
              <a:ext cx="176213" cy="84138"/>
            </a:xfrm>
            <a:custGeom>
              <a:avLst/>
              <a:gdLst>
                <a:gd name="T0" fmla="*/ 1 w 65"/>
                <a:gd name="T1" fmla="*/ 17 h 31"/>
                <a:gd name="T2" fmla="*/ 30 w 65"/>
                <a:gd name="T3" fmla="*/ 31 h 31"/>
                <a:gd name="T4" fmla="*/ 57 w 65"/>
                <a:gd name="T5" fmla="*/ 26 h 31"/>
                <a:gd name="T6" fmla="*/ 64 w 65"/>
                <a:gd name="T7" fmla="*/ 2 h 31"/>
                <a:gd name="T8" fmla="*/ 1 w 65"/>
                <a:gd name="T9" fmla="*/ 1 h 31"/>
                <a:gd name="T10" fmla="*/ 1 w 65"/>
                <a:gd name="T11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31">
                  <a:moveTo>
                    <a:pt x="1" y="17"/>
                  </a:moveTo>
                  <a:cubicBezTo>
                    <a:pt x="5" y="30"/>
                    <a:pt x="18" y="31"/>
                    <a:pt x="30" y="31"/>
                  </a:cubicBezTo>
                  <a:cubicBezTo>
                    <a:pt x="39" y="31"/>
                    <a:pt x="50" y="31"/>
                    <a:pt x="57" y="26"/>
                  </a:cubicBezTo>
                  <a:cubicBezTo>
                    <a:pt x="64" y="20"/>
                    <a:pt x="65" y="11"/>
                    <a:pt x="64" y="2"/>
                  </a:cubicBezTo>
                  <a:cubicBezTo>
                    <a:pt x="44" y="0"/>
                    <a:pt x="19" y="1"/>
                    <a:pt x="1" y="1"/>
                  </a:cubicBezTo>
                  <a:cubicBezTo>
                    <a:pt x="0" y="6"/>
                    <a:pt x="0" y="12"/>
                    <a:pt x="1" y="17"/>
                  </a:cubicBezTo>
                  <a:close/>
                </a:path>
              </a:pathLst>
            </a:custGeom>
            <a:solidFill>
              <a:srgbClr val="276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96"/>
            <p:cNvSpPr>
              <a:spLocks/>
            </p:cNvSpPr>
            <p:nvPr/>
          </p:nvSpPr>
          <p:spPr bwMode="auto">
            <a:xfrm>
              <a:off x="11279933" y="6300489"/>
              <a:ext cx="109538" cy="141288"/>
            </a:xfrm>
            <a:custGeom>
              <a:avLst/>
              <a:gdLst>
                <a:gd name="T0" fmla="*/ 0 w 41"/>
                <a:gd name="T1" fmla="*/ 0 h 52"/>
                <a:gd name="T2" fmla="*/ 0 w 41"/>
                <a:gd name="T3" fmla="*/ 39 h 52"/>
                <a:gd name="T4" fmla="*/ 21 w 41"/>
                <a:gd name="T5" fmla="*/ 51 h 52"/>
                <a:gd name="T6" fmla="*/ 39 w 41"/>
                <a:gd name="T7" fmla="*/ 39 h 52"/>
                <a:gd name="T8" fmla="*/ 39 w 41"/>
                <a:gd name="T9" fmla="*/ 0 h 52"/>
                <a:gd name="T10" fmla="*/ 0 w 41"/>
                <a:gd name="T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2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2" y="52"/>
                    <a:pt x="21" y="51"/>
                  </a:cubicBezTo>
                  <a:cubicBezTo>
                    <a:pt x="41" y="49"/>
                    <a:pt x="39" y="39"/>
                    <a:pt x="39" y="39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97"/>
            <p:cNvSpPr>
              <a:spLocks/>
            </p:cNvSpPr>
            <p:nvPr/>
          </p:nvSpPr>
          <p:spPr bwMode="auto">
            <a:xfrm>
              <a:off x="11279933" y="6300489"/>
              <a:ext cx="104775" cy="57150"/>
            </a:xfrm>
            <a:custGeom>
              <a:avLst/>
              <a:gdLst>
                <a:gd name="T0" fmla="*/ 39 w 39"/>
                <a:gd name="T1" fmla="*/ 15 h 21"/>
                <a:gd name="T2" fmla="*/ 39 w 39"/>
                <a:gd name="T3" fmla="*/ 0 h 21"/>
                <a:gd name="T4" fmla="*/ 0 w 39"/>
                <a:gd name="T5" fmla="*/ 0 h 21"/>
                <a:gd name="T6" fmla="*/ 0 w 39"/>
                <a:gd name="T7" fmla="*/ 15 h 21"/>
                <a:gd name="T8" fmla="*/ 39 w 39"/>
                <a:gd name="T9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1">
                  <a:moveTo>
                    <a:pt x="39" y="15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19"/>
                    <a:pt x="26" y="21"/>
                    <a:pt x="39" y="15"/>
                  </a:cubicBezTo>
                  <a:close/>
                </a:path>
              </a:pathLst>
            </a:cu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98"/>
            <p:cNvSpPr>
              <a:spLocks/>
            </p:cNvSpPr>
            <p:nvPr/>
          </p:nvSpPr>
          <p:spPr bwMode="auto">
            <a:xfrm>
              <a:off x="10773521" y="5433714"/>
              <a:ext cx="1049338" cy="820738"/>
            </a:xfrm>
            <a:custGeom>
              <a:avLst/>
              <a:gdLst>
                <a:gd name="T0" fmla="*/ 383 w 388"/>
                <a:gd name="T1" fmla="*/ 206 h 303"/>
                <a:gd name="T2" fmla="*/ 378 w 388"/>
                <a:gd name="T3" fmla="*/ 193 h 303"/>
                <a:gd name="T4" fmla="*/ 388 w 388"/>
                <a:gd name="T5" fmla="*/ 175 h 303"/>
                <a:gd name="T6" fmla="*/ 375 w 388"/>
                <a:gd name="T7" fmla="*/ 155 h 303"/>
                <a:gd name="T8" fmla="*/ 377 w 388"/>
                <a:gd name="T9" fmla="*/ 148 h 303"/>
                <a:gd name="T10" fmla="*/ 374 w 388"/>
                <a:gd name="T11" fmla="*/ 137 h 303"/>
                <a:gd name="T12" fmla="*/ 377 w 388"/>
                <a:gd name="T13" fmla="*/ 127 h 303"/>
                <a:gd name="T14" fmla="*/ 358 w 388"/>
                <a:gd name="T15" fmla="*/ 106 h 303"/>
                <a:gd name="T16" fmla="*/ 358 w 388"/>
                <a:gd name="T17" fmla="*/ 100 h 303"/>
                <a:gd name="T18" fmla="*/ 340 w 388"/>
                <a:gd name="T19" fmla="*/ 79 h 303"/>
                <a:gd name="T20" fmla="*/ 341 w 388"/>
                <a:gd name="T21" fmla="*/ 73 h 303"/>
                <a:gd name="T22" fmla="*/ 320 w 388"/>
                <a:gd name="T23" fmla="*/ 52 h 303"/>
                <a:gd name="T24" fmla="*/ 299 w 388"/>
                <a:gd name="T25" fmla="*/ 31 h 303"/>
                <a:gd name="T26" fmla="*/ 294 w 388"/>
                <a:gd name="T27" fmla="*/ 31 h 303"/>
                <a:gd name="T28" fmla="*/ 294 w 388"/>
                <a:gd name="T29" fmla="*/ 31 h 303"/>
                <a:gd name="T30" fmla="*/ 273 w 388"/>
                <a:gd name="T31" fmla="*/ 10 h 303"/>
                <a:gd name="T32" fmla="*/ 255 w 388"/>
                <a:gd name="T33" fmla="*/ 20 h 303"/>
                <a:gd name="T34" fmla="*/ 237 w 388"/>
                <a:gd name="T35" fmla="*/ 9 h 303"/>
                <a:gd name="T36" fmla="*/ 226 w 388"/>
                <a:gd name="T37" fmla="*/ 12 h 303"/>
                <a:gd name="T38" fmla="*/ 207 w 388"/>
                <a:gd name="T39" fmla="*/ 0 h 303"/>
                <a:gd name="T40" fmla="*/ 189 w 388"/>
                <a:gd name="T41" fmla="*/ 11 h 303"/>
                <a:gd name="T42" fmla="*/ 176 w 388"/>
                <a:gd name="T43" fmla="*/ 6 h 303"/>
                <a:gd name="T44" fmla="*/ 158 w 388"/>
                <a:gd name="T45" fmla="*/ 18 h 303"/>
                <a:gd name="T46" fmla="*/ 149 w 388"/>
                <a:gd name="T47" fmla="*/ 16 h 303"/>
                <a:gd name="T48" fmla="*/ 128 w 388"/>
                <a:gd name="T49" fmla="*/ 34 h 303"/>
                <a:gd name="T50" fmla="*/ 118 w 388"/>
                <a:gd name="T51" fmla="*/ 31 h 303"/>
                <a:gd name="T52" fmla="*/ 101 w 388"/>
                <a:gd name="T53" fmla="*/ 40 h 303"/>
                <a:gd name="T54" fmla="*/ 90 w 388"/>
                <a:gd name="T55" fmla="*/ 37 h 303"/>
                <a:gd name="T56" fmla="*/ 69 w 388"/>
                <a:gd name="T57" fmla="*/ 58 h 303"/>
                <a:gd name="T58" fmla="*/ 48 w 388"/>
                <a:gd name="T59" fmla="*/ 79 h 303"/>
                <a:gd name="T60" fmla="*/ 49 w 388"/>
                <a:gd name="T61" fmla="*/ 85 h 303"/>
                <a:gd name="T62" fmla="*/ 43 w 388"/>
                <a:gd name="T63" fmla="*/ 84 h 303"/>
                <a:gd name="T64" fmla="*/ 22 w 388"/>
                <a:gd name="T65" fmla="*/ 106 h 303"/>
                <a:gd name="T66" fmla="*/ 24 w 388"/>
                <a:gd name="T67" fmla="*/ 115 h 303"/>
                <a:gd name="T68" fmla="*/ 0 w 388"/>
                <a:gd name="T69" fmla="*/ 145 h 303"/>
                <a:gd name="T70" fmla="*/ 19 w 388"/>
                <a:gd name="T71" fmla="*/ 173 h 303"/>
                <a:gd name="T72" fmla="*/ 4 w 388"/>
                <a:gd name="T73" fmla="*/ 196 h 303"/>
                <a:gd name="T74" fmla="*/ 21 w 388"/>
                <a:gd name="T75" fmla="*/ 220 h 303"/>
                <a:gd name="T76" fmla="*/ 15 w 388"/>
                <a:gd name="T77" fmla="*/ 234 h 303"/>
                <a:gd name="T78" fmla="*/ 32 w 388"/>
                <a:gd name="T79" fmla="*/ 251 h 303"/>
                <a:gd name="T80" fmla="*/ 36 w 388"/>
                <a:gd name="T81" fmla="*/ 250 h 303"/>
                <a:gd name="T82" fmla="*/ 35 w 388"/>
                <a:gd name="T83" fmla="*/ 257 h 303"/>
                <a:gd name="T84" fmla="*/ 56 w 388"/>
                <a:gd name="T85" fmla="*/ 278 h 303"/>
                <a:gd name="T86" fmla="*/ 69 w 388"/>
                <a:gd name="T87" fmla="*/ 274 h 303"/>
                <a:gd name="T88" fmla="*/ 83 w 388"/>
                <a:gd name="T89" fmla="*/ 285 h 303"/>
                <a:gd name="T90" fmla="*/ 88 w 388"/>
                <a:gd name="T91" fmla="*/ 284 h 303"/>
                <a:gd name="T92" fmla="*/ 88 w 388"/>
                <a:gd name="T93" fmla="*/ 285 h 303"/>
                <a:gd name="T94" fmla="*/ 102 w 388"/>
                <a:gd name="T95" fmla="*/ 299 h 303"/>
                <a:gd name="T96" fmla="*/ 113 w 388"/>
                <a:gd name="T97" fmla="*/ 293 h 303"/>
                <a:gd name="T98" fmla="*/ 125 w 388"/>
                <a:gd name="T99" fmla="*/ 299 h 303"/>
                <a:gd name="T100" fmla="*/ 139 w 388"/>
                <a:gd name="T101" fmla="*/ 285 h 303"/>
                <a:gd name="T102" fmla="*/ 278 w 388"/>
                <a:gd name="T103" fmla="*/ 285 h 303"/>
                <a:gd name="T104" fmla="*/ 299 w 388"/>
                <a:gd name="T105" fmla="*/ 303 h 303"/>
                <a:gd name="T106" fmla="*/ 320 w 388"/>
                <a:gd name="T107" fmla="*/ 284 h 303"/>
                <a:gd name="T108" fmla="*/ 333 w 388"/>
                <a:gd name="T109" fmla="*/ 289 h 303"/>
                <a:gd name="T110" fmla="*/ 353 w 388"/>
                <a:gd name="T111" fmla="*/ 273 h 303"/>
                <a:gd name="T112" fmla="*/ 371 w 388"/>
                <a:gd name="T113" fmla="*/ 252 h 303"/>
                <a:gd name="T114" fmla="*/ 371 w 388"/>
                <a:gd name="T115" fmla="*/ 249 h 303"/>
                <a:gd name="T116" fmla="*/ 385 w 388"/>
                <a:gd name="T117" fmla="*/ 229 h 303"/>
                <a:gd name="T118" fmla="*/ 381 w 388"/>
                <a:gd name="T119" fmla="*/ 216 h 303"/>
                <a:gd name="T120" fmla="*/ 383 w 388"/>
                <a:gd name="T121" fmla="*/ 20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8" h="303">
                  <a:moveTo>
                    <a:pt x="383" y="206"/>
                  </a:moveTo>
                  <a:cubicBezTo>
                    <a:pt x="383" y="201"/>
                    <a:pt x="381" y="196"/>
                    <a:pt x="378" y="193"/>
                  </a:cubicBezTo>
                  <a:cubicBezTo>
                    <a:pt x="384" y="189"/>
                    <a:pt x="388" y="182"/>
                    <a:pt x="388" y="175"/>
                  </a:cubicBezTo>
                  <a:cubicBezTo>
                    <a:pt x="388" y="166"/>
                    <a:pt x="383" y="158"/>
                    <a:pt x="375" y="155"/>
                  </a:cubicBezTo>
                  <a:cubicBezTo>
                    <a:pt x="376" y="153"/>
                    <a:pt x="377" y="150"/>
                    <a:pt x="377" y="148"/>
                  </a:cubicBezTo>
                  <a:cubicBezTo>
                    <a:pt x="377" y="144"/>
                    <a:pt x="376" y="140"/>
                    <a:pt x="374" y="137"/>
                  </a:cubicBezTo>
                  <a:cubicBezTo>
                    <a:pt x="376" y="134"/>
                    <a:pt x="377" y="131"/>
                    <a:pt x="377" y="127"/>
                  </a:cubicBezTo>
                  <a:cubicBezTo>
                    <a:pt x="377" y="116"/>
                    <a:pt x="368" y="107"/>
                    <a:pt x="358" y="106"/>
                  </a:cubicBezTo>
                  <a:cubicBezTo>
                    <a:pt x="358" y="104"/>
                    <a:pt x="358" y="102"/>
                    <a:pt x="358" y="100"/>
                  </a:cubicBezTo>
                  <a:cubicBezTo>
                    <a:pt x="358" y="89"/>
                    <a:pt x="350" y="81"/>
                    <a:pt x="340" y="79"/>
                  </a:cubicBezTo>
                  <a:cubicBezTo>
                    <a:pt x="341" y="77"/>
                    <a:pt x="341" y="75"/>
                    <a:pt x="341" y="73"/>
                  </a:cubicBezTo>
                  <a:cubicBezTo>
                    <a:pt x="341" y="61"/>
                    <a:pt x="332" y="52"/>
                    <a:pt x="320" y="52"/>
                  </a:cubicBezTo>
                  <a:cubicBezTo>
                    <a:pt x="320" y="40"/>
                    <a:pt x="310" y="31"/>
                    <a:pt x="299" y="31"/>
                  </a:cubicBezTo>
                  <a:cubicBezTo>
                    <a:pt x="297" y="31"/>
                    <a:pt x="295" y="31"/>
                    <a:pt x="294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4" y="19"/>
                    <a:pt x="284" y="10"/>
                    <a:pt x="273" y="10"/>
                  </a:cubicBezTo>
                  <a:cubicBezTo>
                    <a:pt x="265" y="10"/>
                    <a:pt x="259" y="14"/>
                    <a:pt x="255" y="20"/>
                  </a:cubicBezTo>
                  <a:cubicBezTo>
                    <a:pt x="251" y="13"/>
                    <a:pt x="245" y="9"/>
                    <a:pt x="237" y="9"/>
                  </a:cubicBezTo>
                  <a:cubicBezTo>
                    <a:pt x="233" y="9"/>
                    <a:pt x="229" y="10"/>
                    <a:pt x="226" y="12"/>
                  </a:cubicBezTo>
                  <a:cubicBezTo>
                    <a:pt x="223" y="5"/>
                    <a:pt x="215" y="0"/>
                    <a:pt x="207" y="0"/>
                  </a:cubicBezTo>
                  <a:cubicBezTo>
                    <a:pt x="199" y="0"/>
                    <a:pt x="192" y="4"/>
                    <a:pt x="189" y="11"/>
                  </a:cubicBezTo>
                  <a:cubicBezTo>
                    <a:pt x="185" y="8"/>
                    <a:pt x="181" y="6"/>
                    <a:pt x="176" y="6"/>
                  </a:cubicBezTo>
                  <a:cubicBezTo>
                    <a:pt x="168" y="6"/>
                    <a:pt x="161" y="11"/>
                    <a:pt x="158" y="18"/>
                  </a:cubicBezTo>
                  <a:cubicBezTo>
                    <a:pt x="155" y="17"/>
                    <a:pt x="152" y="16"/>
                    <a:pt x="149" y="16"/>
                  </a:cubicBezTo>
                  <a:cubicBezTo>
                    <a:pt x="139" y="16"/>
                    <a:pt x="130" y="24"/>
                    <a:pt x="128" y="34"/>
                  </a:cubicBezTo>
                  <a:cubicBezTo>
                    <a:pt x="125" y="32"/>
                    <a:pt x="122" y="31"/>
                    <a:pt x="118" y="31"/>
                  </a:cubicBezTo>
                  <a:cubicBezTo>
                    <a:pt x="111" y="31"/>
                    <a:pt x="104" y="34"/>
                    <a:pt x="101" y="40"/>
                  </a:cubicBezTo>
                  <a:cubicBezTo>
                    <a:pt x="97" y="38"/>
                    <a:pt x="94" y="37"/>
                    <a:pt x="90" y="37"/>
                  </a:cubicBezTo>
                  <a:cubicBezTo>
                    <a:pt x="78" y="37"/>
                    <a:pt x="69" y="46"/>
                    <a:pt x="69" y="58"/>
                  </a:cubicBezTo>
                  <a:cubicBezTo>
                    <a:pt x="57" y="58"/>
                    <a:pt x="48" y="67"/>
                    <a:pt x="48" y="79"/>
                  </a:cubicBezTo>
                  <a:cubicBezTo>
                    <a:pt x="48" y="81"/>
                    <a:pt x="48" y="83"/>
                    <a:pt x="49" y="85"/>
                  </a:cubicBezTo>
                  <a:cubicBezTo>
                    <a:pt x="47" y="85"/>
                    <a:pt x="45" y="84"/>
                    <a:pt x="43" y="84"/>
                  </a:cubicBezTo>
                  <a:cubicBezTo>
                    <a:pt x="32" y="84"/>
                    <a:pt x="22" y="94"/>
                    <a:pt x="22" y="106"/>
                  </a:cubicBezTo>
                  <a:cubicBezTo>
                    <a:pt x="22" y="109"/>
                    <a:pt x="23" y="112"/>
                    <a:pt x="24" y="115"/>
                  </a:cubicBezTo>
                  <a:cubicBezTo>
                    <a:pt x="11" y="118"/>
                    <a:pt x="0" y="130"/>
                    <a:pt x="0" y="145"/>
                  </a:cubicBezTo>
                  <a:cubicBezTo>
                    <a:pt x="0" y="157"/>
                    <a:pt x="8" y="168"/>
                    <a:pt x="19" y="173"/>
                  </a:cubicBezTo>
                  <a:cubicBezTo>
                    <a:pt x="10" y="177"/>
                    <a:pt x="4" y="186"/>
                    <a:pt x="4" y="196"/>
                  </a:cubicBezTo>
                  <a:cubicBezTo>
                    <a:pt x="4" y="207"/>
                    <a:pt x="11" y="216"/>
                    <a:pt x="21" y="220"/>
                  </a:cubicBezTo>
                  <a:cubicBezTo>
                    <a:pt x="17" y="223"/>
                    <a:pt x="15" y="228"/>
                    <a:pt x="15" y="234"/>
                  </a:cubicBezTo>
                  <a:cubicBezTo>
                    <a:pt x="15" y="243"/>
                    <a:pt x="22" y="251"/>
                    <a:pt x="32" y="251"/>
                  </a:cubicBezTo>
                  <a:cubicBezTo>
                    <a:pt x="33" y="251"/>
                    <a:pt x="35" y="251"/>
                    <a:pt x="36" y="250"/>
                  </a:cubicBezTo>
                  <a:cubicBezTo>
                    <a:pt x="36" y="252"/>
                    <a:pt x="35" y="255"/>
                    <a:pt x="35" y="257"/>
                  </a:cubicBezTo>
                  <a:cubicBezTo>
                    <a:pt x="35" y="269"/>
                    <a:pt x="45" y="278"/>
                    <a:pt x="56" y="278"/>
                  </a:cubicBezTo>
                  <a:cubicBezTo>
                    <a:pt x="61" y="278"/>
                    <a:pt x="65" y="276"/>
                    <a:pt x="69" y="274"/>
                  </a:cubicBezTo>
                  <a:cubicBezTo>
                    <a:pt x="70" y="280"/>
                    <a:pt x="76" y="285"/>
                    <a:pt x="83" y="285"/>
                  </a:cubicBezTo>
                  <a:cubicBezTo>
                    <a:pt x="84" y="285"/>
                    <a:pt x="86" y="285"/>
                    <a:pt x="88" y="284"/>
                  </a:cubicBezTo>
                  <a:cubicBezTo>
                    <a:pt x="88" y="284"/>
                    <a:pt x="88" y="285"/>
                    <a:pt x="88" y="285"/>
                  </a:cubicBezTo>
                  <a:cubicBezTo>
                    <a:pt x="88" y="293"/>
                    <a:pt x="94" y="299"/>
                    <a:pt x="102" y="299"/>
                  </a:cubicBezTo>
                  <a:cubicBezTo>
                    <a:pt x="106" y="299"/>
                    <a:pt x="111" y="297"/>
                    <a:pt x="113" y="293"/>
                  </a:cubicBezTo>
                  <a:cubicBezTo>
                    <a:pt x="116" y="297"/>
                    <a:pt x="120" y="299"/>
                    <a:pt x="125" y="299"/>
                  </a:cubicBezTo>
                  <a:cubicBezTo>
                    <a:pt x="133" y="299"/>
                    <a:pt x="139" y="293"/>
                    <a:pt x="139" y="285"/>
                  </a:cubicBezTo>
                  <a:cubicBezTo>
                    <a:pt x="278" y="285"/>
                    <a:pt x="278" y="285"/>
                    <a:pt x="278" y="285"/>
                  </a:cubicBezTo>
                  <a:cubicBezTo>
                    <a:pt x="279" y="295"/>
                    <a:pt x="288" y="303"/>
                    <a:pt x="299" y="303"/>
                  </a:cubicBezTo>
                  <a:cubicBezTo>
                    <a:pt x="310" y="303"/>
                    <a:pt x="318" y="295"/>
                    <a:pt x="320" y="284"/>
                  </a:cubicBezTo>
                  <a:cubicBezTo>
                    <a:pt x="323" y="287"/>
                    <a:pt x="328" y="289"/>
                    <a:pt x="333" y="289"/>
                  </a:cubicBezTo>
                  <a:cubicBezTo>
                    <a:pt x="343" y="289"/>
                    <a:pt x="351" y="282"/>
                    <a:pt x="353" y="273"/>
                  </a:cubicBezTo>
                  <a:cubicBezTo>
                    <a:pt x="363" y="271"/>
                    <a:pt x="371" y="263"/>
                    <a:pt x="371" y="252"/>
                  </a:cubicBezTo>
                  <a:cubicBezTo>
                    <a:pt x="371" y="251"/>
                    <a:pt x="371" y="250"/>
                    <a:pt x="371" y="249"/>
                  </a:cubicBezTo>
                  <a:cubicBezTo>
                    <a:pt x="379" y="246"/>
                    <a:pt x="385" y="238"/>
                    <a:pt x="385" y="229"/>
                  </a:cubicBezTo>
                  <a:cubicBezTo>
                    <a:pt x="385" y="224"/>
                    <a:pt x="384" y="219"/>
                    <a:pt x="381" y="216"/>
                  </a:cubicBezTo>
                  <a:cubicBezTo>
                    <a:pt x="382" y="213"/>
                    <a:pt x="383" y="210"/>
                    <a:pt x="383" y="206"/>
                  </a:cubicBezTo>
                  <a:close/>
                </a:path>
              </a:pathLst>
            </a:custGeom>
            <a:solidFill>
              <a:srgbClr val="642D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99"/>
            <p:cNvSpPr>
              <a:spLocks/>
            </p:cNvSpPr>
            <p:nvPr/>
          </p:nvSpPr>
          <p:spPr bwMode="auto">
            <a:xfrm>
              <a:off x="11118008" y="5898852"/>
              <a:ext cx="444500" cy="442913"/>
            </a:xfrm>
            <a:custGeom>
              <a:avLst/>
              <a:gdLst>
                <a:gd name="T0" fmla="*/ 7 w 165"/>
                <a:gd name="T1" fmla="*/ 0 h 163"/>
                <a:gd name="T2" fmla="*/ 14 w 165"/>
                <a:gd name="T3" fmla="*/ 127 h 163"/>
                <a:gd name="T4" fmla="*/ 78 w 165"/>
                <a:gd name="T5" fmla="*/ 162 h 163"/>
                <a:gd name="T6" fmla="*/ 160 w 165"/>
                <a:gd name="T7" fmla="*/ 110 h 163"/>
                <a:gd name="T8" fmla="*/ 165 w 165"/>
                <a:gd name="T9" fmla="*/ 0 h 163"/>
                <a:gd name="T10" fmla="*/ 7 w 165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63">
                  <a:moveTo>
                    <a:pt x="7" y="0"/>
                  </a:moveTo>
                  <a:cubicBezTo>
                    <a:pt x="7" y="0"/>
                    <a:pt x="0" y="104"/>
                    <a:pt x="14" y="127"/>
                  </a:cubicBezTo>
                  <a:cubicBezTo>
                    <a:pt x="27" y="150"/>
                    <a:pt x="53" y="163"/>
                    <a:pt x="78" y="162"/>
                  </a:cubicBezTo>
                  <a:cubicBezTo>
                    <a:pt x="103" y="162"/>
                    <a:pt x="155" y="153"/>
                    <a:pt x="160" y="110"/>
                  </a:cubicBezTo>
                  <a:cubicBezTo>
                    <a:pt x="164" y="66"/>
                    <a:pt x="165" y="0"/>
                    <a:pt x="165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Oval 200"/>
            <p:cNvSpPr>
              <a:spLocks noChangeArrowheads="1"/>
            </p:cNvSpPr>
            <p:nvPr/>
          </p:nvSpPr>
          <p:spPr bwMode="auto">
            <a:xfrm>
              <a:off x="11125946" y="5859164"/>
              <a:ext cx="77788" cy="77788"/>
            </a:xfrm>
            <a:prstGeom prst="ellipse">
              <a:avLst/>
            </a:prstGeom>
            <a:solidFill>
              <a:srgbClr val="642D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Oval 201"/>
            <p:cNvSpPr>
              <a:spLocks noChangeArrowheads="1"/>
            </p:cNvSpPr>
            <p:nvPr/>
          </p:nvSpPr>
          <p:spPr bwMode="auto">
            <a:xfrm>
              <a:off x="11198971" y="5859164"/>
              <a:ext cx="77788" cy="77788"/>
            </a:xfrm>
            <a:prstGeom prst="ellipse">
              <a:avLst/>
            </a:prstGeom>
            <a:solidFill>
              <a:srgbClr val="642D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Oval 202"/>
            <p:cNvSpPr>
              <a:spLocks noChangeArrowheads="1"/>
            </p:cNvSpPr>
            <p:nvPr/>
          </p:nvSpPr>
          <p:spPr bwMode="auto">
            <a:xfrm>
              <a:off x="11271996" y="5859164"/>
              <a:ext cx="77788" cy="77788"/>
            </a:xfrm>
            <a:prstGeom prst="ellipse">
              <a:avLst/>
            </a:prstGeom>
            <a:solidFill>
              <a:srgbClr val="642D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Oval 203"/>
            <p:cNvSpPr>
              <a:spLocks noChangeArrowheads="1"/>
            </p:cNvSpPr>
            <p:nvPr/>
          </p:nvSpPr>
          <p:spPr bwMode="auto">
            <a:xfrm>
              <a:off x="11345021" y="5859164"/>
              <a:ext cx="77788" cy="77788"/>
            </a:xfrm>
            <a:prstGeom prst="ellipse">
              <a:avLst/>
            </a:prstGeom>
            <a:solidFill>
              <a:srgbClr val="642D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Oval 204"/>
            <p:cNvSpPr>
              <a:spLocks noChangeArrowheads="1"/>
            </p:cNvSpPr>
            <p:nvPr/>
          </p:nvSpPr>
          <p:spPr bwMode="auto">
            <a:xfrm>
              <a:off x="11416458" y="5859164"/>
              <a:ext cx="79375" cy="77788"/>
            </a:xfrm>
            <a:prstGeom prst="ellipse">
              <a:avLst/>
            </a:prstGeom>
            <a:solidFill>
              <a:srgbClr val="642D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Oval 205"/>
            <p:cNvSpPr>
              <a:spLocks noChangeArrowheads="1"/>
            </p:cNvSpPr>
            <p:nvPr/>
          </p:nvSpPr>
          <p:spPr bwMode="auto">
            <a:xfrm>
              <a:off x="11489483" y="5859164"/>
              <a:ext cx="79375" cy="77788"/>
            </a:xfrm>
            <a:prstGeom prst="ellipse">
              <a:avLst/>
            </a:prstGeom>
            <a:solidFill>
              <a:srgbClr val="642D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206"/>
            <p:cNvSpPr>
              <a:spLocks/>
            </p:cNvSpPr>
            <p:nvPr/>
          </p:nvSpPr>
          <p:spPr bwMode="auto">
            <a:xfrm>
              <a:off x="11322796" y="6043314"/>
              <a:ext cx="57150" cy="88900"/>
            </a:xfrm>
            <a:custGeom>
              <a:avLst/>
              <a:gdLst>
                <a:gd name="T0" fmla="*/ 14 w 36"/>
                <a:gd name="T1" fmla="*/ 0 h 56"/>
                <a:gd name="T2" fmla="*/ 0 w 36"/>
                <a:gd name="T3" fmla="*/ 56 h 56"/>
                <a:gd name="T4" fmla="*/ 36 w 36"/>
                <a:gd name="T5" fmla="*/ 56 h 56"/>
                <a:gd name="T6" fmla="*/ 14 w 3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6">
                  <a:moveTo>
                    <a:pt x="14" y="0"/>
                  </a:moveTo>
                  <a:lnTo>
                    <a:pt x="0" y="56"/>
                  </a:lnTo>
                  <a:lnTo>
                    <a:pt x="36" y="5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Oval 207"/>
            <p:cNvSpPr>
              <a:spLocks noChangeArrowheads="1"/>
            </p:cNvSpPr>
            <p:nvPr/>
          </p:nvSpPr>
          <p:spPr bwMode="auto">
            <a:xfrm>
              <a:off x="11073558" y="6040139"/>
              <a:ext cx="92075" cy="95250"/>
            </a:xfrm>
            <a:prstGeom prst="ellipse">
              <a:avLst/>
            </a:pr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Oval 208"/>
            <p:cNvSpPr>
              <a:spLocks noChangeArrowheads="1"/>
            </p:cNvSpPr>
            <p:nvPr/>
          </p:nvSpPr>
          <p:spPr bwMode="auto">
            <a:xfrm>
              <a:off x="11516471" y="6040139"/>
              <a:ext cx="95250" cy="95250"/>
            </a:xfrm>
            <a:prstGeom prst="ellipse">
              <a:avLst/>
            </a:pr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Oval 209"/>
            <p:cNvSpPr>
              <a:spLocks noChangeArrowheads="1"/>
            </p:cNvSpPr>
            <p:nvPr/>
          </p:nvSpPr>
          <p:spPr bwMode="auto">
            <a:xfrm>
              <a:off x="11206908" y="5981402"/>
              <a:ext cx="73025" cy="69850"/>
            </a:xfrm>
            <a:prstGeom prst="ellipse">
              <a:avLst/>
            </a:prstGeom>
            <a:solidFill>
              <a:srgbClr val="3F2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Oval 210"/>
            <p:cNvSpPr>
              <a:spLocks noChangeArrowheads="1"/>
            </p:cNvSpPr>
            <p:nvPr/>
          </p:nvSpPr>
          <p:spPr bwMode="auto">
            <a:xfrm>
              <a:off x="11422808" y="5981402"/>
              <a:ext cx="69850" cy="69850"/>
            </a:xfrm>
            <a:prstGeom prst="ellipse">
              <a:avLst/>
            </a:prstGeom>
            <a:solidFill>
              <a:srgbClr val="3F2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11"/>
            <p:cNvSpPr>
              <a:spLocks/>
            </p:cNvSpPr>
            <p:nvPr/>
          </p:nvSpPr>
          <p:spPr bwMode="auto">
            <a:xfrm>
              <a:off x="11219608" y="6151264"/>
              <a:ext cx="261938" cy="122238"/>
            </a:xfrm>
            <a:custGeom>
              <a:avLst/>
              <a:gdLst>
                <a:gd name="T0" fmla="*/ 0 w 97"/>
                <a:gd name="T1" fmla="*/ 20 h 45"/>
                <a:gd name="T2" fmla="*/ 0 w 97"/>
                <a:gd name="T3" fmla="*/ 25 h 45"/>
                <a:gd name="T4" fmla="*/ 89 w 97"/>
                <a:gd name="T5" fmla="*/ 45 h 45"/>
                <a:gd name="T6" fmla="*/ 97 w 97"/>
                <a:gd name="T7" fmla="*/ 0 h 45"/>
                <a:gd name="T8" fmla="*/ 0 w 97"/>
                <a:gd name="T9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5">
                  <a:moveTo>
                    <a:pt x="0" y="20"/>
                  </a:moveTo>
                  <a:cubicBezTo>
                    <a:pt x="0" y="21"/>
                    <a:pt x="0" y="23"/>
                    <a:pt x="0" y="25"/>
                  </a:cubicBezTo>
                  <a:cubicBezTo>
                    <a:pt x="31" y="35"/>
                    <a:pt x="89" y="45"/>
                    <a:pt x="89" y="45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75" y="16"/>
                    <a:pt x="24" y="19"/>
                    <a:pt x="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212"/>
            <p:cNvSpPr>
              <a:spLocks/>
            </p:cNvSpPr>
            <p:nvPr/>
          </p:nvSpPr>
          <p:spPr bwMode="auto">
            <a:xfrm>
              <a:off x="11381533" y="6124277"/>
              <a:ext cx="14288" cy="184150"/>
            </a:xfrm>
            <a:custGeom>
              <a:avLst/>
              <a:gdLst>
                <a:gd name="T0" fmla="*/ 0 w 9"/>
                <a:gd name="T1" fmla="*/ 116 h 116"/>
                <a:gd name="T2" fmla="*/ 7 w 9"/>
                <a:gd name="T3" fmla="*/ 116 h 116"/>
                <a:gd name="T4" fmla="*/ 9 w 9"/>
                <a:gd name="T5" fmla="*/ 0 h 116"/>
                <a:gd name="T6" fmla="*/ 0 w 9"/>
                <a:gd name="T7" fmla="*/ 0 h 116"/>
                <a:gd name="T8" fmla="*/ 0 w 9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6">
                  <a:moveTo>
                    <a:pt x="0" y="116"/>
                  </a:moveTo>
                  <a:lnTo>
                    <a:pt x="7" y="116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13"/>
            <p:cNvSpPr>
              <a:spLocks/>
            </p:cNvSpPr>
            <p:nvPr/>
          </p:nvSpPr>
          <p:spPr bwMode="auto">
            <a:xfrm>
              <a:off x="11292633" y="6108402"/>
              <a:ext cx="15875" cy="187325"/>
            </a:xfrm>
            <a:custGeom>
              <a:avLst/>
              <a:gdLst>
                <a:gd name="T0" fmla="*/ 4 w 10"/>
                <a:gd name="T1" fmla="*/ 118 h 118"/>
                <a:gd name="T2" fmla="*/ 10 w 10"/>
                <a:gd name="T3" fmla="*/ 118 h 118"/>
                <a:gd name="T4" fmla="*/ 9 w 10"/>
                <a:gd name="T5" fmla="*/ 0 h 118"/>
                <a:gd name="T6" fmla="*/ 0 w 10"/>
                <a:gd name="T7" fmla="*/ 0 h 118"/>
                <a:gd name="T8" fmla="*/ 4 w 10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8">
                  <a:moveTo>
                    <a:pt x="4" y="118"/>
                  </a:moveTo>
                  <a:lnTo>
                    <a:pt x="10" y="1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4" y="118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14"/>
            <p:cNvSpPr>
              <a:spLocks/>
            </p:cNvSpPr>
            <p:nvPr/>
          </p:nvSpPr>
          <p:spPr bwMode="auto">
            <a:xfrm>
              <a:off x="11254533" y="7154564"/>
              <a:ext cx="127000" cy="19050"/>
            </a:xfrm>
            <a:custGeom>
              <a:avLst/>
              <a:gdLst>
                <a:gd name="T0" fmla="*/ 28 w 47"/>
                <a:gd name="T1" fmla="*/ 7 h 7"/>
                <a:gd name="T2" fmla="*/ 24 w 47"/>
                <a:gd name="T3" fmla="*/ 7 h 7"/>
                <a:gd name="T4" fmla="*/ 20 w 47"/>
                <a:gd name="T5" fmla="*/ 7 h 7"/>
                <a:gd name="T6" fmla="*/ 1 w 47"/>
                <a:gd name="T7" fmla="*/ 5 h 7"/>
                <a:gd name="T8" fmla="*/ 0 w 47"/>
                <a:gd name="T9" fmla="*/ 2 h 7"/>
                <a:gd name="T10" fmla="*/ 3 w 47"/>
                <a:gd name="T11" fmla="*/ 1 h 7"/>
                <a:gd name="T12" fmla="*/ 20 w 47"/>
                <a:gd name="T13" fmla="*/ 3 h 7"/>
                <a:gd name="T14" fmla="*/ 24 w 47"/>
                <a:gd name="T15" fmla="*/ 3 h 7"/>
                <a:gd name="T16" fmla="*/ 44 w 47"/>
                <a:gd name="T17" fmla="*/ 1 h 7"/>
                <a:gd name="T18" fmla="*/ 47 w 47"/>
                <a:gd name="T19" fmla="*/ 2 h 7"/>
                <a:gd name="T20" fmla="*/ 46 w 47"/>
                <a:gd name="T21" fmla="*/ 5 h 7"/>
                <a:gd name="T22" fmla="*/ 28 w 47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7">
                  <a:moveTo>
                    <a:pt x="28" y="7"/>
                  </a:moveTo>
                  <a:cubicBezTo>
                    <a:pt x="27" y="7"/>
                    <a:pt x="26" y="7"/>
                    <a:pt x="24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9" y="7"/>
                    <a:pt x="2" y="5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1" y="0"/>
                    <a:pt x="3" y="1"/>
                  </a:cubicBezTo>
                  <a:cubicBezTo>
                    <a:pt x="3" y="1"/>
                    <a:pt x="10" y="3"/>
                    <a:pt x="20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33" y="3"/>
                    <a:pt x="40" y="3"/>
                    <a:pt x="44" y="1"/>
                  </a:cubicBezTo>
                  <a:cubicBezTo>
                    <a:pt x="45" y="0"/>
                    <a:pt x="46" y="1"/>
                    <a:pt x="47" y="2"/>
                  </a:cubicBezTo>
                  <a:cubicBezTo>
                    <a:pt x="47" y="3"/>
                    <a:pt x="47" y="4"/>
                    <a:pt x="46" y="5"/>
                  </a:cubicBezTo>
                  <a:cubicBezTo>
                    <a:pt x="42" y="7"/>
                    <a:pt x="36" y="7"/>
                    <a:pt x="28" y="7"/>
                  </a:cubicBezTo>
                  <a:close/>
                </a:path>
              </a:pathLst>
            </a:custGeom>
            <a:solidFill>
              <a:srgbClr val="1E4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6" name="组合 395"/>
          <p:cNvGrpSpPr/>
          <p:nvPr/>
        </p:nvGrpSpPr>
        <p:grpSpPr>
          <a:xfrm>
            <a:off x="9484471" y="5506739"/>
            <a:ext cx="954088" cy="2503488"/>
            <a:chOff x="9484471" y="5506739"/>
            <a:chExt cx="954088" cy="2503488"/>
          </a:xfrm>
        </p:grpSpPr>
        <p:sp>
          <p:nvSpPr>
            <p:cNvPr id="220" name="Freeform 215"/>
            <p:cNvSpPr>
              <a:spLocks/>
            </p:cNvSpPr>
            <p:nvPr/>
          </p:nvSpPr>
          <p:spPr bwMode="auto">
            <a:xfrm>
              <a:off x="9717833" y="7040264"/>
              <a:ext cx="542925" cy="881063"/>
            </a:xfrm>
            <a:custGeom>
              <a:avLst/>
              <a:gdLst>
                <a:gd name="T0" fmla="*/ 18 w 201"/>
                <a:gd name="T1" fmla="*/ 11 h 325"/>
                <a:gd name="T2" fmla="*/ 0 w 201"/>
                <a:gd name="T3" fmla="*/ 325 h 325"/>
                <a:gd name="T4" fmla="*/ 66 w 201"/>
                <a:gd name="T5" fmla="*/ 325 h 325"/>
                <a:gd name="T6" fmla="*/ 88 w 201"/>
                <a:gd name="T7" fmla="*/ 60 h 325"/>
                <a:gd name="T8" fmla="*/ 102 w 201"/>
                <a:gd name="T9" fmla="*/ 60 h 325"/>
                <a:gd name="T10" fmla="*/ 138 w 201"/>
                <a:gd name="T11" fmla="*/ 325 h 325"/>
                <a:gd name="T12" fmla="*/ 201 w 201"/>
                <a:gd name="T13" fmla="*/ 325 h 325"/>
                <a:gd name="T14" fmla="*/ 168 w 201"/>
                <a:gd name="T15" fmla="*/ 37 h 325"/>
                <a:gd name="T16" fmla="*/ 164 w 201"/>
                <a:gd name="T17" fmla="*/ 0 h 325"/>
                <a:gd name="T18" fmla="*/ 18 w 201"/>
                <a:gd name="T19" fmla="*/ 1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325">
                  <a:moveTo>
                    <a:pt x="18" y="11"/>
                  </a:moveTo>
                  <a:cubicBezTo>
                    <a:pt x="0" y="325"/>
                    <a:pt x="0" y="325"/>
                    <a:pt x="0" y="325"/>
                  </a:cubicBezTo>
                  <a:cubicBezTo>
                    <a:pt x="66" y="325"/>
                    <a:pt x="66" y="325"/>
                    <a:pt x="66" y="325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102" y="60"/>
                    <a:pt x="102" y="60"/>
                    <a:pt x="102" y="60"/>
                  </a:cubicBezTo>
                  <a:cubicBezTo>
                    <a:pt x="138" y="325"/>
                    <a:pt x="138" y="325"/>
                    <a:pt x="138" y="325"/>
                  </a:cubicBezTo>
                  <a:cubicBezTo>
                    <a:pt x="201" y="325"/>
                    <a:pt x="201" y="325"/>
                    <a:pt x="201" y="325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47" y="1"/>
                    <a:pt x="18" y="11"/>
                  </a:cubicBezTo>
                  <a:close/>
                </a:path>
              </a:pathLst>
            </a:custGeom>
            <a:solidFill>
              <a:srgbClr val="2A3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Rectangle 216"/>
            <p:cNvSpPr>
              <a:spLocks noChangeArrowheads="1"/>
            </p:cNvSpPr>
            <p:nvPr/>
          </p:nvSpPr>
          <p:spPr bwMode="auto">
            <a:xfrm>
              <a:off x="9767046" y="7018039"/>
              <a:ext cx="393700" cy="46038"/>
            </a:xfrm>
            <a:prstGeom prst="rect">
              <a:avLst/>
            </a:prstGeom>
            <a:solidFill>
              <a:srgbClr val="543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17"/>
            <p:cNvSpPr>
              <a:spLocks/>
            </p:cNvSpPr>
            <p:nvPr/>
          </p:nvSpPr>
          <p:spPr bwMode="auto">
            <a:xfrm>
              <a:off x="9794033" y="6360814"/>
              <a:ext cx="347663" cy="674688"/>
            </a:xfrm>
            <a:custGeom>
              <a:avLst/>
              <a:gdLst>
                <a:gd name="T0" fmla="*/ 23 w 219"/>
                <a:gd name="T1" fmla="*/ 10 h 425"/>
                <a:gd name="T2" fmla="*/ 192 w 219"/>
                <a:gd name="T3" fmla="*/ 0 h 425"/>
                <a:gd name="T4" fmla="*/ 211 w 219"/>
                <a:gd name="T5" fmla="*/ 17 h 425"/>
                <a:gd name="T6" fmla="*/ 219 w 219"/>
                <a:gd name="T7" fmla="*/ 425 h 425"/>
                <a:gd name="T8" fmla="*/ 0 w 219"/>
                <a:gd name="T9" fmla="*/ 425 h 425"/>
                <a:gd name="T10" fmla="*/ 11 w 219"/>
                <a:gd name="T11" fmla="*/ 18 h 425"/>
                <a:gd name="T12" fmla="*/ 23 w 219"/>
                <a:gd name="T13" fmla="*/ 1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425">
                  <a:moveTo>
                    <a:pt x="23" y="10"/>
                  </a:moveTo>
                  <a:lnTo>
                    <a:pt x="192" y="0"/>
                  </a:lnTo>
                  <a:lnTo>
                    <a:pt x="211" y="17"/>
                  </a:lnTo>
                  <a:lnTo>
                    <a:pt x="219" y="425"/>
                  </a:lnTo>
                  <a:lnTo>
                    <a:pt x="0" y="425"/>
                  </a:lnTo>
                  <a:lnTo>
                    <a:pt x="11" y="18"/>
                  </a:lnTo>
                  <a:lnTo>
                    <a:pt x="23" y="10"/>
                  </a:lnTo>
                  <a:close/>
                </a:path>
              </a:pathLst>
            </a:custGeom>
            <a:solidFill>
              <a:srgbClr val="FBE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18"/>
            <p:cNvSpPr>
              <a:spLocks/>
            </p:cNvSpPr>
            <p:nvPr/>
          </p:nvSpPr>
          <p:spPr bwMode="auto">
            <a:xfrm>
              <a:off x="9484471" y="6360814"/>
              <a:ext cx="357188" cy="920750"/>
            </a:xfrm>
            <a:custGeom>
              <a:avLst/>
              <a:gdLst>
                <a:gd name="T0" fmla="*/ 132 w 132"/>
                <a:gd name="T1" fmla="*/ 5 h 340"/>
                <a:gd name="T2" fmla="*/ 89 w 132"/>
                <a:gd name="T3" fmla="*/ 0 h 340"/>
                <a:gd name="T4" fmla="*/ 84 w 132"/>
                <a:gd name="T5" fmla="*/ 6 h 340"/>
                <a:gd name="T6" fmla="*/ 92 w 132"/>
                <a:gd name="T7" fmla="*/ 16 h 340"/>
                <a:gd name="T8" fmla="*/ 76 w 132"/>
                <a:gd name="T9" fmla="*/ 16 h 340"/>
                <a:gd name="T10" fmla="*/ 1 w 132"/>
                <a:gd name="T11" fmla="*/ 156 h 340"/>
                <a:gd name="T12" fmla="*/ 53 w 132"/>
                <a:gd name="T13" fmla="*/ 231 h 340"/>
                <a:gd name="T14" fmla="*/ 86 w 132"/>
                <a:gd name="T15" fmla="*/ 187 h 340"/>
                <a:gd name="T16" fmla="*/ 50 w 132"/>
                <a:gd name="T17" fmla="*/ 149 h 340"/>
                <a:gd name="T18" fmla="*/ 84 w 132"/>
                <a:gd name="T19" fmla="*/ 86 h 340"/>
                <a:gd name="T20" fmla="*/ 75 w 132"/>
                <a:gd name="T21" fmla="*/ 280 h 340"/>
                <a:gd name="T22" fmla="*/ 97 w 132"/>
                <a:gd name="T23" fmla="*/ 327 h 340"/>
                <a:gd name="T24" fmla="*/ 118 w 132"/>
                <a:gd name="T25" fmla="*/ 324 h 340"/>
                <a:gd name="T26" fmla="*/ 132 w 132"/>
                <a:gd name="T27" fmla="*/ 5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340">
                  <a:moveTo>
                    <a:pt x="132" y="5"/>
                  </a:moveTo>
                  <a:cubicBezTo>
                    <a:pt x="132" y="5"/>
                    <a:pt x="91" y="0"/>
                    <a:pt x="89" y="0"/>
                  </a:cubicBezTo>
                  <a:cubicBezTo>
                    <a:pt x="87" y="0"/>
                    <a:pt x="84" y="1"/>
                    <a:pt x="84" y="6"/>
                  </a:cubicBezTo>
                  <a:cubicBezTo>
                    <a:pt x="84" y="12"/>
                    <a:pt x="92" y="16"/>
                    <a:pt x="92" y="16"/>
                  </a:cubicBezTo>
                  <a:cubicBezTo>
                    <a:pt x="92" y="16"/>
                    <a:pt x="82" y="11"/>
                    <a:pt x="76" y="16"/>
                  </a:cubicBezTo>
                  <a:cubicBezTo>
                    <a:pt x="70" y="22"/>
                    <a:pt x="0" y="145"/>
                    <a:pt x="1" y="156"/>
                  </a:cubicBezTo>
                  <a:cubicBezTo>
                    <a:pt x="2" y="168"/>
                    <a:pt x="53" y="231"/>
                    <a:pt x="53" y="231"/>
                  </a:cubicBezTo>
                  <a:cubicBezTo>
                    <a:pt x="86" y="187"/>
                    <a:pt x="86" y="187"/>
                    <a:pt x="86" y="187"/>
                  </a:cubicBezTo>
                  <a:cubicBezTo>
                    <a:pt x="86" y="187"/>
                    <a:pt x="50" y="155"/>
                    <a:pt x="50" y="149"/>
                  </a:cubicBezTo>
                  <a:cubicBezTo>
                    <a:pt x="51" y="143"/>
                    <a:pt x="84" y="86"/>
                    <a:pt x="84" y="86"/>
                  </a:cubicBezTo>
                  <a:cubicBezTo>
                    <a:pt x="75" y="280"/>
                    <a:pt x="75" y="280"/>
                    <a:pt x="75" y="280"/>
                  </a:cubicBezTo>
                  <a:cubicBezTo>
                    <a:pt x="75" y="280"/>
                    <a:pt x="75" y="315"/>
                    <a:pt x="97" y="327"/>
                  </a:cubicBezTo>
                  <a:cubicBezTo>
                    <a:pt x="119" y="340"/>
                    <a:pt x="118" y="324"/>
                    <a:pt x="118" y="324"/>
                  </a:cubicBezTo>
                  <a:lnTo>
                    <a:pt x="132" y="5"/>
                  </a:lnTo>
                  <a:close/>
                </a:path>
              </a:pathLst>
            </a:custGeom>
            <a:solidFill>
              <a:srgbClr val="696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19"/>
            <p:cNvSpPr>
              <a:spLocks/>
            </p:cNvSpPr>
            <p:nvPr/>
          </p:nvSpPr>
          <p:spPr bwMode="auto">
            <a:xfrm>
              <a:off x="10084546" y="6346527"/>
              <a:ext cx="354013" cy="919163"/>
            </a:xfrm>
            <a:custGeom>
              <a:avLst/>
              <a:gdLst>
                <a:gd name="T0" fmla="*/ 0 w 131"/>
                <a:gd name="T1" fmla="*/ 5 h 339"/>
                <a:gd name="T2" fmla="*/ 43 w 131"/>
                <a:gd name="T3" fmla="*/ 0 h 339"/>
                <a:gd name="T4" fmla="*/ 47 w 131"/>
                <a:gd name="T5" fmla="*/ 6 h 339"/>
                <a:gd name="T6" fmla="*/ 39 w 131"/>
                <a:gd name="T7" fmla="*/ 16 h 339"/>
                <a:gd name="T8" fmla="*/ 55 w 131"/>
                <a:gd name="T9" fmla="*/ 16 h 339"/>
                <a:gd name="T10" fmla="*/ 130 w 131"/>
                <a:gd name="T11" fmla="*/ 156 h 339"/>
                <a:gd name="T12" fmla="*/ 78 w 131"/>
                <a:gd name="T13" fmla="*/ 231 h 339"/>
                <a:gd name="T14" fmla="*/ 46 w 131"/>
                <a:gd name="T15" fmla="*/ 187 h 339"/>
                <a:gd name="T16" fmla="*/ 81 w 131"/>
                <a:gd name="T17" fmla="*/ 149 h 339"/>
                <a:gd name="T18" fmla="*/ 47 w 131"/>
                <a:gd name="T19" fmla="*/ 86 h 339"/>
                <a:gd name="T20" fmla="*/ 57 w 131"/>
                <a:gd name="T21" fmla="*/ 280 h 339"/>
                <a:gd name="T22" fmla="*/ 34 w 131"/>
                <a:gd name="T23" fmla="*/ 327 h 339"/>
                <a:gd name="T24" fmla="*/ 13 w 131"/>
                <a:gd name="T25" fmla="*/ 324 h 339"/>
                <a:gd name="T26" fmla="*/ 0 w 131"/>
                <a:gd name="T27" fmla="*/ 5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339">
                  <a:moveTo>
                    <a:pt x="0" y="5"/>
                  </a:moveTo>
                  <a:cubicBezTo>
                    <a:pt x="0" y="5"/>
                    <a:pt x="41" y="0"/>
                    <a:pt x="43" y="0"/>
                  </a:cubicBezTo>
                  <a:cubicBezTo>
                    <a:pt x="44" y="0"/>
                    <a:pt x="47" y="1"/>
                    <a:pt x="47" y="6"/>
                  </a:cubicBezTo>
                  <a:cubicBezTo>
                    <a:pt x="47" y="12"/>
                    <a:pt x="39" y="16"/>
                    <a:pt x="39" y="16"/>
                  </a:cubicBezTo>
                  <a:cubicBezTo>
                    <a:pt x="39" y="16"/>
                    <a:pt x="49" y="10"/>
                    <a:pt x="55" y="16"/>
                  </a:cubicBezTo>
                  <a:cubicBezTo>
                    <a:pt x="61" y="22"/>
                    <a:pt x="131" y="144"/>
                    <a:pt x="130" y="156"/>
                  </a:cubicBezTo>
                  <a:cubicBezTo>
                    <a:pt x="129" y="168"/>
                    <a:pt x="78" y="231"/>
                    <a:pt x="78" y="231"/>
                  </a:cubicBezTo>
                  <a:cubicBezTo>
                    <a:pt x="46" y="187"/>
                    <a:pt x="46" y="187"/>
                    <a:pt x="46" y="187"/>
                  </a:cubicBezTo>
                  <a:cubicBezTo>
                    <a:pt x="46" y="187"/>
                    <a:pt x="81" y="155"/>
                    <a:pt x="81" y="149"/>
                  </a:cubicBezTo>
                  <a:cubicBezTo>
                    <a:pt x="80" y="143"/>
                    <a:pt x="47" y="86"/>
                    <a:pt x="47" y="86"/>
                  </a:cubicBezTo>
                  <a:cubicBezTo>
                    <a:pt x="57" y="280"/>
                    <a:pt x="57" y="280"/>
                    <a:pt x="57" y="280"/>
                  </a:cubicBezTo>
                  <a:cubicBezTo>
                    <a:pt x="57" y="280"/>
                    <a:pt x="56" y="315"/>
                    <a:pt x="34" y="327"/>
                  </a:cubicBezTo>
                  <a:cubicBezTo>
                    <a:pt x="13" y="339"/>
                    <a:pt x="13" y="324"/>
                    <a:pt x="13" y="324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696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20"/>
            <p:cNvSpPr>
              <a:spLocks/>
            </p:cNvSpPr>
            <p:nvPr/>
          </p:nvSpPr>
          <p:spPr bwMode="auto">
            <a:xfrm>
              <a:off x="9906746" y="6438602"/>
              <a:ext cx="127000" cy="596900"/>
            </a:xfrm>
            <a:custGeom>
              <a:avLst/>
              <a:gdLst>
                <a:gd name="T0" fmla="*/ 37 w 80"/>
                <a:gd name="T1" fmla="*/ 0 h 376"/>
                <a:gd name="T2" fmla="*/ 0 w 80"/>
                <a:gd name="T3" fmla="*/ 376 h 376"/>
                <a:gd name="T4" fmla="*/ 80 w 80"/>
                <a:gd name="T5" fmla="*/ 376 h 376"/>
                <a:gd name="T6" fmla="*/ 46 w 80"/>
                <a:gd name="T7" fmla="*/ 0 h 376"/>
                <a:gd name="T8" fmla="*/ 37 w 80"/>
                <a:gd name="T9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376">
                  <a:moveTo>
                    <a:pt x="37" y="0"/>
                  </a:moveTo>
                  <a:lnTo>
                    <a:pt x="0" y="376"/>
                  </a:lnTo>
                  <a:lnTo>
                    <a:pt x="80" y="376"/>
                  </a:lnTo>
                  <a:lnTo>
                    <a:pt x="46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554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21"/>
            <p:cNvSpPr>
              <a:spLocks/>
            </p:cNvSpPr>
            <p:nvPr/>
          </p:nvSpPr>
          <p:spPr bwMode="auto">
            <a:xfrm>
              <a:off x="9874996" y="6362402"/>
              <a:ext cx="180975" cy="122238"/>
            </a:xfrm>
            <a:custGeom>
              <a:avLst/>
              <a:gdLst>
                <a:gd name="T0" fmla="*/ 22 w 114"/>
                <a:gd name="T1" fmla="*/ 5 h 77"/>
                <a:gd name="T2" fmla="*/ 0 w 114"/>
                <a:gd name="T3" fmla="*/ 72 h 77"/>
                <a:gd name="T4" fmla="*/ 59 w 114"/>
                <a:gd name="T5" fmla="*/ 55 h 77"/>
                <a:gd name="T6" fmla="*/ 114 w 114"/>
                <a:gd name="T7" fmla="*/ 77 h 77"/>
                <a:gd name="T8" fmla="*/ 105 w 114"/>
                <a:gd name="T9" fmla="*/ 0 h 77"/>
                <a:gd name="T10" fmla="*/ 22 w 114"/>
                <a:gd name="T11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77">
                  <a:moveTo>
                    <a:pt x="22" y="5"/>
                  </a:moveTo>
                  <a:lnTo>
                    <a:pt x="0" y="72"/>
                  </a:lnTo>
                  <a:lnTo>
                    <a:pt x="59" y="55"/>
                  </a:lnTo>
                  <a:lnTo>
                    <a:pt x="114" y="77"/>
                  </a:lnTo>
                  <a:lnTo>
                    <a:pt x="105" y="0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EA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22"/>
            <p:cNvSpPr>
              <a:spLocks/>
            </p:cNvSpPr>
            <p:nvPr/>
          </p:nvSpPr>
          <p:spPr bwMode="auto">
            <a:xfrm>
              <a:off x="9909921" y="6265564"/>
              <a:ext cx="134938" cy="187325"/>
            </a:xfrm>
            <a:custGeom>
              <a:avLst/>
              <a:gdLst>
                <a:gd name="T0" fmla="*/ 0 w 50"/>
                <a:gd name="T1" fmla="*/ 0 h 69"/>
                <a:gd name="T2" fmla="*/ 0 w 50"/>
                <a:gd name="T3" fmla="*/ 56 h 69"/>
                <a:gd name="T4" fmla="*/ 24 w 50"/>
                <a:gd name="T5" fmla="*/ 68 h 69"/>
                <a:gd name="T6" fmla="*/ 49 w 50"/>
                <a:gd name="T7" fmla="*/ 55 h 69"/>
                <a:gd name="T8" fmla="*/ 50 w 50"/>
                <a:gd name="T9" fmla="*/ 6 h 69"/>
                <a:gd name="T10" fmla="*/ 0 w 50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6" y="69"/>
                    <a:pt x="24" y="68"/>
                  </a:cubicBezTo>
                  <a:cubicBezTo>
                    <a:pt x="43" y="67"/>
                    <a:pt x="49" y="55"/>
                    <a:pt x="49" y="55"/>
                  </a:cubicBezTo>
                  <a:cubicBezTo>
                    <a:pt x="50" y="6"/>
                    <a:pt x="50" y="6"/>
                    <a:pt x="50" y="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223"/>
            <p:cNvSpPr>
              <a:spLocks/>
            </p:cNvSpPr>
            <p:nvPr/>
          </p:nvSpPr>
          <p:spPr bwMode="auto">
            <a:xfrm>
              <a:off x="9909921" y="6265564"/>
              <a:ext cx="134938" cy="58738"/>
            </a:xfrm>
            <a:custGeom>
              <a:avLst/>
              <a:gdLst>
                <a:gd name="T0" fmla="*/ 28 w 50"/>
                <a:gd name="T1" fmla="*/ 22 h 22"/>
                <a:gd name="T2" fmla="*/ 50 w 50"/>
                <a:gd name="T3" fmla="*/ 18 h 22"/>
                <a:gd name="T4" fmla="*/ 50 w 50"/>
                <a:gd name="T5" fmla="*/ 6 h 22"/>
                <a:gd name="T6" fmla="*/ 0 w 50"/>
                <a:gd name="T7" fmla="*/ 0 h 22"/>
                <a:gd name="T8" fmla="*/ 0 w 50"/>
                <a:gd name="T9" fmla="*/ 17 h 22"/>
                <a:gd name="T10" fmla="*/ 28 w 50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2">
                  <a:moveTo>
                    <a:pt x="28" y="22"/>
                  </a:moveTo>
                  <a:cubicBezTo>
                    <a:pt x="36" y="22"/>
                    <a:pt x="43" y="20"/>
                    <a:pt x="50" y="18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9" y="20"/>
                    <a:pt x="18" y="22"/>
                    <a:pt x="28" y="22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24"/>
            <p:cNvSpPr>
              <a:spLocks/>
            </p:cNvSpPr>
            <p:nvPr/>
          </p:nvSpPr>
          <p:spPr bwMode="auto">
            <a:xfrm>
              <a:off x="9647983" y="5506739"/>
              <a:ext cx="677863" cy="509588"/>
            </a:xfrm>
            <a:custGeom>
              <a:avLst/>
              <a:gdLst>
                <a:gd name="T0" fmla="*/ 17 w 251"/>
                <a:gd name="T1" fmla="*/ 188 h 188"/>
                <a:gd name="T2" fmla="*/ 2 w 251"/>
                <a:gd name="T3" fmla="*/ 109 h 188"/>
                <a:gd name="T4" fmla="*/ 26 w 251"/>
                <a:gd name="T5" fmla="*/ 93 h 188"/>
                <a:gd name="T6" fmla="*/ 118 w 251"/>
                <a:gd name="T7" fmla="*/ 21 h 188"/>
                <a:gd name="T8" fmla="*/ 234 w 251"/>
                <a:gd name="T9" fmla="*/ 21 h 188"/>
                <a:gd name="T10" fmla="*/ 228 w 251"/>
                <a:gd name="T11" fmla="*/ 123 h 188"/>
                <a:gd name="T12" fmla="*/ 231 w 251"/>
                <a:gd name="T13" fmla="*/ 188 h 188"/>
                <a:gd name="T14" fmla="*/ 17 w 251"/>
                <a:gd name="T15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1" h="188">
                  <a:moveTo>
                    <a:pt x="17" y="188"/>
                  </a:moveTo>
                  <a:cubicBezTo>
                    <a:pt x="17" y="188"/>
                    <a:pt x="0" y="123"/>
                    <a:pt x="2" y="109"/>
                  </a:cubicBezTo>
                  <a:cubicBezTo>
                    <a:pt x="6" y="90"/>
                    <a:pt x="21" y="88"/>
                    <a:pt x="26" y="93"/>
                  </a:cubicBezTo>
                  <a:cubicBezTo>
                    <a:pt x="26" y="93"/>
                    <a:pt x="75" y="42"/>
                    <a:pt x="118" y="21"/>
                  </a:cubicBezTo>
                  <a:cubicBezTo>
                    <a:pt x="160" y="0"/>
                    <a:pt x="216" y="0"/>
                    <a:pt x="234" y="21"/>
                  </a:cubicBezTo>
                  <a:cubicBezTo>
                    <a:pt x="251" y="42"/>
                    <a:pt x="250" y="98"/>
                    <a:pt x="228" y="123"/>
                  </a:cubicBezTo>
                  <a:cubicBezTo>
                    <a:pt x="228" y="123"/>
                    <a:pt x="249" y="121"/>
                    <a:pt x="231" y="188"/>
                  </a:cubicBezTo>
                  <a:lnTo>
                    <a:pt x="17" y="188"/>
                  </a:lnTo>
                  <a:close/>
                </a:path>
              </a:pathLst>
            </a:custGeom>
            <a:solidFill>
              <a:srgbClr val="5B3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25"/>
            <p:cNvSpPr>
              <a:spLocks/>
            </p:cNvSpPr>
            <p:nvPr/>
          </p:nvSpPr>
          <p:spPr bwMode="auto">
            <a:xfrm>
              <a:off x="9725771" y="5840114"/>
              <a:ext cx="547688" cy="482600"/>
            </a:xfrm>
            <a:custGeom>
              <a:avLst/>
              <a:gdLst>
                <a:gd name="T0" fmla="*/ 0 w 203"/>
                <a:gd name="T1" fmla="*/ 0 h 178"/>
                <a:gd name="T2" fmla="*/ 182 w 203"/>
                <a:gd name="T3" fmla="*/ 4 h 178"/>
                <a:gd name="T4" fmla="*/ 115 w 203"/>
                <a:gd name="T5" fmla="*/ 172 h 178"/>
                <a:gd name="T6" fmla="*/ 5 w 203"/>
                <a:gd name="T7" fmla="*/ 101 h 178"/>
                <a:gd name="T8" fmla="*/ 0 w 203"/>
                <a:gd name="T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78">
                  <a:moveTo>
                    <a:pt x="0" y="0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203" y="166"/>
                    <a:pt x="115" y="172"/>
                  </a:cubicBezTo>
                  <a:cubicBezTo>
                    <a:pt x="28" y="178"/>
                    <a:pt x="8" y="144"/>
                    <a:pt x="5" y="101"/>
                  </a:cubicBezTo>
                  <a:cubicBezTo>
                    <a:pt x="1" y="5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26"/>
            <p:cNvSpPr>
              <a:spLocks/>
            </p:cNvSpPr>
            <p:nvPr/>
          </p:nvSpPr>
          <p:spPr bwMode="auto">
            <a:xfrm>
              <a:off x="9933733" y="6297314"/>
              <a:ext cx="80963" cy="68263"/>
            </a:xfrm>
            <a:custGeom>
              <a:avLst/>
              <a:gdLst>
                <a:gd name="T0" fmla="*/ 1 w 30"/>
                <a:gd name="T1" fmla="*/ 0 h 25"/>
                <a:gd name="T2" fmla="*/ 3 w 30"/>
                <a:gd name="T3" fmla="*/ 21 h 25"/>
                <a:gd name="T4" fmla="*/ 26 w 30"/>
                <a:gd name="T5" fmla="*/ 20 h 25"/>
                <a:gd name="T6" fmla="*/ 28 w 30"/>
                <a:gd name="T7" fmla="*/ 0 h 25"/>
                <a:gd name="T8" fmla="*/ 1 w 30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5">
                  <a:moveTo>
                    <a:pt x="1" y="0"/>
                  </a:moveTo>
                  <a:cubicBezTo>
                    <a:pt x="1" y="0"/>
                    <a:pt x="0" y="15"/>
                    <a:pt x="3" y="21"/>
                  </a:cubicBezTo>
                  <a:cubicBezTo>
                    <a:pt x="4" y="23"/>
                    <a:pt x="22" y="25"/>
                    <a:pt x="26" y="20"/>
                  </a:cubicBezTo>
                  <a:cubicBezTo>
                    <a:pt x="30" y="15"/>
                    <a:pt x="28" y="0"/>
                    <a:pt x="28" y="0"/>
                  </a:cubicBezTo>
                  <a:cubicBezTo>
                    <a:pt x="28" y="0"/>
                    <a:pt x="11" y="2"/>
                    <a:pt x="1" y="0"/>
                  </a:cubicBezTo>
                  <a:close/>
                </a:path>
              </a:pathLst>
            </a:custGeom>
            <a:solidFill>
              <a:srgbClr val="5B3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227"/>
            <p:cNvSpPr>
              <a:spLocks/>
            </p:cNvSpPr>
            <p:nvPr/>
          </p:nvSpPr>
          <p:spPr bwMode="auto">
            <a:xfrm>
              <a:off x="9865471" y="6292552"/>
              <a:ext cx="227013" cy="19050"/>
            </a:xfrm>
            <a:custGeom>
              <a:avLst/>
              <a:gdLst>
                <a:gd name="T0" fmla="*/ 27 w 84"/>
                <a:gd name="T1" fmla="*/ 1 h 7"/>
                <a:gd name="T2" fmla="*/ 0 w 84"/>
                <a:gd name="T3" fmla="*/ 0 h 7"/>
                <a:gd name="T4" fmla="*/ 63 w 84"/>
                <a:gd name="T5" fmla="*/ 5 h 7"/>
                <a:gd name="T6" fmla="*/ 84 w 84"/>
                <a:gd name="T7" fmla="*/ 0 h 7"/>
                <a:gd name="T8" fmla="*/ 27 w 8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">
                  <a:moveTo>
                    <a:pt x="27" y="1"/>
                  </a:moveTo>
                  <a:cubicBezTo>
                    <a:pt x="18" y="1"/>
                    <a:pt x="9" y="2"/>
                    <a:pt x="0" y="0"/>
                  </a:cubicBezTo>
                  <a:cubicBezTo>
                    <a:pt x="15" y="5"/>
                    <a:pt x="36" y="7"/>
                    <a:pt x="63" y="5"/>
                  </a:cubicBezTo>
                  <a:cubicBezTo>
                    <a:pt x="71" y="5"/>
                    <a:pt x="78" y="3"/>
                    <a:pt x="84" y="0"/>
                  </a:cubicBezTo>
                  <a:cubicBezTo>
                    <a:pt x="78" y="2"/>
                    <a:pt x="40" y="2"/>
                    <a:pt x="27" y="1"/>
                  </a:cubicBezTo>
                  <a:close/>
                </a:path>
              </a:pathLst>
            </a:custGeom>
            <a:solidFill>
              <a:srgbClr val="5B3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Oval 228"/>
            <p:cNvSpPr>
              <a:spLocks noChangeArrowheads="1"/>
            </p:cNvSpPr>
            <p:nvPr/>
          </p:nvSpPr>
          <p:spPr bwMode="auto">
            <a:xfrm>
              <a:off x="9674971" y="5981402"/>
              <a:ext cx="100013" cy="100013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Oval 229"/>
            <p:cNvSpPr>
              <a:spLocks noChangeArrowheads="1"/>
            </p:cNvSpPr>
            <p:nvPr/>
          </p:nvSpPr>
          <p:spPr bwMode="auto">
            <a:xfrm>
              <a:off x="10171858" y="5981402"/>
              <a:ext cx="100013" cy="100013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230"/>
            <p:cNvSpPr>
              <a:spLocks/>
            </p:cNvSpPr>
            <p:nvPr/>
          </p:nvSpPr>
          <p:spPr bwMode="auto">
            <a:xfrm>
              <a:off x="9890871" y="6013152"/>
              <a:ext cx="173038" cy="111125"/>
            </a:xfrm>
            <a:custGeom>
              <a:avLst/>
              <a:gdLst>
                <a:gd name="T0" fmla="*/ 10 w 64"/>
                <a:gd name="T1" fmla="*/ 5 h 41"/>
                <a:gd name="T2" fmla="*/ 53 w 64"/>
                <a:gd name="T3" fmla="*/ 5 h 41"/>
                <a:gd name="T4" fmla="*/ 60 w 64"/>
                <a:gd name="T5" fmla="*/ 36 h 41"/>
                <a:gd name="T6" fmla="*/ 2 w 64"/>
                <a:gd name="T7" fmla="*/ 36 h 41"/>
                <a:gd name="T8" fmla="*/ 10 w 64"/>
                <a:gd name="T9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1">
                  <a:moveTo>
                    <a:pt x="10" y="5"/>
                  </a:moveTo>
                  <a:cubicBezTo>
                    <a:pt x="16" y="0"/>
                    <a:pt x="48" y="1"/>
                    <a:pt x="53" y="5"/>
                  </a:cubicBezTo>
                  <a:cubicBezTo>
                    <a:pt x="57" y="9"/>
                    <a:pt x="64" y="31"/>
                    <a:pt x="60" y="36"/>
                  </a:cubicBezTo>
                  <a:cubicBezTo>
                    <a:pt x="57" y="40"/>
                    <a:pt x="4" y="41"/>
                    <a:pt x="2" y="36"/>
                  </a:cubicBezTo>
                  <a:cubicBezTo>
                    <a:pt x="0" y="30"/>
                    <a:pt x="4" y="10"/>
                    <a:pt x="10" y="5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231"/>
            <p:cNvSpPr>
              <a:spLocks/>
            </p:cNvSpPr>
            <p:nvPr/>
          </p:nvSpPr>
          <p:spPr bwMode="auto">
            <a:xfrm>
              <a:off x="9822608" y="6119514"/>
              <a:ext cx="333375" cy="77788"/>
            </a:xfrm>
            <a:custGeom>
              <a:avLst/>
              <a:gdLst>
                <a:gd name="T0" fmla="*/ 2 w 123"/>
                <a:gd name="T1" fmla="*/ 29 h 29"/>
                <a:gd name="T2" fmla="*/ 0 w 123"/>
                <a:gd name="T3" fmla="*/ 27 h 29"/>
                <a:gd name="T4" fmla="*/ 2 w 123"/>
                <a:gd name="T5" fmla="*/ 25 h 29"/>
                <a:gd name="T6" fmla="*/ 58 w 123"/>
                <a:gd name="T7" fmla="*/ 17 h 29"/>
                <a:gd name="T8" fmla="*/ 77 w 123"/>
                <a:gd name="T9" fmla="*/ 11 h 29"/>
                <a:gd name="T10" fmla="*/ 121 w 123"/>
                <a:gd name="T11" fmla="*/ 2 h 29"/>
                <a:gd name="T12" fmla="*/ 123 w 123"/>
                <a:gd name="T13" fmla="*/ 4 h 29"/>
                <a:gd name="T14" fmla="*/ 121 w 123"/>
                <a:gd name="T15" fmla="*/ 6 h 29"/>
                <a:gd name="T16" fmla="*/ 78 w 123"/>
                <a:gd name="T17" fmla="*/ 15 h 29"/>
                <a:gd name="T18" fmla="*/ 59 w 123"/>
                <a:gd name="T19" fmla="*/ 21 h 29"/>
                <a:gd name="T20" fmla="*/ 3 w 123"/>
                <a:gd name="T21" fmla="*/ 29 h 29"/>
                <a:gd name="T22" fmla="*/ 2 w 123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" h="29">
                  <a:moveTo>
                    <a:pt x="2" y="29"/>
                  </a:moveTo>
                  <a:cubicBezTo>
                    <a:pt x="1" y="29"/>
                    <a:pt x="0" y="29"/>
                    <a:pt x="0" y="27"/>
                  </a:cubicBezTo>
                  <a:cubicBezTo>
                    <a:pt x="0" y="26"/>
                    <a:pt x="1" y="25"/>
                    <a:pt x="2" y="25"/>
                  </a:cubicBezTo>
                  <a:cubicBezTo>
                    <a:pt x="3" y="25"/>
                    <a:pt x="40" y="22"/>
                    <a:pt x="58" y="17"/>
                  </a:cubicBezTo>
                  <a:cubicBezTo>
                    <a:pt x="64" y="15"/>
                    <a:pt x="70" y="13"/>
                    <a:pt x="77" y="11"/>
                  </a:cubicBezTo>
                  <a:cubicBezTo>
                    <a:pt x="92" y="5"/>
                    <a:pt x="107" y="0"/>
                    <a:pt x="121" y="2"/>
                  </a:cubicBezTo>
                  <a:cubicBezTo>
                    <a:pt x="122" y="2"/>
                    <a:pt x="123" y="3"/>
                    <a:pt x="123" y="4"/>
                  </a:cubicBezTo>
                  <a:cubicBezTo>
                    <a:pt x="123" y="5"/>
                    <a:pt x="122" y="6"/>
                    <a:pt x="121" y="6"/>
                  </a:cubicBezTo>
                  <a:cubicBezTo>
                    <a:pt x="108" y="4"/>
                    <a:pt x="93" y="10"/>
                    <a:pt x="78" y="15"/>
                  </a:cubicBezTo>
                  <a:cubicBezTo>
                    <a:pt x="72" y="17"/>
                    <a:pt x="65" y="20"/>
                    <a:pt x="59" y="21"/>
                  </a:cubicBezTo>
                  <a:cubicBezTo>
                    <a:pt x="40" y="26"/>
                    <a:pt x="4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Oval 232"/>
            <p:cNvSpPr>
              <a:spLocks noChangeArrowheads="1"/>
            </p:cNvSpPr>
            <p:nvPr/>
          </p:nvSpPr>
          <p:spPr bwMode="auto">
            <a:xfrm>
              <a:off x="9803558" y="5935364"/>
              <a:ext cx="73025" cy="69850"/>
            </a:xfrm>
            <a:prstGeom prst="ellipse">
              <a:avLst/>
            </a:pr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Oval 233"/>
            <p:cNvSpPr>
              <a:spLocks noChangeArrowheads="1"/>
            </p:cNvSpPr>
            <p:nvPr/>
          </p:nvSpPr>
          <p:spPr bwMode="auto">
            <a:xfrm>
              <a:off x="10075021" y="5935364"/>
              <a:ext cx="71438" cy="69850"/>
            </a:xfrm>
            <a:prstGeom prst="ellipse">
              <a:avLst/>
            </a:pr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234"/>
            <p:cNvSpPr>
              <a:spLocks/>
            </p:cNvSpPr>
            <p:nvPr/>
          </p:nvSpPr>
          <p:spPr bwMode="auto">
            <a:xfrm>
              <a:off x="9768633" y="5886152"/>
              <a:ext cx="84138" cy="58738"/>
            </a:xfrm>
            <a:custGeom>
              <a:avLst/>
              <a:gdLst>
                <a:gd name="T0" fmla="*/ 2 w 31"/>
                <a:gd name="T1" fmla="*/ 22 h 22"/>
                <a:gd name="T2" fmla="*/ 0 w 31"/>
                <a:gd name="T3" fmla="*/ 20 h 22"/>
                <a:gd name="T4" fmla="*/ 2 w 31"/>
                <a:gd name="T5" fmla="*/ 18 h 22"/>
                <a:gd name="T6" fmla="*/ 27 w 31"/>
                <a:gd name="T7" fmla="*/ 2 h 22"/>
                <a:gd name="T8" fmla="*/ 29 w 31"/>
                <a:gd name="T9" fmla="*/ 1 h 22"/>
                <a:gd name="T10" fmla="*/ 31 w 31"/>
                <a:gd name="T11" fmla="*/ 3 h 22"/>
                <a:gd name="T12" fmla="*/ 2 w 31"/>
                <a:gd name="T13" fmla="*/ 22 h 22"/>
                <a:gd name="T14" fmla="*/ 2 w 31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2">
                  <a:moveTo>
                    <a:pt x="2" y="22"/>
                  </a:moveTo>
                  <a:cubicBezTo>
                    <a:pt x="1" y="22"/>
                    <a:pt x="0" y="21"/>
                    <a:pt x="0" y="20"/>
                  </a:cubicBezTo>
                  <a:cubicBezTo>
                    <a:pt x="0" y="19"/>
                    <a:pt x="1" y="18"/>
                    <a:pt x="2" y="18"/>
                  </a:cubicBezTo>
                  <a:cubicBezTo>
                    <a:pt x="2" y="18"/>
                    <a:pt x="23" y="17"/>
                    <a:pt x="27" y="2"/>
                  </a:cubicBezTo>
                  <a:cubicBezTo>
                    <a:pt x="27" y="1"/>
                    <a:pt x="28" y="0"/>
                    <a:pt x="29" y="1"/>
                  </a:cubicBezTo>
                  <a:cubicBezTo>
                    <a:pt x="31" y="1"/>
                    <a:pt x="31" y="2"/>
                    <a:pt x="31" y="3"/>
                  </a:cubicBezTo>
                  <a:cubicBezTo>
                    <a:pt x="27" y="21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235"/>
            <p:cNvSpPr>
              <a:spLocks/>
            </p:cNvSpPr>
            <p:nvPr/>
          </p:nvSpPr>
          <p:spPr bwMode="auto">
            <a:xfrm>
              <a:off x="10098833" y="5886152"/>
              <a:ext cx="84138" cy="58738"/>
            </a:xfrm>
            <a:custGeom>
              <a:avLst/>
              <a:gdLst>
                <a:gd name="T0" fmla="*/ 29 w 31"/>
                <a:gd name="T1" fmla="*/ 22 h 22"/>
                <a:gd name="T2" fmla="*/ 31 w 31"/>
                <a:gd name="T3" fmla="*/ 20 h 22"/>
                <a:gd name="T4" fmla="*/ 29 w 31"/>
                <a:gd name="T5" fmla="*/ 18 h 22"/>
                <a:gd name="T6" fmla="*/ 4 w 31"/>
                <a:gd name="T7" fmla="*/ 2 h 22"/>
                <a:gd name="T8" fmla="*/ 2 w 31"/>
                <a:gd name="T9" fmla="*/ 1 h 22"/>
                <a:gd name="T10" fmla="*/ 0 w 31"/>
                <a:gd name="T11" fmla="*/ 3 h 22"/>
                <a:gd name="T12" fmla="*/ 29 w 31"/>
                <a:gd name="T13" fmla="*/ 22 h 22"/>
                <a:gd name="T14" fmla="*/ 29 w 31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2">
                  <a:moveTo>
                    <a:pt x="29" y="22"/>
                  </a:moveTo>
                  <a:cubicBezTo>
                    <a:pt x="30" y="22"/>
                    <a:pt x="31" y="21"/>
                    <a:pt x="31" y="20"/>
                  </a:cubicBezTo>
                  <a:cubicBezTo>
                    <a:pt x="31" y="19"/>
                    <a:pt x="30" y="18"/>
                    <a:pt x="29" y="18"/>
                  </a:cubicBezTo>
                  <a:cubicBezTo>
                    <a:pt x="29" y="18"/>
                    <a:pt x="8" y="17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5" y="21"/>
                    <a:pt x="28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36"/>
            <p:cNvSpPr>
              <a:spLocks/>
            </p:cNvSpPr>
            <p:nvPr/>
          </p:nvSpPr>
          <p:spPr bwMode="auto">
            <a:xfrm>
              <a:off x="9647983" y="7865764"/>
              <a:ext cx="282575" cy="144463"/>
            </a:xfrm>
            <a:custGeom>
              <a:avLst/>
              <a:gdLst>
                <a:gd name="T0" fmla="*/ 0 w 105"/>
                <a:gd name="T1" fmla="*/ 53 h 53"/>
                <a:gd name="T2" fmla="*/ 105 w 105"/>
                <a:gd name="T3" fmla="*/ 53 h 53"/>
                <a:gd name="T4" fmla="*/ 57 w 105"/>
                <a:gd name="T5" fmla="*/ 4 h 53"/>
                <a:gd name="T6" fmla="*/ 0 w 105"/>
                <a:gd name="T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53">
                  <a:moveTo>
                    <a:pt x="0" y="53"/>
                  </a:moveTo>
                  <a:cubicBezTo>
                    <a:pt x="105" y="53"/>
                    <a:pt x="105" y="53"/>
                    <a:pt x="105" y="53"/>
                  </a:cubicBezTo>
                  <a:cubicBezTo>
                    <a:pt x="105" y="53"/>
                    <a:pt x="104" y="8"/>
                    <a:pt x="57" y="4"/>
                  </a:cubicBezTo>
                  <a:cubicBezTo>
                    <a:pt x="11" y="0"/>
                    <a:pt x="0" y="53"/>
                    <a:pt x="0" y="53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37"/>
            <p:cNvSpPr>
              <a:spLocks/>
            </p:cNvSpPr>
            <p:nvPr/>
          </p:nvSpPr>
          <p:spPr bwMode="auto">
            <a:xfrm>
              <a:off x="10038508" y="7865764"/>
              <a:ext cx="284163" cy="144463"/>
            </a:xfrm>
            <a:custGeom>
              <a:avLst/>
              <a:gdLst>
                <a:gd name="T0" fmla="*/ 0 w 105"/>
                <a:gd name="T1" fmla="*/ 53 h 53"/>
                <a:gd name="T2" fmla="*/ 105 w 105"/>
                <a:gd name="T3" fmla="*/ 46 h 53"/>
                <a:gd name="T4" fmla="*/ 55 w 105"/>
                <a:gd name="T5" fmla="*/ 1 h 53"/>
                <a:gd name="T6" fmla="*/ 0 w 105"/>
                <a:gd name="T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53">
                  <a:moveTo>
                    <a:pt x="0" y="53"/>
                  </a:moveTo>
                  <a:cubicBezTo>
                    <a:pt x="105" y="46"/>
                    <a:pt x="105" y="46"/>
                    <a:pt x="105" y="46"/>
                  </a:cubicBezTo>
                  <a:cubicBezTo>
                    <a:pt x="105" y="46"/>
                    <a:pt x="101" y="2"/>
                    <a:pt x="55" y="1"/>
                  </a:cubicBezTo>
                  <a:cubicBezTo>
                    <a:pt x="8" y="0"/>
                    <a:pt x="0" y="53"/>
                    <a:pt x="0" y="53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38"/>
            <p:cNvSpPr>
              <a:spLocks/>
            </p:cNvSpPr>
            <p:nvPr/>
          </p:nvSpPr>
          <p:spPr bwMode="auto">
            <a:xfrm>
              <a:off x="9640046" y="6879927"/>
              <a:ext cx="155575" cy="165100"/>
            </a:xfrm>
            <a:custGeom>
              <a:avLst/>
              <a:gdLst>
                <a:gd name="T0" fmla="*/ 25 w 58"/>
                <a:gd name="T1" fmla="*/ 0 h 61"/>
                <a:gd name="T2" fmla="*/ 29 w 58"/>
                <a:gd name="T3" fmla="*/ 3 h 61"/>
                <a:gd name="T4" fmla="*/ 47 w 58"/>
                <a:gd name="T5" fmla="*/ 19 h 61"/>
                <a:gd name="T6" fmla="*/ 48 w 58"/>
                <a:gd name="T7" fmla="*/ 44 h 61"/>
                <a:gd name="T8" fmla="*/ 20 w 58"/>
                <a:gd name="T9" fmla="*/ 50 h 61"/>
                <a:gd name="T10" fmla="*/ 0 w 58"/>
                <a:gd name="T11" fmla="*/ 33 h 61"/>
                <a:gd name="T12" fmla="*/ 25 w 58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1">
                  <a:moveTo>
                    <a:pt x="25" y="0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58" y="32"/>
                    <a:pt x="48" y="44"/>
                  </a:cubicBezTo>
                  <a:cubicBezTo>
                    <a:pt x="36" y="61"/>
                    <a:pt x="20" y="50"/>
                    <a:pt x="20" y="50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239"/>
            <p:cNvSpPr>
              <a:spLocks/>
            </p:cNvSpPr>
            <p:nvPr/>
          </p:nvSpPr>
          <p:spPr bwMode="auto">
            <a:xfrm>
              <a:off x="10130583" y="6867227"/>
              <a:ext cx="157163" cy="165100"/>
            </a:xfrm>
            <a:custGeom>
              <a:avLst/>
              <a:gdLst>
                <a:gd name="T0" fmla="*/ 33 w 58"/>
                <a:gd name="T1" fmla="*/ 0 h 61"/>
                <a:gd name="T2" fmla="*/ 29 w 58"/>
                <a:gd name="T3" fmla="*/ 4 h 61"/>
                <a:gd name="T4" fmla="*/ 11 w 58"/>
                <a:gd name="T5" fmla="*/ 20 h 61"/>
                <a:gd name="T6" fmla="*/ 10 w 58"/>
                <a:gd name="T7" fmla="*/ 45 h 61"/>
                <a:gd name="T8" fmla="*/ 37 w 58"/>
                <a:gd name="T9" fmla="*/ 50 h 61"/>
                <a:gd name="T10" fmla="*/ 58 w 58"/>
                <a:gd name="T11" fmla="*/ 34 h 61"/>
                <a:gd name="T12" fmla="*/ 33 w 58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1">
                  <a:moveTo>
                    <a:pt x="33" y="0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0" y="32"/>
                    <a:pt x="10" y="45"/>
                  </a:cubicBezTo>
                  <a:cubicBezTo>
                    <a:pt x="22" y="61"/>
                    <a:pt x="37" y="50"/>
                    <a:pt x="37" y="50"/>
                  </a:cubicBezTo>
                  <a:cubicBezTo>
                    <a:pt x="58" y="34"/>
                    <a:pt x="58" y="34"/>
                    <a:pt x="58" y="34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40"/>
            <p:cNvSpPr>
              <a:spLocks/>
            </p:cNvSpPr>
            <p:nvPr/>
          </p:nvSpPr>
          <p:spPr bwMode="auto">
            <a:xfrm>
              <a:off x="9903571" y="7173614"/>
              <a:ext cx="138113" cy="36513"/>
            </a:xfrm>
            <a:custGeom>
              <a:avLst/>
              <a:gdLst>
                <a:gd name="T0" fmla="*/ 19 w 51"/>
                <a:gd name="T1" fmla="*/ 14 h 14"/>
                <a:gd name="T2" fmla="*/ 1 w 51"/>
                <a:gd name="T3" fmla="*/ 4 h 14"/>
                <a:gd name="T4" fmla="*/ 2 w 51"/>
                <a:gd name="T5" fmla="*/ 1 h 14"/>
                <a:gd name="T6" fmla="*/ 5 w 51"/>
                <a:gd name="T7" fmla="*/ 1 h 14"/>
                <a:gd name="T8" fmla="*/ 19 w 51"/>
                <a:gd name="T9" fmla="*/ 9 h 14"/>
                <a:gd name="T10" fmla="*/ 33 w 51"/>
                <a:gd name="T11" fmla="*/ 9 h 14"/>
                <a:gd name="T12" fmla="*/ 46 w 51"/>
                <a:gd name="T13" fmla="*/ 1 h 14"/>
                <a:gd name="T14" fmla="*/ 49 w 51"/>
                <a:gd name="T15" fmla="*/ 1 h 14"/>
                <a:gd name="T16" fmla="*/ 50 w 51"/>
                <a:gd name="T17" fmla="*/ 4 h 14"/>
                <a:gd name="T18" fmla="*/ 33 w 51"/>
                <a:gd name="T19" fmla="*/ 14 h 14"/>
                <a:gd name="T20" fmla="*/ 19 w 51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4">
                  <a:moveTo>
                    <a:pt x="19" y="14"/>
                  </a:moveTo>
                  <a:cubicBezTo>
                    <a:pt x="7" y="14"/>
                    <a:pt x="1" y="4"/>
                    <a:pt x="1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5" y="2"/>
                    <a:pt x="10" y="9"/>
                    <a:pt x="19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42" y="7"/>
                    <a:pt x="46" y="1"/>
                  </a:cubicBezTo>
                  <a:cubicBezTo>
                    <a:pt x="47" y="0"/>
                    <a:pt x="48" y="0"/>
                    <a:pt x="49" y="1"/>
                  </a:cubicBezTo>
                  <a:cubicBezTo>
                    <a:pt x="50" y="1"/>
                    <a:pt x="51" y="3"/>
                    <a:pt x="50" y="4"/>
                  </a:cubicBezTo>
                  <a:cubicBezTo>
                    <a:pt x="44" y="11"/>
                    <a:pt x="34" y="14"/>
                    <a:pt x="33" y="14"/>
                  </a:cubicBezTo>
                  <a:lnTo>
                    <a:pt x="19" y="14"/>
                  </a:lnTo>
                  <a:close/>
                </a:path>
              </a:pathLst>
            </a:custGeom>
            <a:solidFill>
              <a:srgbClr val="203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5" name="组合 394"/>
          <p:cNvGrpSpPr/>
          <p:nvPr/>
        </p:nvGrpSpPr>
        <p:grpSpPr>
          <a:xfrm>
            <a:off x="8089058" y="5498802"/>
            <a:ext cx="928688" cy="2514600"/>
            <a:chOff x="8089058" y="5498802"/>
            <a:chExt cx="928688" cy="2514600"/>
          </a:xfrm>
        </p:grpSpPr>
        <p:sp>
          <p:nvSpPr>
            <p:cNvPr id="246" name="Freeform 241"/>
            <p:cNvSpPr>
              <a:spLocks/>
            </p:cNvSpPr>
            <p:nvPr/>
          </p:nvSpPr>
          <p:spPr bwMode="auto">
            <a:xfrm>
              <a:off x="8725646" y="7048202"/>
              <a:ext cx="130175" cy="141288"/>
            </a:xfrm>
            <a:custGeom>
              <a:avLst/>
              <a:gdLst>
                <a:gd name="T0" fmla="*/ 42 w 48"/>
                <a:gd name="T1" fmla="*/ 0 h 52"/>
                <a:gd name="T2" fmla="*/ 48 w 48"/>
                <a:gd name="T3" fmla="*/ 5 h 52"/>
                <a:gd name="T4" fmla="*/ 46 w 48"/>
                <a:gd name="T5" fmla="*/ 33 h 52"/>
                <a:gd name="T6" fmla="*/ 24 w 48"/>
                <a:gd name="T7" fmla="*/ 52 h 52"/>
                <a:gd name="T8" fmla="*/ 0 w 48"/>
                <a:gd name="T9" fmla="*/ 31 h 52"/>
                <a:gd name="T10" fmla="*/ 0 w 48"/>
                <a:gd name="T11" fmla="*/ 0 h 52"/>
                <a:gd name="T12" fmla="*/ 42 w 48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2">
                  <a:moveTo>
                    <a:pt x="42" y="0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3"/>
                    <a:pt x="42" y="51"/>
                    <a:pt x="24" y="52"/>
                  </a:cubicBezTo>
                  <a:cubicBezTo>
                    <a:pt x="1" y="52"/>
                    <a:pt x="0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42"/>
            <p:cNvSpPr>
              <a:spLocks/>
            </p:cNvSpPr>
            <p:nvPr/>
          </p:nvSpPr>
          <p:spPr bwMode="auto">
            <a:xfrm>
              <a:off x="8139858" y="7861002"/>
              <a:ext cx="385763" cy="152400"/>
            </a:xfrm>
            <a:custGeom>
              <a:avLst/>
              <a:gdLst>
                <a:gd name="T0" fmla="*/ 133 w 143"/>
                <a:gd name="T1" fmla="*/ 22 h 56"/>
                <a:gd name="T2" fmla="*/ 141 w 143"/>
                <a:gd name="T3" fmla="*/ 30 h 56"/>
                <a:gd name="T4" fmla="*/ 137 w 143"/>
                <a:gd name="T5" fmla="*/ 49 h 56"/>
                <a:gd name="T6" fmla="*/ 21 w 143"/>
                <a:gd name="T7" fmla="*/ 55 h 56"/>
                <a:gd name="T8" fmla="*/ 8 w 143"/>
                <a:gd name="T9" fmla="*/ 19 h 56"/>
                <a:gd name="T10" fmla="*/ 81 w 143"/>
                <a:gd name="T11" fmla="*/ 0 h 56"/>
                <a:gd name="T12" fmla="*/ 133 w 143"/>
                <a:gd name="T13" fmla="*/ 2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56">
                  <a:moveTo>
                    <a:pt x="133" y="22"/>
                  </a:moveTo>
                  <a:cubicBezTo>
                    <a:pt x="141" y="30"/>
                    <a:pt x="141" y="30"/>
                    <a:pt x="141" y="30"/>
                  </a:cubicBezTo>
                  <a:cubicBezTo>
                    <a:pt x="141" y="30"/>
                    <a:pt x="143" y="49"/>
                    <a:pt x="137" y="49"/>
                  </a:cubicBezTo>
                  <a:cubicBezTo>
                    <a:pt x="131" y="50"/>
                    <a:pt x="27" y="56"/>
                    <a:pt x="21" y="55"/>
                  </a:cubicBezTo>
                  <a:cubicBezTo>
                    <a:pt x="16" y="53"/>
                    <a:pt x="0" y="39"/>
                    <a:pt x="8" y="19"/>
                  </a:cubicBezTo>
                  <a:cubicBezTo>
                    <a:pt x="15" y="0"/>
                    <a:pt x="81" y="0"/>
                    <a:pt x="81" y="0"/>
                  </a:cubicBezTo>
                  <a:lnTo>
                    <a:pt x="133" y="22"/>
                  </a:ln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243"/>
            <p:cNvSpPr>
              <a:spLocks/>
            </p:cNvSpPr>
            <p:nvPr/>
          </p:nvSpPr>
          <p:spPr bwMode="auto">
            <a:xfrm>
              <a:off x="8633571" y="7861002"/>
              <a:ext cx="384175" cy="152400"/>
            </a:xfrm>
            <a:custGeom>
              <a:avLst/>
              <a:gdLst>
                <a:gd name="T0" fmla="*/ 10 w 142"/>
                <a:gd name="T1" fmla="*/ 22 h 56"/>
                <a:gd name="T2" fmla="*/ 2 w 142"/>
                <a:gd name="T3" fmla="*/ 30 h 56"/>
                <a:gd name="T4" fmla="*/ 5 w 142"/>
                <a:gd name="T5" fmla="*/ 49 h 56"/>
                <a:gd name="T6" fmla="*/ 121 w 142"/>
                <a:gd name="T7" fmla="*/ 55 h 56"/>
                <a:gd name="T8" fmla="*/ 135 w 142"/>
                <a:gd name="T9" fmla="*/ 19 h 56"/>
                <a:gd name="T10" fmla="*/ 62 w 142"/>
                <a:gd name="T11" fmla="*/ 0 h 56"/>
                <a:gd name="T12" fmla="*/ 10 w 142"/>
                <a:gd name="T13" fmla="*/ 2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56">
                  <a:moveTo>
                    <a:pt x="10" y="22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0" y="49"/>
                    <a:pt x="5" y="49"/>
                  </a:cubicBezTo>
                  <a:cubicBezTo>
                    <a:pt x="11" y="50"/>
                    <a:pt x="116" y="56"/>
                    <a:pt x="121" y="55"/>
                  </a:cubicBezTo>
                  <a:cubicBezTo>
                    <a:pt x="127" y="53"/>
                    <a:pt x="142" y="39"/>
                    <a:pt x="135" y="19"/>
                  </a:cubicBezTo>
                  <a:cubicBezTo>
                    <a:pt x="128" y="0"/>
                    <a:pt x="62" y="0"/>
                    <a:pt x="62" y="0"/>
                  </a:cubicBezTo>
                  <a:lnTo>
                    <a:pt x="10" y="22"/>
                  </a:ln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44"/>
            <p:cNvSpPr>
              <a:spLocks/>
            </p:cNvSpPr>
            <p:nvPr/>
          </p:nvSpPr>
          <p:spPr bwMode="auto">
            <a:xfrm>
              <a:off x="8333533" y="7118052"/>
              <a:ext cx="476250" cy="823913"/>
            </a:xfrm>
            <a:custGeom>
              <a:avLst/>
              <a:gdLst>
                <a:gd name="T0" fmla="*/ 16 w 300"/>
                <a:gd name="T1" fmla="*/ 6 h 519"/>
                <a:gd name="T2" fmla="*/ 6 w 300"/>
                <a:gd name="T3" fmla="*/ 14 h 519"/>
                <a:gd name="T4" fmla="*/ 0 w 300"/>
                <a:gd name="T5" fmla="*/ 471 h 519"/>
                <a:gd name="T6" fmla="*/ 118 w 300"/>
                <a:gd name="T7" fmla="*/ 519 h 519"/>
                <a:gd name="T8" fmla="*/ 135 w 300"/>
                <a:gd name="T9" fmla="*/ 91 h 519"/>
                <a:gd name="T10" fmla="*/ 154 w 300"/>
                <a:gd name="T11" fmla="*/ 91 h 519"/>
                <a:gd name="T12" fmla="*/ 193 w 300"/>
                <a:gd name="T13" fmla="*/ 519 h 519"/>
                <a:gd name="T14" fmla="*/ 300 w 300"/>
                <a:gd name="T15" fmla="*/ 468 h 519"/>
                <a:gd name="T16" fmla="*/ 269 w 300"/>
                <a:gd name="T17" fmla="*/ 14 h 519"/>
                <a:gd name="T18" fmla="*/ 257 w 300"/>
                <a:gd name="T19" fmla="*/ 0 h 519"/>
                <a:gd name="T20" fmla="*/ 16 w 300"/>
                <a:gd name="T21" fmla="*/ 6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0" h="519">
                  <a:moveTo>
                    <a:pt x="16" y="6"/>
                  </a:moveTo>
                  <a:lnTo>
                    <a:pt x="6" y="14"/>
                  </a:lnTo>
                  <a:lnTo>
                    <a:pt x="0" y="471"/>
                  </a:lnTo>
                  <a:lnTo>
                    <a:pt x="118" y="519"/>
                  </a:lnTo>
                  <a:lnTo>
                    <a:pt x="135" y="91"/>
                  </a:lnTo>
                  <a:lnTo>
                    <a:pt x="154" y="91"/>
                  </a:lnTo>
                  <a:lnTo>
                    <a:pt x="193" y="519"/>
                  </a:lnTo>
                  <a:lnTo>
                    <a:pt x="300" y="468"/>
                  </a:lnTo>
                  <a:lnTo>
                    <a:pt x="269" y="14"/>
                  </a:lnTo>
                  <a:lnTo>
                    <a:pt x="257" y="0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3D3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245"/>
            <p:cNvSpPr>
              <a:spLocks/>
            </p:cNvSpPr>
            <p:nvPr/>
          </p:nvSpPr>
          <p:spPr bwMode="auto">
            <a:xfrm>
              <a:off x="8089058" y="6430664"/>
              <a:ext cx="696913" cy="696913"/>
            </a:xfrm>
            <a:custGeom>
              <a:avLst/>
              <a:gdLst>
                <a:gd name="T0" fmla="*/ 258 w 258"/>
                <a:gd name="T1" fmla="*/ 35 h 257"/>
                <a:gd name="T2" fmla="*/ 252 w 258"/>
                <a:gd name="T3" fmla="*/ 13 h 257"/>
                <a:gd name="T4" fmla="*/ 182 w 258"/>
                <a:gd name="T5" fmla="*/ 1 h 257"/>
                <a:gd name="T6" fmla="*/ 95 w 258"/>
                <a:gd name="T7" fmla="*/ 8 h 257"/>
                <a:gd name="T8" fmla="*/ 47 w 258"/>
                <a:gd name="T9" fmla="*/ 48 h 257"/>
                <a:gd name="T10" fmla="*/ 3 w 258"/>
                <a:gd name="T11" fmla="*/ 153 h 257"/>
                <a:gd name="T12" fmla="*/ 65 w 258"/>
                <a:gd name="T13" fmla="*/ 238 h 257"/>
                <a:gd name="T14" fmla="*/ 92 w 258"/>
                <a:gd name="T15" fmla="*/ 202 h 257"/>
                <a:gd name="T16" fmla="*/ 49 w 258"/>
                <a:gd name="T17" fmla="*/ 156 h 257"/>
                <a:gd name="T18" fmla="*/ 91 w 258"/>
                <a:gd name="T19" fmla="*/ 75 h 257"/>
                <a:gd name="T20" fmla="*/ 97 w 258"/>
                <a:gd name="T21" fmla="*/ 113 h 257"/>
                <a:gd name="T22" fmla="*/ 94 w 258"/>
                <a:gd name="T23" fmla="*/ 248 h 257"/>
                <a:gd name="T24" fmla="*/ 249 w 258"/>
                <a:gd name="T25" fmla="*/ 245 h 257"/>
                <a:gd name="T26" fmla="*/ 258 w 258"/>
                <a:gd name="T27" fmla="*/ 236 h 257"/>
                <a:gd name="T28" fmla="*/ 258 w 258"/>
                <a:gd name="T29" fmla="*/ 3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8" h="257">
                  <a:moveTo>
                    <a:pt x="258" y="35"/>
                  </a:moveTo>
                  <a:cubicBezTo>
                    <a:pt x="252" y="13"/>
                    <a:pt x="252" y="13"/>
                    <a:pt x="252" y="13"/>
                  </a:cubicBezTo>
                  <a:cubicBezTo>
                    <a:pt x="252" y="13"/>
                    <a:pt x="246" y="0"/>
                    <a:pt x="182" y="1"/>
                  </a:cubicBezTo>
                  <a:cubicBezTo>
                    <a:pt x="118" y="1"/>
                    <a:pt x="95" y="8"/>
                    <a:pt x="95" y="8"/>
                  </a:cubicBezTo>
                  <a:cubicBezTo>
                    <a:pt x="95" y="8"/>
                    <a:pt x="63" y="10"/>
                    <a:pt x="47" y="48"/>
                  </a:cubicBezTo>
                  <a:cubicBezTo>
                    <a:pt x="31" y="87"/>
                    <a:pt x="6" y="139"/>
                    <a:pt x="3" y="153"/>
                  </a:cubicBezTo>
                  <a:cubicBezTo>
                    <a:pt x="0" y="167"/>
                    <a:pt x="2" y="186"/>
                    <a:pt x="65" y="238"/>
                  </a:cubicBezTo>
                  <a:cubicBezTo>
                    <a:pt x="92" y="202"/>
                    <a:pt x="92" y="202"/>
                    <a:pt x="92" y="202"/>
                  </a:cubicBezTo>
                  <a:cubicBezTo>
                    <a:pt x="92" y="202"/>
                    <a:pt x="48" y="167"/>
                    <a:pt x="49" y="156"/>
                  </a:cubicBezTo>
                  <a:cubicBezTo>
                    <a:pt x="50" y="145"/>
                    <a:pt x="88" y="77"/>
                    <a:pt x="91" y="75"/>
                  </a:cubicBezTo>
                  <a:cubicBezTo>
                    <a:pt x="93" y="73"/>
                    <a:pt x="97" y="113"/>
                    <a:pt x="97" y="113"/>
                  </a:cubicBezTo>
                  <a:cubicBezTo>
                    <a:pt x="94" y="248"/>
                    <a:pt x="94" y="248"/>
                    <a:pt x="94" y="248"/>
                  </a:cubicBezTo>
                  <a:cubicBezTo>
                    <a:pt x="94" y="248"/>
                    <a:pt x="213" y="257"/>
                    <a:pt x="249" y="245"/>
                  </a:cubicBezTo>
                  <a:cubicBezTo>
                    <a:pt x="258" y="236"/>
                    <a:pt x="258" y="236"/>
                    <a:pt x="258" y="236"/>
                  </a:cubicBezTo>
                  <a:lnTo>
                    <a:pt x="258" y="35"/>
                  </a:lnTo>
                  <a:close/>
                </a:path>
              </a:pathLst>
            </a:custGeom>
            <a:solidFill>
              <a:srgbClr val="9CC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46"/>
            <p:cNvSpPr>
              <a:spLocks/>
            </p:cNvSpPr>
            <p:nvPr/>
          </p:nvSpPr>
          <p:spPr bwMode="auto">
            <a:xfrm>
              <a:off x="8233521" y="6964064"/>
              <a:ext cx="103188" cy="111125"/>
            </a:xfrm>
            <a:custGeom>
              <a:avLst/>
              <a:gdLst>
                <a:gd name="T0" fmla="*/ 0 w 38"/>
                <a:gd name="T1" fmla="*/ 31 h 41"/>
                <a:gd name="T2" fmla="*/ 11 w 38"/>
                <a:gd name="T3" fmla="*/ 41 h 41"/>
                <a:gd name="T4" fmla="*/ 38 w 38"/>
                <a:gd name="T5" fmla="*/ 5 h 41"/>
                <a:gd name="T6" fmla="*/ 32 w 38"/>
                <a:gd name="T7" fmla="*/ 0 h 41"/>
                <a:gd name="T8" fmla="*/ 0 w 38"/>
                <a:gd name="T9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1">
                  <a:moveTo>
                    <a:pt x="0" y="31"/>
                  </a:moveTo>
                  <a:cubicBezTo>
                    <a:pt x="3" y="34"/>
                    <a:pt x="7" y="37"/>
                    <a:pt x="11" y="41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5" y="3"/>
                    <a:pt x="32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2CA7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47"/>
            <p:cNvSpPr>
              <a:spLocks/>
            </p:cNvSpPr>
            <p:nvPr/>
          </p:nvSpPr>
          <p:spPr bwMode="auto">
            <a:xfrm>
              <a:off x="8747871" y="6468764"/>
              <a:ext cx="38100" cy="628650"/>
            </a:xfrm>
            <a:custGeom>
              <a:avLst/>
              <a:gdLst>
                <a:gd name="T0" fmla="*/ 8 w 14"/>
                <a:gd name="T1" fmla="*/ 0 h 232"/>
                <a:gd name="T2" fmla="*/ 3 w 14"/>
                <a:gd name="T3" fmla="*/ 46 h 232"/>
                <a:gd name="T4" fmla="*/ 2 w 14"/>
                <a:gd name="T5" fmla="*/ 111 h 232"/>
                <a:gd name="T6" fmla="*/ 0 w 14"/>
                <a:gd name="T7" fmla="*/ 232 h 232"/>
                <a:gd name="T8" fmla="*/ 5 w 14"/>
                <a:gd name="T9" fmla="*/ 231 h 232"/>
                <a:gd name="T10" fmla="*/ 14 w 14"/>
                <a:gd name="T11" fmla="*/ 222 h 232"/>
                <a:gd name="T12" fmla="*/ 14 w 14"/>
                <a:gd name="T13" fmla="*/ 21 h 232"/>
                <a:gd name="T14" fmla="*/ 8 w 14"/>
                <a:gd name="T1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32">
                  <a:moveTo>
                    <a:pt x="8" y="0"/>
                  </a:moveTo>
                  <a:cubicBezTo>
                    <a:pt x="6" y="16"/>
                    <a:pt x="4" y="31"/>
                    <a:pt x="3" y="46"/>
                  </a:cubicBezTo>
                  <a:cubicBezTo>
                    <a:pt x="2" y="68"/>
                    <a:pt x="2" y="89"/>
                    <a:pt x="2" y="111"/>
                  </a:cubicBezTo>
                  <a:cubicBezTo>
                    <a:pt x="0" y="151"/>
                    <a:pt x="1" y="192"/>
                    <a:pt x="0" y="232"/>
                  </a:cubicBezTo>
                  <a:cubicBezTo>
                    <a:pt x="2" y="232"/>
                    <a:pt x="4" y="231"/>
                    <a:pt x="5" y="231"/>
                  </a:cubicBezTo>
                  <a:cubicBezTo>
                    <a:pt x="14" y="222"/>
                    <a:pt x="14" y="222"/>
                    <a:pt x="14" y="222"/>
                  </a:cubicBezTo>
                  <a:cubicBezTo>
                    <a:pt x="14" y="21"/>
                    <a:pt x="14" y="21"/>
                    <a:pt x="14" y="21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90B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248"/>
            <p:cNvSpPr>
              <a:spLocks/>
            </p:cNvSpPr>
            <p:nvPr/>
          </p:nvSpPr>
          <p:spPr bwMode="auto">
            <a:xfrm>
              <a:off x="8458946" y="6433839"/>
              <a:ext cx="180975" cy="85725"/>
            </a:xfrm>
            <a:custGeom>
              <a:avLst/>
              <a:gdLst>
                <a:gd name="T0" fmla="*/ 18 w 114"/>
                <a:gd name="T1" fmla="*/ 0 h 54"/>
                <a:gd name="T2" fmla="*/ 0 w 114"/>
                <a:gd name="T3" fmla="*/ 54 h 54"/>
                <a:gd name="T4" fmla="*/ 52 w 114"/>
                <a:gd name="T5" fmla="*/ 39 h 54"/>
                <a:gd name="T6" fmla="*/ 114 w 114"/>
                <a:gd name="T7" fmla="*/ 47 h 54"/>
                <a:gd name="T8" fmla="*/ 87 w 114"/>
                <a:gd name="T9" fmla="*/ 0 h 54"/>
                <a:gd name="T10" fmla="*/ 18 w 114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4">
                  <a:moveTo>
                    <a:pt x="18" y="0"/>
                  </a:moveTo>
                  <a:lnTo>
                    <a:pt x="0" y="54"/>
                  </a:lnTo>
                  <a:lnTo>
                    <a:pt x="52" y="39"/>
                  </a:lnTo>
                  <a:lnTo>
                    <a:pt x="114" y="47"/>
                  </a:lnTo>
                  <a:lnTo>
                    <a:pt x="87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2CA7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249"/>
            <p:cNvSpPr>
              <a:spLocks/>
            </p:cNvSpPr>
            <p:nvPr/>
          </p:nvSpPr>
          <p:spPr bwMode="auto">
            <a:xfrm>
              <a:off x="8482758" y="6303664"/>
              <a:ext cx="122238" cy="192088"/>
            </a:xfrm>
            <a:custGeom>
              <a:avLst/>
              <a:gdLst>
                <a:gd name="T0" fmla="*/ 2 w 45"/>
                <a:gd name="T1" fmla="*/ 0 h 71"/>
                <a:gd name="T2" fmla="*/ 2 w 45"/>
                <a:gd name="T3" fmla="*/ 48 h 71"/>
                <a:gd name="T4" fmla="*/ 22 w 45"/>
                <a:gd name="T5" fmla="*/ 71 h 71"/>
                <a:gd name="T6" fmla="*/ 42 w 45"/>
                <a:gd name="T7" fmla="*/ 48 h 71"/>
                <a:gd name="T8" fmla="*/ 45 w 45"/>
                <a:gd name="T9" fmla="*/ 2 h 71"/>
                <a:gd name="T10" fmla="*/ 2 w 45"/>
                <a:gd name="T1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71">
                  <a:moveTo>
                    <a:pt x="2" y="0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0" y="71"/>
                    <a:pt x="22" y="71"/>
                  </a:cubicBezTo>
                  <a:cubicBezTo>
                    <a:pt x="44" y="70"/>
                    <a:pt x="42" y="48"/>
                    <a:pt x="42" y="48"/>
                  </a:cubicBezTo>
                  <a:cubicBezTo>
                    <a:pt x="45" y="2"/>
                    <a:pt x="45" y="2"/>
                    <a:pt x="45" y="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50"/>
            <p:cNvSpPr>
              <a:spLocks/>
            </p:cNvSpPr>
            <p:nvPr/>
          </p:nvSpPr>
          <p:spPr bwMode="auto">
            <a:xfrm>
              <a:off x="8487521" y="6303664"/>
              <a:ext cx="117475" cy="46038"/>
            </a:xfrm>
            <a:custGeom>
              <a:avLst/>
              <a:gdLst>
                <a:gd name="T0" fmla="*/ 42 w 43"/>
                <a:gd name="T1" fmla="*/ 14 h 17"/>
                <a:gd name="T2" fmla="*/ 43 w 43"/>
                <a:gd name="T3" fmla="*/ 2 h 17"/>
                <a:gd name="T4" fmla="*/ 0 w 43"/>
                <a:gd name="T5" fmla="*/ 0 h 17"/>
                <a:gd name="T6" fmla="*/ 0 w 43"/>
                <a:gd name="T7" fmla="*/ 10 h 17"/>
                <a:gd name="T8" fmla="*/ 42 w 43"/>
                <a:gd name="T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7">
                  <a:moveTo>
                    <a:pt x="42" y="14"/>
                  </a:moveTo>
                  <a:cubicBezTo>
                    <a:pt x="43" y="2"/>
                    <a:pt x="43" y="2"/>
                    <a:pt x="4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6" y="17"/>
                    <a:pt x="28" y="16"/>
                    <a:pt x="42" y="14"/>
                  </a:cubicBezTo>
                  <a:close/>
                </a:path>
              </a:pathLst>
            </a:custGeom>
            <a:solidFill>
              <a:srgbClr val="E2A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51"/>
            <p:cNvSpPr>
              <a:spLocks/>
            </p:cNvSpPr>
            <p:nvPr/>
          </p:nvSpPr>
          <p:spPr bwMode="auto">
            <a:xfrm>
              <a:off x="8244633" y="5498802"/>
              <a:ext cx="633413" cy="544513"/>
            </a:xfrm>
            <a:custGeom>
              <a:avLst/>
              <a:gdLst>
                <a:gd name="T0" fmla="*/ 11 w 234"/>
                <a:gd name="T1" fmla="*/ 201 h 201"/>
                <a:gd name="T2" fmla="*/ 1 w 234"/>
                <a:gd name="T3" fmla="*/ 116 h 201"/>
                <a:gd name="T4" fmla="*/ 21 w 234"/>
                <a:gd name="T5" fmla="*/ 94 h 201"/>
                <a:gd name="T6" fmla="*/ 9 w 234"/>
                <a:gd name="T7" fmla="*/ 57 h 201"/>
                <a:gd name="T8" fmla="*/ 109 w 234"/>
                <a:gd name="T9" fmla="*/ 9 h 201"/>
                <a:gd name="T10" fmla="*/ 225 w 234"/>
                <a:gd name="T11" fmla="*/ 42 h 201"/>
                <a:gd name="T12" fmla="*/ 218 w 234"/>
                <a:gd name="T13" fmla="*/ 89 h 201"/>
                <a:gd name="T14" fmla="*/ 234 w 234"/>
                <a:gd name="T15" fmla="*/ 113 h 201"/>
                <a:gd name="T16" fmla="*/ 223 w 234"/>
                <a:gd name="T17" fmla="*/ 197 h 201"/>
                <a:gd name="T18" fmla="*/ 11 w 234"/>
                <a:gd name="T19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201">
                  <a:moveTo>
                    <a:pt x="11" y="201"/>
                  </a:moveTo>
                  <a:cubicBezTo>
                    <a:pt x="11" y="201"/>
                    <a:pt x="0" y="129"/>
                    <a:pt x="1" y="116"/>
                  </a:cubicBezTo>
                  <a:cubicBezTo>
                    <a:pt x="3" y="102"/>
                    <a:pt x="15" y="91"/>
                    <a:pt x="21" y="94"/>
                  </a:cubicBezTo>
                  <a:cubicBezTo>
                    <a:pt x="21" y="94"/>
                    <a:pt x="6" y="77"/>
                    <a:pt x="9" y="57"/>
                  </a:cubicBezTo>
                  <a:cubicBezTo>
                    <a:pt x="13" y="36"/>
                    <a:pt x="31" y="18"/>
                    <a:pt x="109" y="9"/>
                  </a:cubicBezTo>
                  <a:cubicBezTo>
                    <a:pt x="186" y="0"/>
                    <a:pt x="218" y="27"/>
                    <a:pt x="225" y="42"/>
                  </a:cubicBezTo>
                  <a:cubicBezTo>
                    <a:pt x="232" y="58"/>
                    <a:pt x="231" y="81"/>
                    <a:pt x="218" y="89"/>
                  </a:cubicBezTo>
                  <a:cubicBezTo>
                    <a:pt x="218" y="89"/>
                    <a:pt x="233" y="91"/>
                    <a:pt x="234" y="113"/>
                  </a:cubicBezTo>
                  <a:cubicBezTo>
                    <a:pt x="234" y="136"/>
                    <a:pt x="223" y="197"/>
                    <a:pt x="223" y="197"/>
                  </a:cubicBezTo>
                  <a:lnTo>
                    <a:pt x="11" y="201"/>
                  </a:ln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52"/>
            <p:cNvSpPr>
              <a:spLocks/>
            </p:cNvSpPr>
            <p:nvPr/>
          </p:nvSpPr>
          <p:spPr bwMode="auto">
            <a:xfrm>
              <a:off x="8301783" y="5751214"/>
              <a:ext cx="500063" cy="606425"/>
            </a:xfrm>
            <a:custGeom>
              <a:avLst/>
              <a:gdLst>
                <a:gd name="T0" fmla="*/ 3 w 185"/>
                <a:gd name="T1" fmla="*/ 20 h 224"/>
                <a:gd name="T2" fmla="*/ 7 w 185"/>
                <a:gd name="T3" fmla="*/ 128 h 224"/>
                <a:gd name="T4" fmla="*/ 56 w 185"/>
                <a:gd name="T5" fmla="*/ 209 h 224"/>
                <a:gd name="T6" fmla="*/ 171 w 185"/>
                <a:gd name="T7" fmla="*/ 178 h 224"/>
                <a:gd name="T8" fmla="*/ 182 w 185"/>
                <a:gd name="T9" fmla="*/ 24 h 224"/>
                <a:gd name="T10" fmla="*/ 165 w 185"/>
                <a:gd name="T11" fmla="*/ 8 h 224"/>
                <a:gd name="T12" fmla="*/ 3 w 185"/>
                <a:gd name="T13" fmla="*/ 2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" h="224">
                  <a:moveTo>
                    <a:pt x="3" y="20"/>
                  </a:moveTo>
                  <a:cubicBezTo>
                    <a:pt x="7" y="128"/>
                    <a:pt x="7" y="128"/>
                    <a:pt x="7" y="128"/>
                  </a:cubicBezTo>
                  <a:cubicBezTo>
                    <a:pt x="7" y="128"/>
                    <a:pt x="0" y="196"/>
                    <a:pt x="56" y="209"/>
                  </a:cubicBezTo>
                  <a:cubicBezTo>
                    <a:pt x="115" y="224"/>
                    <a:pt x="158" y="214"/>
                    <a:pt x="171" y="178"/>
                  </a:cubicBezTo>
                  <a:cubicBezTo>
                    <a:pt x="185" y="142"/>
                    <a:pt x="182" y="24"/>
                    <a:pt x="182" y="24"/>
                  </a:cubicBezTo>
                  <a:cubicBezTo>
                    <a:pt x="182" y="24"/>
                    <a:pt x="182" y="11"/>
                    <a:pt x="165" y="8"/>
                  </a:cubicBezTo>
                  <a:cubicBezTo>
                    <a:pt x="148" y="6"/>
                    <a:pt x="3" y="0"/>
                    <a:pt x="3" y="20"/>
                  </a:cubicBez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53"/>
            <p:cNvSpPr>
              <a:spLocks/>
            </p:cNvSpPr>
            <p:nvPr/>
          </p:nvSpPr>
          <p:spPr bwMode="auto">
            <a:xfrm>
              <a:off x="8274796" y="6075064"/>
              <a:ext cx="558800" cy="209550"/>
            </a:xfrm>
            <a:custGeom>
              <a:avLst/>
              <a:gdLst>
                <a:gd name="T0" fmla="*/ 15 w 207"/>
                <a:gd name="T1" fmla="*/ 0 h 77"/>
                <a:gd name="T2" fmla="*/ 13 w 207"/>
                <a:gd name="T3" fmla="*/ 45 h 77"/>
                <a:gd name="T4" fmla="*/ 41 w 207"/>
                <a:gd name="T5" fmla="*/ 77 h 77"/>
                <a:gd name="T6" fmla="*/ 105 w 207"/>
                <a:gd name="T7" fmla="*/ 45 h 77"/>
                <a:gd name="T8" fmla="*/ 171 w 207"/>
                <a:gd name="T9" fmla="*/ 76 h 77"/>
                <a:gd name="T10" fmla="*/ 195 w 207"/>
                <a:gd name="T11" fmla="*/ 2 h 77"/>
                <a:gd name="T12" fmla="*/ 116 w 207"/>
                <a:gd name="T13" fmla="*/ 32 h 77"/>
                <a:gd name="T14" fmla="*/ 15 w 2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7" h="77">
                  <a:moveTo>
                    <a:pt x="15" y="0"/>
                  </a:moveTo>
                  <a:cubicBezTo>
                    <a:pt x="15" y="0"/>
                    <a:pt x="0" y="10"/>
                    <a:pt x="13" y="45"/>
                  </a:cubicBezTo>
                  <a:cubicBezTo>
                    <a:pt x="22" y="70"/>
                    <a:pt x="41" y="77"/>
                    <a:pt x="41" y="77"/>
                  </a:cubicBezTo>
                  <a:cubicBezTo>
                    <a:pt x="41" y="77"/>
                    <a:pt x="54" y="44"/>
                    <a:pt x="105" y="45"/>
                  </a:cubicBezTo>
                  <a:cubicBezTo>
                    <a:pt x="151" y="46"/>
                    <a:pt x="158" y="58"/>
                    <a:pt x="171" y="76"/>
                  </a:cubicBezTo>
                  <a:cubicBezTo>
                    <a:pt x="171" y="76"/>
                    <a:pt x="207" y="53"/>
                    <a:pt x="195" y="2"/>
                  </a:cubicBezTo>
                  <a:cubicBezTo>
                    <a:pt x="195" y="2"/>
                    <a:pt x="162" y="30"/>
                    <a:pt x="116" y="32"/>
                  </a:cubicBezTo>
                  <a:cubicBezTo>
                    <a:pt x="70" y="33"/>
                    <a:pt x="28" y="34"/>
                    <a:pt x="15" y="0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254"/>
            <p:cNvSpPr>
              <a:spLocks/>
            </p:cNvSpPr>
            <p:nvPr/>
          </p:nvSpPr>
          <p:spPr bwMode="auto">
            <a:xfrm>
              <a:off x="8243046" y="5992514"/>
              <a:ext cx="117475" cy="119063"/>
            </a:xfrm>
            <a:custGeom>
              <a:avLst/>
              <a:gdLst>
                <a:gd name="T0" fmla="*/ 44 w 44"/>
                <a:gd name="T1" fmla="*/ 21 h 44"/>
                <a:gd name="T2" fmla="*/ 23 w 44"/>
                <a:gd name="T3" fmla="*/ 43 h 44"/>
                <a:gd name="T4" fmla="*/ 1 w 44"/>
                <a:gd name="T5" fmla="*/ 23 h 44"/>
                <a:gd name="T6" fmla="*/ 22 w 44"/>
                <a:gd name="T7" fmla="*/ 0 h 44"/>
                <a:gd name="T8" fmla="*/ 44 w 44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44" y="21"/>
                  </a:moveTo>
                  <a:cubicBezTo>
                    <a:pt x="44" y="33"/>
                    <a:pt x="35" y="43"/>
                    <a:pt x="23" y="43"/>
                  </a:cubicBezTo>
                  <a:cubicBezTo>
                    <a:pt x="11" y="44"/>
                    <a:pt x="1" y="34"/>
                    <a:pt x="1" y="23"/>
                  </a:cubicBezTo>
                  <a:cubicBezTo>
                    <a:pt x="0" y="11"/>
                    <a:pt x="10" y="1"/>
                    <a:pt x="22" y="0"/>
                  </a:cubicBezTo>
                  <a:cubicBezTo>
                    <a:pt x="33" y="0"/>
                    <a:pt x="43" y="9"/>
                    <a:pt x="44" y="21"/>
                  </a:cubicBez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55"/>
            <p:cNvSpPr>
              <a:spLocks/>
            </p:cNvSpPr>
            <p:nvPr/>
          </p:nvSpPr>
          <p:spPr bwMode="auto">
            <a:xfrm>
              <a:off x="8728821" y="5975052"/>
              <a:ext cx="119063" cy="119063"/>
            </a:xfrm>
            <a:custGeom>
              <a:avLst/>
              <a:gdLst>
                <a:gd name="T0" fmla="*/ 44 w 44"/>
                <a:gd name="T1" fmla="*/ 21 h 44"/>
                <a:gd name="T2" fmla="*/ 23 w 44"/>
                <a:gd name="T3" fmla="*/ 43 h 44"/>
                <a:gd name="T4" fmla="*/ 1 w 44"/>
                <a:gd name="T5" fmla="*/ 23 h 44"/>
                <a:gd name="T6" fmla="*/ 22 w 44"/>
                <a:gd name="T7" fmla="*/ 0 h 44"/>
                <a:gd name="T8" fmla="*/ 44 w 44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44" y="21"/>
                  </a:moveTo>
                  <a:cubicBezTo>
                    <a:pt x="44" y="33"/>
                    <a:pt x="35" y="43"/>
                    <a:pt x="23" y="43"/>
                  </a:cubicBezTo>
                  <a:cubicBezTo>
                    <a:pt x="11" y="44"/>
                    <a:pt x="1" y="34"/>
                    <a:pt x="1" y="23"/>
                  </a:cubicBezTo>
                  <a:cubicBezTo>
                    <a:pt x="0" y="11"/>
                    <a:pt x="10" y="1"/>
                    <a:pt x="22" y="0"/>
                  </a:cubicBezTo>
                  <a:cubicBezTo>
                    <a:pt x="34" y="0"/>
                    <a:pt x="44" y="9"/>
                    <a:pt x="44" y="21"/>
                  </a:cubicBez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256"/>
            <p:cNvSpPr>
              <a:spLocks/>
            </p:cNvSpPr>
            <p:nvPr/>
          </p:nvSpPr>
          <p:spPr bwMode="auto">
            <a:xfrm>
              <a:off x="8443071" y="6259214"/>
              <a:ext cx="225425" cy="30163"/>
            </a:xfrm>
            <a:custGeom>
              <a:avLst/>
              <a:gdLst>
                <a:gd name="T0" fmla="*/ 39 w 84"/>
                <a:gd name="T1" fmla="*/ 11 h 11"/>
                <a:gd name="T2" fmla="*/ 2 w 84"/>
                <a:gd name="T3" fmla="*/ 4 h 11"/>
                <a:gd name="T4" fmla="*/ 1 w 84"/>
                <a:gd name="T5" fmla="*/ 1 h 11"/>
                <a:gd name="T6" fmla="*/ 4 w 84"/>
                <a:gd name="T7" fmla="*/ 1 h 11"/>
                <a:gd name="T8" fmla="*/ 4 w 84"/>
                <a:gd name="T9" fmla="*/ 1 h 11"/>
                <a:gd name="T10" fmla="*/ 43 w 84"/>
                <a:gd name="T11" fmla="*/ 7 h 11"/>
                <a:gd name="T12" fmla="*/ 79 w 84"/>
                <a:gd name="T13" fmla="*/ 1 h 11"/>
                <a:gd name="T14" fmla="*/ 82 w 84"/>
                <a:gd name="T15" fmla="*/ 0 h 11"/>
                <a:gd name="T16" fmla="*/ 83 w 84"/>
                <a:gd name="T17" fmla="*/ 3 h 11"/>
                <a:gd name="T18" fmla="*/ 44 w 84"/>
                <a:gd name="T19" fmla="*/ 11 h 11"/>
                <a:gd name="T20" fmla="*/ 39 w 84"/>
                <a:gd name="T2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11">
                  <a:moveTo>
                    <a:pt x="39" y="11"/>
                  </a:moveTo>
                  <a:cubicBezTo>
                    <a:pt x="12" y="11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15" y="8"/>
                    <a:pt x="43" y="7"/>
                  </a:cubicBezTo>
                  <a:cubicBezTo>
                    <a:pt x="74" y="6"/>
                    <a:pt x="79" y="2"/>
                    <a:pt x="79" y="1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3" y="1"/>
                    <a:pt x="84" y="2"/>
                    <a:pt x="83" y="3"/>
                  </a:cubicBezTo>
                  <a:cubicBezTo>
                    <a:pt x="82" y="7"/>
                    <a:pt x="68" y="10"/>
                    <a:pt x="44" y="11"/>
                  </a:cubicBezTo>
                  <a:cubicBezTo>
                    <a:pt x="42" y="11"/>
                    <a:pt x="40" y="11"/>
                    <a:pt x="39" y="11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57"/>
            <p:cNvSpPr>
              <a:spLocks/>
            </p:cNvSpPr>
            <p:nvPr/>
          </p:nvSpPr>
          <p:spPr bwMode="auto">
            <a:xfrm>
              <a:off x="8520858" y="5924252"/>
              <a:ext cx="73025" cy="161925"/>
            </a:xfrm>
            <a:custGeom>
              <a:avLst/>
              <a:gdLst>
                <a:gd name="T0" fmla="*/ 0 w 46"/>
                <a:gd name="T1" fmla="*/ 102 h 102"/>
                <a:gd name="T2" fmla="*/ 46 w 46"/>
                <a:gd name="T3" fmla="*/ 102 h 102"/>
                <a:gd name="T4" fmla="*/ 22 w 46"/>
                <a:gd name="T5" fmla="*/ 0 h 102"/>
                <a:gd name="T6" fmla="*/ 0 w 46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102">
                  <a:moveTo>
                    <a:pt x="0" y="102"/>
                  </a:moveTo>
                  <a:lnTo>
                    <a:pt x="46" y="102"/>
                  </a:lnTo>
                  <a:lnTo>
                    <a:pt x="22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E2AF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Oval 258"/>
            <p:cNvSpPr>
              <a:spLocks noChangeArrowheads="1"/>
            </p:cNvSpPr>
            <p:nvPr/>
          </p:nvSpPr>
          <p:spPr bwMode="auto">
            <a:xfrm>
              <a:off x="8387508" y="5916314"/>
              <a:ext cx="65088" cy="65088"/>
            </a:xfrm>
            <a:prstGeom prst="ellipse">
              <a:avLst/>
            </a:pr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Oval 259"/>
            <p:cNvSpPr>
              <a:spLocks noChangeArrowheads="1"/>
            </p:cNvSpPr>
            <p:nvPr/>
          </p:nvSpPr>
          <p:spPr bwMode="auto">
            <a:xfrm>
              <a:off x="8639921" y="5916314"/>
              <a:ext cx="65088" cy="65088"/>
            </a:xfrm>
            <a:prstGeom prst="ellipse">
              <a:avLst/>
            </a:pr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260"/>
            <p:cNvSpPr>
              <a:spLocks/>
            </p:cNvSpPr>
            <p:nvPr/>
          </p:nvSpPr>
          <p:spPr bwMode="auto">
            <a:xfrm>
              <a:off x="8333533" y="5848052"/>
              <a:ext cx="125413" cy="65088"/>
            </a:xfrm>
            <a:custGeom>
              <a:avLst/>
              <a:gdLst>
                <a:gd name="T0" fmla="*/ 3 w 46"/>
                <a:gd name="T1" fmla="*/ 24 h 24"/>
                <a:gd name="T2" fmla="*/ 1 w 46"/>
                <a:gd name="T3" fmla="*/ 23 h 24"/>
                <a:gd name="T4" fmla="*/ 1 w 46"/>
                <a:gd name="T5" fmla="*/ 21 h 24"/>
                <a:gd name="T6" fmla="*/ 44 w 46"/>
                <a:gd name="T7" fmla="*/ 0 h 24"/>
                <a:gd name="T8" fmla="*/ 46 w 46"/>
                <a:gd name="T9" fmla="*/ 2 h 24"/>
                <a:gd name="T10" fmla="*/ 44 w 46"/>
                <a:gd name="T11" fmla="*/ 4 h 24"/>
                <a:gd name="T12" fmla="*/ 4 w 46"/>
                <a:gd name="T13" fmla="*/ 23 h 24"/>
                <a:gd name="T14" fmla="*/ 3 w 46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4">
                  <a:moveTo>
                    <a:pt x="3" y="24"/>
                  </a:moveTo>
                  <a:cubicBezTo>
                    <a:pt x="2" y="24"/>
                    <a:pt x="2" y="24"/>
                    <a:pt x="1" y="23"/>
                  </a:cubicBezTo>
                  <a:cubicBezTo>
                    <a:pt x="0" y="23"/>
                    <a:pt x="0" y="21"/>
                    <a:pt x="1" y="21"/>
                  </a:cubicBezTo>
                  <a:cubicBezTo>
                    <a:pt x="2" y="20"/>
                    <a:pt x="16" y="1"/>
                    <a:pt x="44" y="0"/>
                  </a:cubicBezTo>
                  <a:cubicBezTo>
                    <a:pt x="45" y="0"/>
                    <a:pt x="46" y="1"/>
                    <a:pt x="46" y="2"/>
                  </a:cubicBezTo>
                  <a:cubicBezTo>
                    <a:pt x="46" y="3"/>
                    <a:pt x="45" y="4"/>
                    <a:pt x="44" y="4"/>
                  </a:cubicBezTo>
                  <a:cubicBezTo>
                    <a:pt x="18" y="5"/>
                    <a:pt x="4" y="23"/>
                    <a:pt x="4" y="23"/>
                  </a:cubicBezTo>
                  <a:cubicBezTo>
                    <a:pt x="4" y="24"/>
                    <a:pt x="3" y="24"/>
                    <a:pt x="3" y="24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261"/>
            <p:cNvSpPr>
              <a:spLocks/>
            </p:cNvSpPr>
            <p:nvPr/>
          </p:nvSpPr>
          <p:spPr bwMode="auto">
            <a:xfrm>
              <a:off x="8647858" y="5848052"/>
              <a:ext cx="115888" cy="65088"/>
            </a:xfrm>
            <a:custGeom>
              <a:avLst/>
              <a:gdLst>
                <a:gd name="T0" fmla="*/ 41 w 43"/>
                <a:gd name="T1" fmla="*/ 24 h 24"/>
                <a:gd name="T2" fmla="*/ 39 w 43"/>
                <a:gd name="T3" fmla="*/ 23 h 24"/>
                <a:gd name="T4" fmla="*/ 2 w 43"/>
                <a:gd name="T5" fmla="*/ 4 h 24"/>
                <a:gd name="T6" fmla="*/ 0 w 43"/>
                <a:gd name="T7" fmla="*/ 2 h 24"/>
                <a:gd name="T8" fmla="*/ 2 w 43"/>
                <a:gd name="T9" fmla="*/ 0 h 24"/>
                <a:gd name="T10" fmla="*/ 42 w 43"/>
                <a:gd name="T11" fmla="*/ 21 h 24"/>
                <a:gd name="T12" fmla="*/ 42 w 43"/>
                <a:gd name="T13" fmla="*/ 23 h 24"/>
                <a:gd name="T14" fmla="*/ 41 w 43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4">
                  <a:moveTo>
                    <a:pt x="41" y="24"/>
                  </a:moveTo>
                  <a:cubicBezTo>
                    <a:pt x="40" y="24"/>
                    <a:pt x="39" y="23"/>
                    <a:pt x="39" y="23"/>
                  </a:cubicBezTo>
                  <a:cubicBezTo>
                    <a:pt x="39" y="23"/>
                    <a:pt x="26" y="5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8" y="1"/>
                    <a:pt x="42" y="20"/>
                    <a:pt x="42" y="21"/>
                  </a:cubicBezTo>
                  <a:cubicBezTo>
                    <a:pt x="43" y="22"/>
                    <a:pt x="43" y="23"/>
                    <a:pt x="42" y="23"/>
                  </a:cubicBezTo>
                  <a:cubicBezTo>
                    <a:pt x="41" y="24"/>
                    <a:pt x="41" y="24"/>
                    <a:pt x="41" y="24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Rectangle 262"/>
            <p:cNvSpPr>
              <a:spLocks noChangeArrowheads="1"/>
            </p:cNvSpPr>
            <p:nvPr/>
          </p:nvSpPr>
          <p:spPr bwMode="auto">
            <a:xfrm>
              <a:off x="8343058" y="7094239"/>
              <a:ext cx="417513" cy="46038"/>
            </a:xfrm>
            <a:prstGeom prst="rect">
              <a:avLst/>
            </a:pr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263"/>
            <p:cNvSpPr>
              <a:spLocks/>
            </p:cNvSpPr>
            <p:nvPr/>
          </p:nvSpPr>
          <p:spPr bwMode="auto">
            <a:xfrm>
              <a:off x="8266858" y="6979939"/>
              <a:ext cx="153988" cy="165100"/>
            </a:xfrm>
            <a:custGeom>
              <a:avLst/>
              <a:gdLst>
                <a:gd name="T0" fmla="*/ 24 w 57"/>
                <a:gd name="T1" fmla="*/ 0 h 61"/>
                <a:gd name="T2" fmla="*/ 28 w 57"/>
                <a:gd name="T3" fmla="*/ 4 h 61"/>
                <a:gd name="T4" fmla="*/ 46 w 57"/>
                <a:gd name="T5" fmla="*/ 20 h 61"/>
                <a:gd name="T6" fmla="*/ 47 w 57"/>
                <a:gd name="T7" fmla="*/ 45 h 61"/>
                <a:gd name="T8" fmla="*/ 20 w 57"/>
                <a:gd name="T9" fmla="*/ 50 h 61"/>
                <a:gd name="T10" fmla="*/ 0 w 57"/>
                <a:gd name="T11" fmla="*/ 34 h 61"/>
                <a:gd name="T12" fmla="*/ 24 w 5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61">
                  <a:moveTo>
                    <a:pt x="24" y="0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6" y="20"/>
                    <a:pt x="57" y="32"/>
                    <a:pt x="47" y="45"/>
                  </a:cubicBezTo>
                  <a:cubicBezTo>
                    <a:pt x="35" y="61"/>
                    <a:pt x="20" y="50"/>
                    <a:pt x="20" y="5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64"/>
            <p:cNvSpPr>
              <a:spLocks/>
            </p:cNvSpPr>
            <p:nvPr/>
          </p:nvSpPr>
          <p:spPr bwMode="auto">
            <a:xfrm>
              <a:off x="8720883" y="6416377"/>
              <a:ext cx="138113" cy="673100"/>
            </a:xfrm>
            <a:custGeom>
              <a:avLst/>
              <a:gdLst>
                <a:gd name="T0" fmla="*/ 19 w 51"/>
                <a:gd name="T1" fmla="*/ 18 h 248"/>
                <a:gd name="T2" fmla="*/ 50 w 51"/>
                <a:gd name="T3" fmla="*/ 139 h 248"/>
                <a:gd name="T4" fmla="*/ 50 w 51"/>
                <a:gd name="T5" fmla="*/ 248 h 248"/>
                <a:gd name="T6" fmla="*/ 16 w 51"/>
                <a:gd name="T7" fmla="*/ 248 h 248"/>
                <a:gd name="T8" fmla="*/ 15 w 51"/>
                <a:gd name="T9" fmla="*/ 89 h 248"/>
                <a:gd name="T10" fmla="*/ 19 w 51"/>
                <a:gd name="T11" fmla="*/ 1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48">
                  <a:moveTo>
                    <a:pt x="19" y="18"/>
                  </a:moveTo>
                  <a:cubicBezTo>
                    <a:pt x="39" y="35"/>
                    <a:pt x="49" y="52"/>
                    <a:pt x="50" y="139"/>
                  </a:cubicBezTo>
                  <a:cubicBezTo>
                    <a:pt x="51" y="225"/>
                    <a:pt x="50" y="248"/>
                    <a:pt x="50" y="248"/>
                  </a:cubicBezTo>
                  <a:cubicBezTo>
                    <a:pt x="16" y="248"/>
                    <a:pt x="16" y="248"/>
                    <a:pt x="16" y="248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15" y="89"/>
                    <a:pt x="0" y="0"/>
                    <a:pt x="19" y="18"/>
                  </a:cubicBezTo>
                  <a:close/>
                </a:path>
              </a:pathLst>
            </a:custGeom>
            <a:solidFill>
              <a:srgbClr val="9CC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265"/>
            <p:cNvSpPr>
              <a:spLocks/>
            </p:cNvSpPr>
            <p:nvPr/>
          </p:nvSpPr>
          <p:spPr bwMode="auto">
            <a:xfrm>
              <a:off x="8763746" y="7062489"/>
              <a:ext cx="95250" cy="26988"/>
            </a:xfrm>
            <a:custGeom>
              <a:avLst/>
              <a:gdLst>
                <a:gd name="T0" fmla="*/ 0 w 60"/>
                <a:gd name="T1" fmla="*/ 0 h 17"/>
                <a:gd name="T2" fmla="*/ 0 w 60"/>
                <a:gd name="T3" fmla="*/ 17 h 17"/>
                <a:gd name="T4" fmla="*/ 58 w 60"/>
                <a:gd name="T5" fmla="*/ 17 h 17"/>
                <a:gd name="T6" fmla="*/ 60 w 60"/>
                <a:gd name="T7" fmla="*/ 1 h 17"/>
                <a:gd name="T8" fmla="*/ 0 w 60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7">
                  <a:moveTo>
                    <a:pt x="0" y="0"/>
                  </a:moveTo>
                  <a:lnTo>
                    <a:pt x="0" y="17"/>
                  </a:lnTo>
                  <a:lnTo>
                    <a:pt x="58" y="17"/>
                  </a:lnTo>
                  <a:lnTo>
                    <a:pt x="6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CA7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Rectangle 266"/>
            <p:cNvSpPr>
              <a:spLocks noChangeArrowheads="1"/>
            </p:cNvSpPr>
            <p:nvPr/>
          </p:nvSpPr>
          <p:spPr bwMode="auto">
            <a:xfrm>
              <a:off x="8541496" y="6495752"/>
              <a:ext cx="11113" cy="598488"/>
            </a:xfrm>
            <a:prstGeom prst="rect">
              <a:avLst/>
            </a:prstGeom>
            <a:solidFill>
              <a:srgbClr val="2CA7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267"/>
            <p:cNvSpPr>
              <a:spLocks/>
            </p:cNvSpPr>
            <p:nvPr/>
          </p:nvSpPr>
          <p:spPr bwMode="auto">
            <a:xfrm>
              <a:off x="8493871" y="7248227"/>
              <a:ext cx="130175" cy="19050"/>
            </a:xfrm>
            <a:custGeom>
              <a:avLst/>
              <a:gdLst>
                <a:gd name="T0" fmla="*/ 29 w 48"/>
                <a:gd name="T1" fmla="*/ 7 h 7"/>
                <a:gd name="T2" fmla="*/ 25 w 48"/>
                <a:gd name="T3" fmla="*/ 7 h 7"/>
                <a:gd name="T4" fmla="*/ 20 w 48"/>
                <a:gd name="T5" fmla="*/ 7 h 7"/>
                <a:gd name="T6" fmla="*/ 2 w 48"/>
                <a:gd name="T7" fmla="*/ 5 h 7"/>
                <a:gd name="T8" fmla="*/ 0 w 48"/>
                <a:gd name="T9" fmla="*/ 2 h 7"/>
                <a:gd name="T10" fmla="*/ 3 w 48"/>
                <a:gd name="T11" fmla="*/ 1 h 7"/>
                <a:gd name="T12" fmla="*/ 20 w 48"/>
                <a:gd name="T13" fmla="*/ 3 h 7"/>
                <a:gd name="T14" fmla="*/ 25 w 48"/>
                <a:gd name="T15" fmla="*/ 3 h 7"/>
                <a:gd name="T16" fmla="*/ 45 w 48"/>
                <a:gd name="T17" fmla="*/ 1 h 7"/>
                <a:gd name="T18" fmla="*/ 47 w 48"/>
                <a:gd name="T19" fmla="*/ 2 h 7"/>
                <a:gd name="T20" fmla="*/ 46 w 48"/>
                <a:gd name="T21" fmla="*/ 5 h 7"/>
                <a:gd name="T22" fmla="*/ 29 w 48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7">
                  <a:moveTo>
                    <a:pt x="29" y="7"/>
                  </a:moveTo>
                  <a:cubicBezTo>
                    <a:pt x="28" y="7"/>
                    <a:pt x="26" y="7"/>
                    <a:pt x="25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0" y="7"/>
                    <a:pt x="2" y="5"/>
                    <a:pt x="2" y="5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3" y="1"/>
                    <a:pt x="10" y="3"/>
                    <a:pt x="20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33" y="3"/>
                    <a:pt x="40" y="3"/>
                    <a:pt x="45" y="1"/>
                  </a:cubicBezTo>
                  <a:cubicBezTo>
                    <a:pt x="46" y="0"/>
                    <a:pt x="47" y="1"/>
                    <a:pt x="47" y="2"/>
                  </a:cubicBezTo>
                  <a:cubicBezTo>
                    <a:pt x="48" y="3"/>
                    <a:pt x="48" y="4"/>
                    <a:pt x="46" y="5"/>
                  </a:cubicBezTo>
                  <a:cubicBezTo>
                    <a:pt x="42" y="7"/>
                    <a:pt x="36" y="7"/>
                    <a:pt x="29" y="7"/>
                  </a:cubicBezTo>
                  <a:close/>
                </a:path>
              </a:pathLst>
            </a:custGeom>
            <a:solidFill>
              <a:srgbClr val="332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4" name="组合 393"/>
          <p:cNvGrpSpPr/>
          <p:nvPr/>
        </p:nvGrpSpPr>
        <p:grpSpPr>
          <a:xfrm>
            <a:off x="6655546" y="5541664"/>
            <a:ext cx="942975" cy="2487613"/>
            <a:chOff x="6655546" y="5541664"/>
            <a:chExt cx="942975" cy="2487613"/>
          </a:xfrm>
        </p:grpSpPr>
        <p:sp>
          <p:nvSpPr>
            <p:cNvPr id="273" name="Freeform 268"/>
            <p:cNvSpPr>
              <a:spLocks/>
            </p:cNvSpPr>
            <p:nvPr/>
          </p:nvSpPr>
          <p:spPr bwMode="auto">
            <a:xfrm>
              <a:off x="6688883" y="7078364"/>
              <a:ext cx="93663" cy="177800"/>
            </a:xfrm>
            <a:custGeom>
              <a:avLst/>
              <a:gdLst>
                <a:gd name="T0" fmla="*/ 0 w 35"/>
                <a:gd name="T1" fmla="*/ 0 h 66"/>
                <a:gd name="T2" fmla="*/ 0 w 35"/>
                <a:gd name="T3" fmla="*/ 51 h 66"/>
                <a:gd name="T4" fmla="*/ 16 w 35"/>
                <a:gd name="T5" fmla="*/ 65 h 66"/>
                <a:gd name="T6" fmla="*/ 33 w 35"/>
                <a:gd name="T7" fmla="*/ 52 h 66"/>
                <a:gd name="T8" fmla="*/ 35 w 35"/>
                <a:gd name="T9" fmla="*/ 7 h 66"/>
                <a:gd name="T10" fmla="*/ 0 w 35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66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2" y="63"/>
                    <a:pt x="16" y="65"/>
                  </a:cubicBezTo>
                  <a:cubicBezTo>
                    <a:pt x="34" y="66"/>
                    <a:pt x="33" y="52"/>
                    <a:pt x="33" y="52"/>
                  </a:cubicBezTo>
                  <a:cubicBezTo>
                    <a:pt x="35" y="7"/>
                    <a:pt x="35" y="7"/>
                    <a:pt x="35" y="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269"/>
            <p:cNvSpPr>
              <a:spLocks/>
            </p:cNvSpPr>
            <p:nvPr/>
          </p:nvSpPr>
          <p:spPr bwMode="auto">
            <a:xfrm>
              <a:off x="7477871" y="7078364"/>
              <a:ext cx="96838" cy="176213"/>
            </a:xfrm>
            <a:custGeom>
              <a:avLst/>
              <a:gdLst>
                <a:gd name="T0" fmla="*/ 34 w 36"/>
                <a:gd name="T1" fmla="*/ 0 h 65"/>
                <a:gd name="T2" fmla="*/ 35 w 36"/>
                <a:gd name="T3" fmla="*/ 51 h 65"/>
                <a:gd name="T4" fmla="*/ 20 w 36"/>
                <a:gd name="T5" fmla="*/ 65 h 65"/>
                <a:gd name="T6" fmla="*/ 2 w 36"/>
                <a:gd name="T7" fmla="*/ 53 h 65"/>
                <a:gd name="T8" fmla="*/ 0 w 36"/>
                <a:gd name="T9" fmla="*/ 7 h 65"/>
                <a:gd name="T10" fmla="*/ 34 w 36"/>
                <a:gd name="T1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5">
                  <a:moveTo>
                    <a:pt x="34" y="0"/>
                  </a:move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6" y="64"/>
                    <a:pt x="20" y="65"/>
                  </a:cubicBezTo>
                  <a:cubicBezTo>
                    <a:pt x="4" y="65"/>
                    <a:pt x="2" y="53"/>
                    <a:pt x="2" y="53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270"/>
            <p:cNvSpPr>
              <a:spLocks/>
            </p:cNvSpPr>
            <p:nvPr/>
          </p:nvSpPr>
          <p:spPr bwMode="auto">
            <a:xfrm>
              <a:off x="7200058" y="7895927"/>
              <a:ext cx="355600" cy="133350"/>
            </a:xfrm>
            <a:custGeom>
              <a:avLst/>
              <a:gdLst>
                <a:gd name="T0" fmla="*/ 61 w 132"/>
                <a:gd name="T1" fmla="*/ 5 h 49"/>
                <a:gd name="T2" fmla="*/ 71 w 132"/>
                <a:gd name="T3" fmla="*/ 12 h 49"/>
                <a:gd name="T4" fmla="*/ 123 w 132"/>
                <a:gd name="T5" fmla="*/ 19 h 49"/>
                <a:gd name="T6" fmla="*/ 111 w 132"/>
                <a:gd name="T7" fmla="*/ 46 h 49"/>
                <a:gd name="T8" fmla="*/ 10 w 132"/>
                <a:gd name="T9" fmla="*/ 41 h 49"/>
                <a:gd name="T10" fmla="*/ 4 w 132"/>
                <a:gd name="T11" fmla="*/ 12 h 49"/>
                <a:gd name="T12" fmla="*/ 15 w 132"/>
                <a:gd name="T13" fmla="*/ 0 h 49"/>
                <a:gd name="T14" fmla="*/ 61 w 132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9">
                  <a:moveTo>
                    <a:pt x="61" y="5"/>
                  </a:move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114" y="6"/>
                    <a:pt x="123" y="19"/>
                  </a:cubicBezTo>
                  <a:cubicBezTo>
                    <a:pt x="132" y="32"/>
                    <a:pt x="124" y="44"/>
                    <a:pt x="111" y="46"/>
                  </a:cubicBezTo>
                  <a:cubicBezTo>
                    <a:pt x="99" y="49"/>
                    <a:pt x="21" y="46"/>
                    <a:pt x="10" y="41"/>
                  </a:cubicBezTo>
                  <a:cubicBezTo>
                    <a:pt x="0" y="36"/>
                    <a:pt x="4" y="12"/>
                    <a:pt x="4" y="12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61" y="5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271"/>
            <p:cNvSpPr>
              <a:spLocks/>
            </p:cNvSpPr>
            <p:nvPr/>
          </p:nvSpPr>
          <p:spPr bwMode="auto">
            <a:xfrm>
              <a:off x="6719046" y="7895927"/>
              <a:ext cx="355600" cy="133350"/>
            </a:xfrm>
            <a:custGeom>
              <a:avLst/>
              <a:gdLst>
                <a:gd name="T0" fmla="*/ 71 w 132"/>
                <a:gd name="T1" fmla="*/ 5 h 49"/>
                <a:gd name="T2" fmla="*/ 61 w 132"/>
                <a:gd name="T3" fmla="*/ 12 h 49"/>
                <a:gd name="T4" fmla="*/ 9 w 132"/>
                <a:gd name="T5" fmla="*/ 19 h 49"/>
                <a:gd name="T6" fmla="*/ 21 w 132"/>
                <a:gd name="T7" fmla="*/ 46 h 49"/>
                <a:gd name="T8" fmla="*/ 121 w 132"/>
                <a:gd name="T9" fmla="*/ 41 h 49"/>
                <a:gd name="T10" fmla="*/ 128 w 132"/>
                <a:gd name="T11" fmla="*/ 12 h 49"/>
                <a:gd name="T12" fmla="*/ 117 w 132"/>
                <a:gd name="T13" fmla="*/ 0 h 49"/>
                <a:gd name="T14" fmla="*/ 71 w 132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9">
                  <a:moveTo>
                    <a:pt x="71" y="5"/>
                  </a:moveTo>
                  <a:cubicBezTo>
                    <a:pt x="61" y="12"/>
                    <a:pt x="61" y="12"/>
                    <a:pt x="61" y="12"/>
                  </a:cubicBezTo>
                  <a:cubicBezTo>
                    <a:pt x="61" y="12"/>
                    <a:pt x="18" y="6"/>
                    <a:pt x="9" y="19"/>
                  </a:cubicBezTo>
                  <a:cubicBezTo>
                    <a:pt x="0" y="32"/>
                    <a:pt x="8" y="44"/>
                    <a:pt x="21" y="46"/>
                  </a:cubicBezTo>
                  <a:cubicBezTo>
                    <a:pt x="33" y="49"/>
                    <a:pt x="111" y="46"/>
                    <a:pt x="121" y="41"/>
                  </a:cubicBezTo>
                  <a:cubicBezTo>
                    <a:pt x="132" y="36"/>
                    <a:pt x="128" y="12"/>
                    <a:pt x="128" y="12"/>
                  </a:cubicBezTo>
                  <a:cubicBezTo>
                    <a:pt x="117" y="0"/>
                    <a:pt x="117" y="0"/>
                    <a:pt x="117" y="0"/>
                  </a:cubicBezTo>
                  <a:lnTo>
                    <a:pt x="71" y="5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272"/>
            <p:cNvSpPr>
              <a:spLocks/>
            </p:cNvSpPr>
            <p:nvPr/>
          </p:nvSpPr>
          <p:spPr bwMode="auto">
            <a:xfrm>
              <a:off x="6820646" y="7143452"/>
              <a:ext cx="630238" cy="795338"/>
            </a:xfrm>
            <a:custGeom>
              <a:avLst/>
              <a:gdLst>
                <a:gd name="T0" fmla="*/ 0 w 397"/>
                <a:gd name="T1" fmla="*/ 0 h 501"/>
                <a:gd name="T2" fmla="*/ 0 w 397"/>
                <a:gd name="T3" fmla="*/ 493 h 501"/>
                <a:gd name="T4" fmla="*/ 170 w 397"/>
                <a:gd name="T5" fmla="*/ 501 h 501"/>
                <a:gd name="T6" fmla="*/ 181 w 397"/>
                <a:gd name="T7" fmla="*/ 225 h 501"/>
                <a:gd name="T8" fmla="*/ 216 w 397"/>
                <a:gd name="T9" fmla="*/ 225 h 501"/>
                <a:gd name="T10" fmla="*/ 228 w 397"/>
                <a:gd name="T11" fmla="*/ 501 h 501"/>
                <a:gd name="T12" fmla="*/ 397 w 397"/>
                <a:gd name="T13" fmla="*/ 495 h 501"/>
                <a:gd name="T14" fmla="*/ 380 w 397"/>
                <a:gd name="T15" fmla="*/ 0 h 501"/>
                <a:gd name="T16" fmla="*/ 0 w 397"/>
                <a:gd name="T17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7" h="501">
                  <a:moveTo>
                    <a:pt x="0" y="0"/>
                  </a:moveTo>
                  <a:lnTo>
                    <a:pt x="0" y="493"/>
                  </a:lnTo>
                  <a:lnTo>
                    <a:pt x="170" y="501"/>
                  </a:lnTo>
                  <a:lnTo>
                    <a:pt x="181" y="225"/>
                  </a:lnTo>
                  <a:lnTo>
                    <a:pt x="216" y="225"/>
                  </a:lnTo>
                  <a:lnTo>
                    <a:pt x="228" y="501"/>
                  </a:lnTo>
                  <a:lnTo>
                    <a:pt x="397" y="495"/>
                  </a:lnTo>
                  <a:lnTo>
                    <a:pt x="38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273"/>
            <p:cNvSpPr>
              <a:spLocks/>
            </p:cNvSpPr>
            <p:nvPr/>
          </p:nvSpPr>
          <p:spPr bwMode="auto">
            <a:xfrm>
              <a:off x="6682533" y="6519564"/>
              <a:ext cx="898525" cy="601663"/>
            </a:xfrm>
            <a:custGeom>
              <a:avLst/>
              <a:gdLst>
                <a:gd name="T0" fmla="*/ 115 w 332"/>
                <a:gd name="T1" fmla="*/ 0 h 222"/>
                <a:gd name="T2" fmla="*/ 27 w 332"/>
                <a:gd name="T3" fmla="*/ 18 h 222"/>
                <a:gd name="T4" fmla="*/ 3 w 332"/>
                <a:gd name="T5" fmla="*/ 44 h 222"/>
                <a:gd name="T6" fmla="*/ 0 w 332"/>
                <a:gd name="T7" fmla="*/ 217 h 222"/>
                <a:gd name="T8" fmla="*/ 332 w 332"/>
                <a:gd name="T9" fmla="*/ 222 h 222"/>
                <a:gd name="T10" fmla="*/ 316 w 332"/>
                <a:gd name="T11" fmla="*/ 43 h 222"/>
                <a:gd name="T12" fmla="*/ 296 w 332"/>
                <a:gd name="T13" fmla="*/ 12 h 222"/>
                <a:gd name="T14" fmla="*/ 205 w 332"/>
                <a:gd name="T15" fmla="*/ 3 h 222"/>
                <a:gd name="T16" fmla="*/ 115 w 332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222">
                  <a:moveTo>
                    <a:pt x="115" y="0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6" y="22"/>
                    <a:pt x="3" y="44"/>
                  </a:cubicBezTo>
                  <a:cubicBezTo>
                    <a:pt x="1" y="66"/>
                    <a:pt x="0" y="217"/>
                    <a:pt x="0" y="217"/>
                  </a:cubicBezTo>
                  <a:cubicBezTo>
                    <a:pt x="332" y="222"/>
                    <a:pt x="332" y="222"/>
                    <a:pt x="332" y="222"/>
                  </a:cubicBezTo>
                  <a:cubicBezTo>
                    <a:pt x="316" y="43"/>
                    <a:pt x="316" y="43"/>
                    <a:pt x="316" y="43"/>
                  </a:cubicBezTo>
                  <a:cubicBezTo>
                    <a:pt x="316" y="43"/>
                    <a:pt x="317" y="18"/>
                    <a:pt x="296" y="12"/>
                  </a:cubicBezTo>
                  <a:cubicBezTo>
                    <a:pt x="274" y="7"/>
                    <a:pt x="205" y="3"/>
                    <a:pt x="205" y="3"/>
                  </a:cubicBezTo>
                  <a:lnTo>
                    <a:pt x="115" y="0"/>
                  </a:lnTo>
                  <a:close/>
                </a:path>
              </a:pathLst>
            </a:custGeom>
            <a:solidFill>
              <a:srgbClr val="EEE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274"/>
            <p:cNvSpPr>
              <a:spLocks/>
            </p:cNvSpPr>
            <p:nvPr/>
          </p:nvSpPr>
          <p:spPr bwMode="auto">
            <a:xfrm>
              <a:off x="6909546" y="6530677"/>
              <a:ext cx="419100" cy="735013"/>
            </a:xfrm>
            <a:custGeom>
              <a:avLst/>
              <a:gdLst>
                <a:gd name="T0" fmla="*/ 34 w 264"/>
                <a:gd name="T1" fmla="*/ 0 h 463"/>
                <a:gd name="T2" fmla="*/ 28 w 264"/>
                <a:gd name="T3" fmla="*/ 181 h 463"/>
                <a:gd name="T4" fmla="*/ 0 w 264"/>
                <a:gd name="T5" fmla="*/ 463 h 463"/>
                <a:gd name="T6" fmla="*/ 264 w 264"/>
                <a:gd name="T7" fmla="*/ 463 h 463"/>
                <a:gd name="T8" fmla="*/ 242 w 264"/>
                <a:gd name="T9" fmla="*/ 2 h 463"/>
                <a:gd name="T10" fmla="*/ 34 w 264"/>
                <a:gd name="T11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463">
                  <a:moveTo>
                    <a:pt x="34" y="0"/>
                  </a:moveTo>
                  <a:lnTo>
                    <a:pt x="28" y="181"/>
                  </a:lnTo>
                  <a:lnTo>
                    <a:pt x="0" y="463"/>
                  </a:lnTo>
                  <a:lnTo>
                    <a:pt x="264" y="463"/>
                  </a:lnTo>
                  <a:lnTo>
                    <a:pt x="242" y="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6865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275"/>
            <p:cNvSpPr>
              <a:spLocks/>
            </p:cNvSpPr>
            <p:nvPr/>
          </p:nvSpPr>
          <p:spPr bwMode="auto">
            <a:xfrm>
              <a:off x="6731746" y="6684664"/>
              <a:ext cx="261938" cy="1060450"/>
            </a:xfrm>
            <a:custGeom>
              <a:avLst/>
              <a:gdLst>
                <a:gd name="T0" fmla="*/ 88 w 97"/>
                <a:gd name="T1" fmla="*/ 5 h 391"/>
                <a:gd name="T2" fmla="*/ 88 w 97"/>
                <a:gd name="T3" fmla="*/ 0 h 391"/>
                <a:gd name="T4" fmla="*/ 19 w 97"/>
                <a:gd name="T5" fmla="*/ 157 h 391"/>
                <a:gd name="T6" fmla="*/ 0 w 97"/>
                <a:gd name="T7" fmla="*/ 388 h 391"/>
                <a:gd name="T8" fmla="*/ 97 w 97"/>
                <a:gd name="T9" fmla="*/ 391 h 391"/>
                <a:gd name="T10" fmla="*/ 94 w 97"/>
                <a:gd name="T11" fmla="*/ 307 h 391"/>
                <a:gd name="T12" fmla="*/ 88 w 97"/>
                <a:gd name="T13" fmla="*/ 5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391">
                  <a:moveTo>
                    <a:pt x="88" y="5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56" y="14"/>
                    <a:pt x="19" y="157"/>
                    <a:pt x="19" y="157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97" y="391"/>
                    <a:pt x="97" y="391"/>
                    <a:pt x="97" y="391"/>
                  </a:cubicBezTo>
                  <a:cubicBezTo>
                    <a:pt x="94" y="307"/>
                    <a:pt x="94" y="307"/>
                    <a:pt x="94" y="307"/>
                  </a:cubicBezTo>
                  <a:lnTo>
                    <a:pt x="88" y="5"/>
                  </a:lnTo>
                  <a:close/>
                </a:path>
              </a:pathLst>
            </a:custGeom>
            <a:solidFill>
              <a:srgbClr val="EEE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276"/>
            <p:cNvSpPr>
              <a:spLocks/>
            </p:cNvSpPr>
            <p:nvPr/>
          </p:nvSpPr>
          <p:spPr bwMode="auto">
            <a:xfrm>
              <a:off x="7266733" y="6692602"/>
              <a:ext cx="261938" cy="1052513"/>
            </a:xfrm>
            <a:custGeom>
              <a:avLst/>
              <a:gdLst>
                <a:gd name="T0" fmla="*/ 8 w 97"/>
                <a:gd name="T1" fmla="*/ 0 h 388"/>
                <a:gd name="T2" fmla="*/ 1 w 97"/>
                <a:gd name="T3" fmla="*/ 315 h 388"/>
                <a:gd name="T4" fmla="*/ 2 w 97"/>
                <a:gd name="T5" fmla="*/ 315 h 388"/>
                <a:gd name="T6" fmla="*/ 0 w 97"/>
                <a:gd name="T7" fmla="*/ 388 h 388"/>
                <a:gd name="T8" fmla="*/ 97 w 97"/>
                <a:gd name="T9" fmla="*/ 385 h 388"/>
                <a:gd name="T10" fmla="*/ 82 w 97"/>
                <a:gd name="T11" fmla="*/ 158 h 388"/>
                <a:gd name="T12" fmla="*/ 8 w 97"/>
                <a:gd name="T13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388">
                  <a:moveTo>
                    <a:pt x="8" y="0"/>
                  </a:moveTo>
                  <a:cubicBezTo>
                    <a:pt x="1" y="315"/>
                    <a:pt x="1" y="315"/>
                    <a:pt x="1" y="315"/>
                  </a:cubicBezTo>
                  <a:cubicBezTo>
                    <a:pt x="1" y="315"/>
                    <a:pt x="2" y="315"/>
                    <a:pt x="2" y="315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97" y="385"/>
                    <a:pt x="97" y="385"/>
                    <a:pt x="97" y="385"/>
                  </a:cubicBezTo>
                  <a:cubicBezTo>
                    <a:pt x="82" y="158"/>
                    <a:pt x="82" y="158"/>
                    <a:pt x="82" y="158"/>
                  </a:cubicBezTo>
                  <a:cubicBezTo>
                    <a:pt x="82" y="158"/>
                    <a:pt x="39" y="13"/>
                    <a:pt x="8" y="0"/>
                  </a:cubicBezTo>
                  <a:close/>
                </a:path>
              </a:pathLst>
            </a:custGeom>
            <a:solidFill>
              <a:srgbClr val="EEE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277"/>
            <p:cNvSpPr>
              <a:spLocks/>
            </p:cNvSpPr>
            <p:nvPr/>
          </p:nvSpPr>
          <p:spPr bwMode="auto">
            <a:xfrm>
              <a:off x="6963521" y="6435427"/>
              <a:ext cx="330200" cy="160338"/>
            </a:xfrm>
            <a:custGeom>
              <a:avLst/>
              <a:gdLst>
                <a:gd name="T0" fmla="*/ 0 w 122"/>
                <a:gd name="T1" fmla="*/ 0 h 59"/>
                <a:gd name="T2" fmla="*/ 0 w 122"/>
                <a:gd name="T3" fmla="*/ 35 h 59"/>
                <a:gd name="T4" fmla="*/ 60 w 122"/>
                <a:gd name="T5" fmla="*/ 57 h 59"/>
                <a:gd name="T6" fmla="*/ 122 w 122"/>
                <a:gd name="T7" fmla="*/ 43 h 59"/>
                <a:gd name="T8" fmla="*/ 122 w 122"/>
                <a:gd name="T9" fmla="*/ 0 h 59"/>
                <a:gd name="T10" fmla="*/ 0 w 122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59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7" y="56"/>
                    <a:pt x="60" y="57"/>
                  </a:cubicBezTo>
                  <a:cubicBezTo>
                    <a:pt x="113" y="59"/>
                    <a:pt x="122" y="43"/>
                    <a:pt x="122" y="43"/>
                  </a:cubicBezTo>
                  <a:cubicBezTo>
                    <a:pt x="122" y="0"/>
                    <a:pt x="122" y="0"/>
                    <a:pt x="1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278"/>
            <p:cNvSpPr>
              <a:spLocks/>
            </p:cNvSpPr>
            <p:nvPr/>
          </p:nvSpPr>
          <p:spPr bwMode="auto">
            <a:xfrm>
              <a:off x="6963521" y="6435427"/>
              <a:ext cx="330200" cy="46038"/>
            </a:xfrm>
            <a:custGeom>
              <a:avLst/>
              <a:gdLst>
                <a:gd name="T0" fmla="*/ 122 w 122"/>
                <a:gd name="T1" fmla="*/ 13 h 17"/>
                <a:gd name="T2" fmla="*/ 122 w 122"/>
                <a:gd name="T3" fmla="*/ 0 h 17"/>
                <a:gd name="T4" fmla="*/ 0 w 122"/>
                <a:gd name="T5" fmla="*/ 0 h 17"/>
                <a:gd name="T6" fmla="*/ 0 w 122"/>
                <a:gd name="T7" fmla="*/ 13 h 17"/>
                <a:gd name="T8" fmla="*/ 60 w 122"/>
                <a:gd name="T9" fmla="*/ 17 h 17"/>
                <a:gd name="T10" fmla="*/ 122 w 122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7">
                  <a:moveTo>
                    <a:pt x="122" y="13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7" y="17"/>
                    <a:pt x="43" y="17"/>
                    <a:pt x="60" y="17"/>
                  </a:cubicBezTo>
                  <a:cubicBezTo>
                    <a:pt x="84" y="16"/>
                    <a:pt x="99" y="17"/>
                    <a:pt x="122" y="13"/>
                  </a:cubicBezTo>
                  <a:close/>
                </a:path>
              </a:pathLst>
            </a:cu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279"/>
            <p:cNvSpPr>
              <a:spLocks/>
            </p:cNvSpPr>
            <p:nvPr/>
          </p:nvSpPr>
          <p:spPr bwMode="auto">
            <a:xfrm>
              <a:off x="6655546" y="5541664"/>
              <a:ext cx="942975" cy="700088"/>
            </a:xfrm>
            <a:custGeom>
              <a:avLst/>
              <a:gdLst>
                <a:gd name="T0" fmla="*/ 67 w 349"/>
                <a:gd name="T1" fmla="*/ 224 h 258"/>
                <a:gd name="T2" fmla="*/ 23 w 349"/>
                <a:gd name="T3" fmla="*/ 239 h 258"/>
                <a:gd name="T4" fmla="*/ 7 w 349"/>
                <a:gd name="T5" fmla="*/ 147 h 258"/>
                <a:gd name="T6" fmla="*/ 48 w 349"/>
                <a:gd name="T7" fmla="*/ 130 h 258"/>
                <a:gd name="T8" fmla="*/ 56 w 349"/>
                <a:gd name="T9" fmla="*/ 92 h 258"/>
                <a:gd name="T10" fmla="*/ 304 w 349"/>
                <a:gd name="T11" fmla="*/ 16 h 258"/>
                <a:gd name="T12" fmla="*/ 309 w 349"/>
                <a:gd name="T13" fmla="*/ 130 h 258"/>
                <a:gd name="T14" fmla="*/ 346 w 349"/>
                <a:gd name="T15" fmla="*/ 143 h 258"/>
                <a:gd name="T16" fmla="*/ 328 w 349"/>
                <a:gd name="T17" fmla="*/ 233 h 258"/>
                <a:gd name="T18" fmla="*/ 301 w 349"/>
                <a:gd name="T19" fmla="*/ 224 h 258"/>
                <a:gd name="T20" fmla="*/ 67 w 349"/>
                <a:gd name="T21" fmla="*/ 22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9" h="258">
                  <a:moveTo>
                    <a:pt x="67" y="224"/>
                  </a:moveTo>
                  <a:cubicBezTo>
                    <a:pt x="67" y="224"/>
                    <a:pt x="28" y="258"/>
                    <a:pt x="23" y="239"/>
                  </a:cubicBezTo>
                  <a:cubicBezTo>
                    <a:pt x="19" y="220"/>
                    <a:pt x="0" y="162"/>
                    <a:pt x="7" y="147"/>
                  </a:cubicBezTo>
                  <a:cubicBezTo>
                    <a:pt x="17" y="122"/>
                    <a:pt x="48" y="130"/>
                    <a:pt x="48" y="130"/>
                  </a:cubicBezTo>
                  <a:cubicBezTo>
                    <a:pt x="48" y="130"/>
                    <a:pt x="42" y="112"/>
                    <a:pt x="56" y="92"/>
                  </a:cubicBezTo>
                  <a:cubicBezTo>
                    <a:pt x="71" y="72"/>
                    <a:pt x="282" y="0"/>
                    <a:pt x="304" y="16"/>
                  </a:cubicBezTo>
                  <a:cubicBezTo>
                    <a:pt x="326" y="32"/>
                    <a:pt x="309" y="130"/>
                    <a:pt x="309" y="130"/>
                  </a:cubicBezTo>
                  <a:cubicBezTo>
                    <a:pt x="309" y="130"/>
                    <a:pt x="341" y="124"/>
                    <a:pt x="346" y="143"/>
                  </a:cubicBezTo>
                  <a:cubicBezTo>
                    <a:pt x="349" y="157"/>
                    <a:pt x="336" y="227"/>
                    <a:pt x="328" y="233"/>
                  </a:cubicBezTo>
                  <a:cubicBezTo>
                    <a:pt x="319" y="238"/>
                    <a:pt x="301" y="224"/>
                    <a:pt x="301" y="224"/>
                  </a:cubicBezTo>
                  <a:lnTo>
                    <a:pt x="67" y="224"/>
                  </a:lnTo>
                  <a:close/>
                </a:path>
              </a:pathLst>
            </a:custGeom>
            <a:solidFill>
              <a:srgbClr val="5E51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280"/>
            <p:cNvSpPr>
              <a:spLocks/>
            </p:cNvSpPr>
            <p:nvPr/>
          </p:nvSpPr>
          <p:spPr bwMode="auto">
            <a:xfrm>
              <a:off x="6780958" y="5929014"/>
              <a:ext cx="720725" cy="542925"/>
            </a:xfrm>
            <a:custGeom>
              <a:avLst/>
              <a:gdLst>
                <a:gd name="T0" fmla="*/ 7 w 267"/>
                <a:gd name="T1" fmla="*/ 0 h 200"/>
                <a:gd name="T2" fmla="*/ 7 w 267"/>
                <a:gd name="T3" fmla="*/ 187 h 200"/>
                <a:gd name="T4" fmla="*/ 258 w 267"/>
                <a:gd name="T5" fmla="*/ 187 h 200"/>
                <a:gd name="T6" fmla="*/ 258 w 267"/>
                <a:gd name="T7" fmla="*/ 23 h 200"/>
                <a:gd name="T8" fmla="*/ 221 w 267"/>
                <a:gd name="T9" fmla="*/ 42 h 200"/>
                <a:gd name="T10" fmla="*/ 7 w 267"/>
                <a:gd name="T1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7" h="200">
                  <a:moveTo>
                    <a:pt x="7" y="0"/>
                  </a:moveTo>
                  <a:cubicBezTo>
                    <a:pt x="7" y="0"/>
                    <a:pt x="0" y="174"/>
                    <a:pt x="7" y="187"/>
                  </a:cubicBezTo>
                  <a:cubicBezTo>
                    <a:pt x="15" y="199"/>
                    <a:pt x="249" y="200"/>
                    <a:pt x="258" y="187"/>
                  </a:cubicBezTo>
                  <a:cubicBezTo>
                    <a:pt x="267" y="173"/>
                    <a:pt x="258" y="23"/>
                    <a:pt x="258" y="23"/>
                  </a:cubicBezTo>
                  <a:cubicBezTo>
                    <a:pt x="258" y="23"/>
                    <a:pt x="249" y="44"/>
                    <a:pt x="221" y="42"/>
                  </a:cubicBezTo>
                  <a:cubicBezTo>
                    <a:pt x="193" y="40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Oval 281"/>
            <p:cNvSpPr>
              <a:spLocks noChangeArrowheads="1"/>
            </p:cNvSpPr>
            <p:nvPr/>
          </p:nvSpPr>
          <p:spPr bwMode="auto">
            <a:xfrm>
              <a:off x="6704758" y="6116339"/>
              <a:ext cx="146050" cy="146050"/>
            </a:xfrm>
            <a:prstGeom prst="ellipse">
              <a:avLst/>
            </a:pr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Oval 282"/>
            <p:cNvSpPr>
              <a:spLocks noChangeArrowheads="1"/>
            </p:cNvSpPr>
            <p:nvPr/>
          </p:nvSpPr>
          <p:spPr bwMode="auto">
            <a:xfrm>
              <a:off x="7412783" y="6116339"/>
              <a:ext cx="146050" cy="146050"/>
            </a:xfrm>
            <a:prstGeom prst="ellipse">
              <a:avLst/>
            </a:pr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83"/>
            <p:cNvSpPr>
              <a:spLocks/>
            </p:cNvSpPr>
            <p:nvPr/>
          </p:nvSpPr>
          <p:spPr bwMode="auto">
            <a:xfrm>
              <a:off x="6858746" y="6533852"/>
              <a:ext cx="119063" cy="603250"/>
            </a:xfrm>
            <a:custGeom>
              <a:avLst/>
              <a:gdLst>
                <a:gd name="T0" fmla="*/ 66 w 75"/>
                <a:gd name="T1" fmla="*/ 0 h 380"/>
                <a:gd name="T2" fmla="*/ 75 w 75"/>
                <a:gd name="T3" fmla="*/ 380 h 380"/>
                <a:gd name="T4" fmla="*/ 0 w 75"/>
                <a:gd name="T5" fmla="*/ 377 h 380"/>
                <a:gd name="T6" fmla="*/ 53 w 75"/>
                <a:gd name="T7" fmla="*/ 176 h 380"/>
                <a:gd name="T8" fmla="*/ 4 w 75"/>
                <a:gd name="T9" fmla="*/ 169 h 380"/>
                <a:gd name="T10" fmla="*/ 66 w 75"/>
                <a:gd name="T11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380">
                  <a:moveTo>
                    <a:pt x="66" y="0"/>
                  </a:moveTo>
                  <a:lnTo>
                    <a:pt x="75" y="380"/>
                  </a:lnTo>
                  <a:lnTo>
                    <a:pt x="0" y="377"/>
                  </a:lnTo>
                  <a:lnTo>
                    <a:pt x="53" y="176"/>
                  </a:lnTo>
                  <a:lnTo>
                    <a:pt x="4" y="16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D8CF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84"/>
            <p:cNvSpPr>
              <a:spLocks/>
            </p:cNvSpPr>
            <p:nvPr/>
          </p:nvSpPr>
          <p:spPr bwMode="auto">
            <a:xfrm>
              <a:off x="7277846" y="6533852"/>
              <a:ext cx="122238" cy="603250"/>
            </a:xfrm>
            <a:custGeom>
              <a:avLst/>
              <a:gdLst>
                <a:gd name="T0" fmla="*/ 10 w 77"/>
                <a:gd name="T1" fmla="*/ 0 h 380"/>
                <a:gd name="T2" fmla="*/ 0 w 77"/>
                <a:gd name="T3" fmla="*/ 380 h 380"/>
                <a:gd name="T4" fmla="*/ 77 w 77"/>
                <a:gd name="T5" fmla="*/ 377 h 380"/>
                <a:gd name="T6" fmla="*/ 22 w 77"/>
                <a:gd name="T7" fmla="*/ 176 h 380"/>
                <a:gd name="T8" fmla="*/ 71 w 77"/>
                <a:gd name="T9" fmla="*/ 169 h 380"/>
                <a:gd name="T10" fmla="*/ 10 w 77"/>
                <a:gd name="T11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380">
                  <a:moveTo>
                    <a:pt x="10" y="0"/>
                  </a:moveTo>
                  <a:lnTo>
                    <a:pt x="0" y="380"/>
                  </a:lnTo>
                  <a:lnTo>
                    <a:pt x="77" y="377"/>
                  </a:lnTo>
                  <a:lnTo>
                    <a:pt x="22" y="176"/>
                  </a:lnTo>
                  <a:lnTo>
                    <a:pt x="71" y="16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8CF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85"/>
            <p:cNvSpPr>
              <a:spLocks/>
            </p:cNvSpPr>
            <p:nvPr/>
          </p:nvSpPr>
          <p:spPr bwMode="auto">
            <a:xfrm>
              <a:off x="7080996" y="6591002"/>
              <a:ext cx="119063" cy="663575"/>
            </a:xfrm>
            <a:custGeom>
              <a:avLst/>
              <a:gdLst>
                <a:gd name="T0" fmla="*/ 29 w 75"/>
                <a:gd name="T1" fmla="*/ 0 h 418"/>
                <a:gd name="T2" fmla="*/ 0 w 75"/>
                <a:gd name="T3" fmla="*/ 387 h 418"/>
                <a:gd name="T4" fmla="*/ 35 w 75"/>
                <a:gd name="T5" fmla="*/ 418 h 418"/>
                <a:gd name="T6" fmla="*/ 75 w 75"/>
                <a:gd name="T7" fmla="*/ 387 h 418"/>
                <a:gd name="T8" fmla="*/ 35 w 75"/>
                <a:gd name="T9" fmla="*/ 1 h 418"/>
                <a:gd name="T10" fmla="*/ 29 w 75"/>
                <a:gd name="T11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418">
                  <a:moveTo>
                    <a:pt x="29" y="0"/>
                  </a:moveTo>
                  <a:lnTo>
                    <a:pt x="0" y="387"/>
                  </a:lnTo>
                  <a:lnTo>
                    <a:pt x="35" y="418"/>
                  </a:lnTo>
                  <a:lnTo>
                    <a:pt x="75" y="387"/>
                  </a:lnTo>
                  <a:lnTo>
                    <a:pt x="35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Rectangle 286"/>
            <p:cNvSpPr>
              <a:spLocks noChangeArrowheads="1"/>
            </p:cNvSpPr>
            <p:nvPr/>
          </p:nvSpPr>
          <p:spPr bwMode="auto">
            <a:xfrm>
              <a:off x="7388971" y="6832302"/>
              <a:ext cx="109538" cy="28575"/>
            </a:xfrm>
            <a:prstGeom prst="rect">
              <a:avLst/>
            </a:prstGeom>
            <a:solidFill>
              <a:srgbClr val="D3C7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87"/>
            <p:cNvSpPr>
              <a:spLocks/>
            </p:cNvSpPr>
            <p:nvPr/>
          </p:nvSpPr>
          <p:spPr bwMode="auto">
            <a:xfrm>
              <a:off x="7047658" y="6203652"/>
              <a:ext cx="173038" cy="85725"/>
            </a:xfrm>
            <a:custGeom>
              <a:avLst/>
              <a:gdLst>
                <a:gd name="T0" fmla="*/ 64 w 64"/>
                <a:gd name="T1" fmla="*/ 25 h 32"/>
                <a:gd name="T2" fmla="*/ 57 w 64"/>
                <a:gd name="T3" fmla="*/ 32 h 32"/>
                <a:gd name="T4" fmla="*/ 6 w 64"/>
                <a:gd name="T5" fmla="*/ 32 h 32"/>
                <a:gd name="T6" fmla="*/ 0 w 64"/>
                <a:gd name="T7" fmla="*/ 25 h 32"/>
                <a:gd name="T8" fmla="*/ 0 w 64"/>
                <a:gd name="T9" fmla="*/ 7 h 32"/>
                <a:gd name="T10" fmla="*/ 6 w 64"/>
                <a:gd name="T11" fmla="*/ 0 h 32"/>
                <a:gd name="T12" fmla="*/ 57 w 64"/>
                <a:gd name="T13" fmla="*/ 0 h 32"/>
                <a:gd name="T14" fmla="*/ 64 w 64"/>
                <a:gd name="T15" fmla="*/ 7 h 32"/>
                <a:gd name="T16" fmla="*/ 64 w 64"/>
                <a:gd name="T17" fmla="*/ 2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32">
                  <a:moveTo>
                    <a:pt x="64" y="25"/>
                  </a:moveTo>
                  <a:cubicBezTo>
                    <a:pt x="64" y="29"/>
                    <a:pt x="61" y="32"/>
                    <a:pt x="5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2" y="32"/>
                    <a:pt x="0" y="29"/>
                    <a:pt x="0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3"/>
                    <a:pt x="64" y="7"/>
                  </a:cubicBezTo>
                  <a:lnTo>
                    <a:pt x="64" y="25"/>
                  </a:lnTo>
                  <a:close/>
                </a:path>
              </a:pathLst>
            </a:cu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288"/>
            <p:cNvSpPr>
              <a:spLocks/>
            </p:cNvSpPr>
            <p:nvPr/>
          </p:nvSpPr>
          <p:spPr bwMode="auto">
            <a:xfrm>
              <a:off x="6915896" y="6335414"/>
              <a:ext cx="438150" cy="61913"/>
            </a:xfrm>
            <a:custGeom>
              <a:avLst/>
              <a:gdLst>
                <a:gd name="T0" fmla="*/ 3 w 162"/>
                <a:gd name="T1" fmla="*/ 23 h 23"/>
                <a:gd name="T2" fmla="*/ 1 w 162"/>
                <a:gd name="T3" fmla="*/ 22 h 23"/>
                <a:gd name="T4" fmla="*/ 1 w 162"/>
                <a:gd name="T5" fmla="*/ 19 h 23"/>
                <a:gd name="T6" fmla="*/ 81 w 162"/>
                <a:gd name="T7" fmla="*/ 1 h 23"/>
                <a:gd name="T8" fmla="*/ 161 w 162"/>
                <a:gd name="T9" fmla="*/ 19 h 23"/>
                <a:gd name="T10" fmla="*/ 161 w 162"/>
                <a:gd name="T11" fmla="*/ 22 h 23"/>
                <a:gd name="T12" fmla="*/ 158 w 162"/>
                <a:gd name="T13" fmla="*/ 22 h 23"/>
                <a:gd name="T14" fmla="*/ 81 w 162"/>
                <a:gd name="T15" fmla="*/ 6 h 23"/>
                <a:gd name="T16" fmla="*/ 4 w 162"/>
                <a:gd name="T17" fmla="*/ 22 h 23"/>
                <a:gd name="T18" fmla="*/ 3 w 162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23">
                  <a:moveTo>
                    <a:pt x="3" y="23"/>
                  </a:moveTo>
                  <a:cubicBezTo>
                    <a:pt x="2" y="23"/>
                    <a:pt x="2" y="23"/>
                    <a:pt x="1" y="22"/>
                  </a:cubicBezTo>
                  <a:cubicBezTo>
                    <a:pt x="0" y="21"/>
                    <a:pt x="0" y="19"/>
                    <a:pt x="1" y="19"/>
                  </a:cubicBezTo>
                  <a:cubicBezTo>
                    <a:pt x="2" y="18"/>
                    <a:pt x="25" y="0"/>
                    <a:pt x="81" y="1"/>
                  </a:cubicBezTo>
                  <a:cubicBezTo>
                    <a:pt x="137" y="2"/>
                    <a:pt x="160" y="18"/>
                    <a:pt x="161" y="19"/>
                  </a:cubicBezTo>
                  <a:cubicBezTo>
                    <a:pt x="162" y="19"/>
                    <a:pt x="162" y="21"/>
                    <a:pt x="161" y="22"/>
                  </a:cubicBezTo>
                  <a:cubicBezTo>
                    <a:pt x="160" y="23"/>
                    <a:pt x="159" y="23"/>
                    <a:pt x="158" y="22"/>
                  </a:cubicBezTo>
                  <a:cubicBezTo>
                    <a:pt x="158" y="22"/>
                    <a:pt x="135" y="7"/>
                    <a:pt x="81" y="6"/>
                  </a:cubicBezTo>
                  <a:cubicBezTo>
                    <a:pt x="27" y="5"/>
                    <a:pt x="5" y="22"/>
                    <a:pt x="4" y="22"/>
                  </a:cubicBezTo>
                  <a:cubicBezTo>
                    <a:pt x="4" y="23"/>
                    <a:pt x="3" y="23"/>
                    <a:pt x="3" y="23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Oval 289"/>
            <p:cNvSpPr>
              <a:spLocks noChangeArrowheads="1"/>
            </p:cNvSpPr>
            <p:nvPr/>
          </p:nvSpPr>
          <p:spPr bwMode="auto">
            <a:xfrm>
              <a:off x="6912721" y="6097289"/>
              <a:ext cx="84138" cy="84138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Oval 290"/>
            <p:cNvSpPr>
              <a:spLocks noChangeArrowheads="1"/>
            </p:cNvSpPr>
            <p:nvPr/>
          </p:nvSpPr>
          <p:spPr bwMode="auto">
            <a:xfrm>
              <a:off x="7269908" y="6097289"/>
              <a:ext cx="84138" cy="84138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291"/>
            <p:cNvSpPr>
              <a:spLocks/>
            </p:cNvSpPr>
            <p:nvPr/>
          </p:nvSpPr>
          <p:spPr bwMode="auto">
            <a:xfrm>
              <a:off x="7020671" y="7468889"/>
              <a:ext cx="219075" cy="39688"/>
            </a:xfrm>
            <a:custGeom>
              <a:avLst/>
              <a:gdLst>
                <a:gd name="T0" fmla="*/ 32 w 81"/>
                <a:gd name="T1" fmla="*/ 15 h 15"/>
                <a:gd name="T2" fmla="*/ 1 w 81"/>
                <a:gd name="T3" fmla="*/ 4 h 15"/>
                <a:gd name="T4" fmla="*/ 0 w 81"/>
                <a:gd name="T5" fmla="*/ 1 h 15"/>
                <a:gd name="T6" fmla="*/ 3 w 81"/>
                <a:gd name="T7" fmla="*/ 0 h 15"/>
                <a:gd name="T8" fmla="*/ 32 w 81"/>
                <a:gd name="T9" fmla="*/ 10 h 15"/>
                <a:gd name="T10" fmla="*/ 53 w 81"/>
                <a:gd name="T11" fmla="*/ 10 h 15"/>
                <a:gd name="T12" fmla="*/ 77 w 81"/>
                <a:gd name="T13" fmla="*/ 1 h 15"/>
                <a:gd name="T14" fmla="*/ 80 w 81"/>
                <a:gd name="T15" fmla="*/ 0 h 15"/>
                <a:gd name="T16" fmla="*/ 81 w 81"/>
                <a:gd name="T17" fmla="*/ 3 h 15"/>
                <a:gd name="T18" fmla="*/ 53 w 81"/>
                <a:gd name="T19" fmla="*/ 15 h 15"/>
                <a:gd name="T20" fmla="*/ 32 w 81"/>
                <a:gd name="T2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15">
                  <a:moveTo>
                    <a:pt x="32" y="15"/>
                  </a:moveTo>
                  <a:cubicBezTo>
                    <a:pt x="16" y="15"/>
                    <a:pt x="1" y="4"/>
                    <a:pt x="1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18" y="10"/>
                    <a:pt x="32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61" y="9"/>
                    <a:pt x="74" y="6"/>
                    <a:pt x="77" y="1"/>
                  </a:cubicBezTo>
                  <a:cubicBezTo>
                    <a:pt x="77" y="0"/>
                    <a:pt x="78" y="0"/>
                    <a:pt x="80" y="0"/>
                  </a:cubicBezTo>
                  <a:cubicBezTo>
                    <a:pt x="81" y="1"/>
                    <a:pt x="81" y="2"/>
                    <a:pt x="81" y="3"/>
                  </a:cubicBezTo>
                  <a:cubicBezTo>
                    <a:pt x="76" y="11"/>
                    <a:pt x="56" y="14"/>
                    <a:pt x="53" y="15"/>
                  </a:cubicBezTo>
                  <a:lnTo>
                    <a:pt x="32" y="15"/>
                  </a:lnTo>
                  <a:close/>
                </a:path>
              </a:pathLst>
            </a:custGeom>
            <a:solidFill>
              <a:srgbClr val="6868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292"/>
            <p:cNvSpPr>
              <a:spLocks/>
            </p:cNvSpPr>
            <p:nvPr/>
          </p:nvSpPr>
          <p:spPr bwMode="auto">
            <a:xfrm>
              <a:off x="6901608" y="5994102"/>
              <a:ext cx="125413" cy="73025"/>
            </a:xfrm>
            <a:custGeom>
              <a:avLst/>
              <a:gdLst>
                <a:gd name="T0" fmla="*/ 44 w 46"/>
                <a:gd name="T1" fmla="*/ 27 h 27"/>
                <a:gd name="T2" fmla="*/ 43 w 46"/>
                <a:gd name="T3" fmla="*/ 27 h 27"/>
                <a:gd name="T4" fmla="*/ 2 w 46"/>
                <a:gd name="T5" fmla="*/ 5 h 27"/>
                <a:gd name="T6" fmla="*/ 1 w 46"/>
                <a:gd name="T7" fmla="*/ 2 h 27"/>
                <a:gd name="T8" fmla="*/ 4 w 46"/>
                <a:gd name="T9" fmla="*/ 1 h 27"/>
                <a:gd name="T10" fmla="*/ 45 w 46"/>
                <a:gd name="T11" fmla="*/ 23 h 27"/>
                <a:gd name="T12" fmla="*/ 46 w 46"/>
                <a:gd name="T13" fmla="*/ 26 h 27"/>
                <a:gd name="T14" fmla="*/ 44 w 46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7">
                  <a:moveTo>
                    <a:pt x="44" y="27"/>
                  </a:moveTo>
                  <a:cubicBezTo>
                    <a:pt x="44" y="27"/>
                    <a:pt x="43" y="27"/>
                    <a:pt x="43" y="2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1"/>
                    <a:pt x="3" y="0"/>
                    <a:pt x="4" y="1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6" y="23"/>
                    <a:pt x="46" y="25"/>
                    <a:pt x="46" y="26"/>
                  </a:cubicBezTo>
                  <a:cubicBezTo>
                    <a:pt x="45" y="27"/>
                    <a:pt x="45" y="27"/>
                    <a:pt x="44" y="27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293"/>
            <p:cNvSpPr>
              <a:spLocks/>
            </p:cNvSpPr>
            <p:nvPr/>
          </p:nvSpPr>
          <p:spPr bwMode="auto">
            <a:xfrm>
              <a:off x="7217521" y="6027439"/>
              <a:ext cx="76200" cy="39688"/>
            </a:xfrm>
            <a:custGeom>
              <a:avLst/>
              <a:gdLst>
                <a:gd name="T0" fmla="*/ 2 w 28"/>
                <a:gd name="T1" fmla="*/ 15 h 15"/>
                <a:gd name="T2" fmla="*/ 3 w 28"/>
                <a:gd name="T3" fmla="*/ 15 h 15"/>
                <a:gd name="T4" fmla="*/ 28 w 28"/>
                <a:gd name="T5" fmla="*/ 2 h 15"/>
                <a:gd name="T6" fmla="*/ 21 w 28"/>
                <a:gd name="T7" fmla="*/ 0 h 15"/>
                <a:gd name="T8" fmla="*/ 1 w 28"/>
                <a:gd name="T9" fmla="*/ 11 h 15"/>
                <a:gd name="T10" fmla="*/ 0 w 28"/>
                <a:gd name="T11" fmla="*/ 14 h 15"/>
                <a:gd name="T12" fmla="*/ 2 w 2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5">
                  <a:moveTo>
                    <a:pt x="2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4" y="1"/>
                    <a:pt x="21" y="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3"/>
                    <a:pt x="0" y="14"/>
                  </a:cubicBezTo>
                  <a:cubicBezTo>
                    <a:pt x="1" y="15"/>
                    <a:pt x="2" y="15"/>
                    <a:pt x="2" y="15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3" name="组合 392"/>
          <p:cNvGrpSpPr/>
          <p:nvPr/>
        </p:nvGrpSpPr>
        <p:grpSpPr>
          <a:xfrm>
            <a:off x="5268071" y="5576589"/>
            <a:ext cx="879475" cy="2449513"/>
            <a:chOff x="5268071" y="5576589"/>
            <a:chExt cx="879475" cy="2449513"/>
          </a:xfrm>
        </p:grpSpPr>
        <p:sp>
          <p:nvSpPr>
            <p:cNvPr id="299" name="Freeform 294"/>
            <p:cNvSpPr>
              <a:spLocks/>
            </p:cNvSpPr>
            <p:nvPr/>
          </p:nvSpPr>
          <p:spPr bwMode="auto">
            <a:xfrm>
              <a:off x="5815758" y="7910214"/>
              <a:ext cx="319088" cy="115888"/>
            </a:xfrm>
            <a:custGeom>
              <a:avLst/>
              <a:gdLst>
                <a:gd name="T0" fmla="*/ 55 w 118"/>
                <a:gd name="T1" fmla="*/ 4 h 43"/>
                <a:gd name="T2" fmla="*/ 64 w 118"/>
                <a:gd name="T3" fmla="*/ 10 h 43"/>
                <a:gd name="T4" fmla="*/ 110 w 118"/>
                <a:gd name="T5" fmla="*/ 17 h 43"/>
                <a:gd name="T6" fmla="*/ 100 w 118"/>
                <a:gd name="T7" fmla="*/ 41 h 43"/>
                <a:gd name="T8" fmla="*/ 9 w 118"/>
                <a:gd name="T9" fmla="*/ 36 h 43"/>
                <a:gd name="T10" fmla="*/ 4 w 118"/>
                <a:gd name="T11" fmla="*/ 10 h 43"/>
                <a:gd name="T12" fmla="*/ 13 w 118"/>
                <a:gd name="T13" fmla="*/ 0 h 43"/>
                <a:gd name="T14" fmla="*/ 55 w 118"/>
                <a:gd name="T15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" h="43">
                  <a:moveTo>
                    <a:pt x="55" y="4"/>
                  </a:moveTo>
                  <a:cubicBezTo>
                    <a:pt x="64" y="10"/>
                    <a:pt x="64" y="10"/>
                    <a:pt x="64" y="10"/>
                  </a:cubicBezTo>
                  <a:cubicBezTo>
                    <a:pt x="64" y="10"/>
                    <a:pt x="103" y="6"/>
                    <a:pt x="110" y="17"/>
                  </a:cubicBezTo>
                  <a:cubicBezTo>
                    <a:pt x="118" y="28"/>
                    <a:pt x="111" y="40"/>
                    <a:pt x="100" y="41"/>
                  </a:cubicBezTo>
                  <a:cubicBezTo>
                    <a:pt x="89" y="43"/>
                    <a:pt x="19" y="41"/>
                    <a:pt x="9" y="36"/>
                  </a:cubicBezTo>
                  <a:cubicBezTo>
                    <a:pt x="0" y="32"/>
                    <a:pt x="4" y="10"/>
                    <a:pt x="4" y="1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55" y="4"/>
                  </a:lnTo>
                  <a:close/>
                </a:path>
              </a:pathLst>
            </a:custGeom>
            <a:solidFill>
              <a:srgbClr val="605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295"/>
            <p:cNvSpPr>
              <a:spLocks/>
            </p:cNvSpPr>
            <p:nvPr/>
          </p:nvSpPr>
          <p:spPr bwMode="auto">
            <a:xfrm>
              <a:off x="5345858" y="7910214"/>
              <a:ext cx="319088" cy="115888"/>
            </a:xfrm>
            <a:custGeom>
              <a:avLst/>
              <a:gdLst>
                <a:gd name="T0" fmla="*/ 64 w 118"/>
                <a:gd name="T1" fmla="*/ 4 h 43"/>
                <a:gd name="T2" fmla="*/ 55 w 118"/>
                <a:gd name="T3" fmla="*/ 10 h 43"/>
                <a:gd name="T4" fmla="*/ 8 w 118"/>
                <a:gd name="T5" fmla="*/ 17 h 43"/>
                <a:gd name="T6" fmla="*/ 19 w 118"/>
                <a:gd name="T7" fmla="*/ 41 h 43"/>
                <a:gd name="T8" fmla="*/ 109 w 118"/>
                <a:gd name="T9" fmla="*/ 36 h 43"/>
                <a:gd name="T10" fmla="*/ 115 w 118"/>
                <a:gd name="T11" fmla="*/ 10 h 43"/>
                <a:gd name="T12" fmla="*/ 105 w 118"/>
                <a:gd name="T13" fmla="*/ 0 h 43"/>
                <a:gd name="T14" fmla="*/ 64 w 118"/>
                <a:gd name="T15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" h="43">
                  <a:moveTo>
                    <a:pt x="64" y="4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16" y="6"/>
                    <a:pt x="8" y="17"/>
                  </a:cubicBezTo>
                  <a:cubicBezTo>
                    <a:pt x="0" y="28"/>
                    <a:pt x="7" y="40"/>
                    <a:pt x="19" y="41"/>
                  </a:cubicBezTo>
                  <a:cubicBezTo>
                    <a:pt x="30" y="43"/>
                    <a:pt x="100" y="41"/>
                    <a:pt x="109" y="36"/>
                  </a:cubicBezTo>
                  <a:cubicBezTo>
                    <a:pt x="118" y="32"/>
                    <a:pt x="115" y="10"/>
                    <a:pt x="115" y="10"/>
                  </a:cubicBezTo>
                  <a:cubicBezTo>
                    <a:pt x="105" y="0"/>
                    <a:pt x="105" y="0"/>
                    <a:pt x="105" y="0"/>
                  </a:cubicBezTo>
                  <a:lnTo>
                    <a:pt x="64" y="4"/>
                  </a:lnTo>
                  <a:close/>
                </a:path>
              </a:pathLst>
            </a:custGeom>
            <a:solidFill>
              <a:srgbClr val="605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296"/>
            <p:cNvSpPr>
              <a:spLocks/>
            </p:cNvSpPr>
            <p:nvPr/>
          </p:nvSpPr>
          <p:spPr bwMode="auto">
            <a:xfrm>
              <a:off x="5464921" y="7005339"/>
              <a:ext cx="550863" cy="931863"/>
            </a:xfrm>
            <a:custGeom>
              <a:avLst/>
              <a:gdLst>
                <a:gd name="T0" fmla="*/ 27 w 347"/>
                <a:gd name="T1" fmla="*/ 0 h 587"/>
                <a:gd name="T2" fmla="*/ 8 w 347"/>
                <a:gd name="T3" fmla="*/ 17 h 587"/>
                <a:gd name="T4" fmla="*/ 0 w 347"/>
                <a:gd name="T5" fmla="*/ 587 h 587"/>
                <a:gd name="T6" fmla="*/ 122 w 347"/>
                <a:gd name="T7" fmla="*/ 587 h 587"/>
                <a:gd name="T8" fmla="*/ 156 w 347"/>
                <a:gd name="T9" fmla="*/ 160 h 587"/>
                <a:gd name="T10" fmla="*/ 175 w 347"/>
                <a:gd name="T11" fmla="*/ 160 h 587"/>
                <a:gd name="T12" fmla="*/ 226 w 347"/>
                <a:gd name="T13" fmla="*/ 587 h 587"/>
                <a:gd name="T14" fmla="*/ 347 w 347"/>
                <a:gd name="T15" fmla="*/ 587 h 587"/>
                <a:gd name="T16" fmla="*/ 315 w 347"/>
                <a:gd name="T17" fmla="*/ 17 h 587"/>
                <a:gd name="T18" fmla="*/ 293 w 347"/>
                <a:gd name="T19" fmla="*/ 0 h 587"/>
                <a:gd name="T20" fmla="*/ 27 w 347"/>
                <a:gd name="T21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587">
                  <a:moveTo>
                    <a:pt x="27" y="0"/>
                  </a:moveTo>
                  <a:lnTo>
                    <a:pt x="8" y="17"/>
                  </a:lnTo>
                  <a:lnTo>
                    <a:pt x="0" y="587"/>
                  </a:lnTo>
                  <a:lnTo>
                    <a:pt x="122" y="587"/>
                  </a:lnTo>
                  <a:lnTo>
                    <a:pt x="156" y="160"/>
                  </a:lnTo>
                  <a:lnTo>
                    <a:pt x="175" y="160"/>
                  </a:lnTo>
                  <a:lnTo>
                    <a:pt x="226" y="587"/>
                  </a:lnTo>
                  <a:lnTo>
                    <a:pt x="347" y="587"/>
                  </a:lnTo>
                  <a:lnTo>
                    <a:pt x="315" y="17"/>
                  </a:lnTo>
                  <a:lnTo>
                    <a:pt x="293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AF9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97"/>
            <p:cNvSpPr>
              <a:spLocks/>
            </p:cNvSpPr>
            <p:nvPr/>
          </p:nvSpPr>
          <p:spPr bwMode="auto">
            <a:xfrm>
              <a:off x="5957046" y="6802139"/>
              <a:ext cx="190500" cy="341313"/>
            </a:xfrm>
            <a:custGeom>
              <a:avLst/>
              <a:gdLst>
                <a:gd name="T0" fmla="*/ 45 w 71"/>
                <a:gd name="T1" fmla="*/ 126 h 126"/>
                <a:gd name="T2" fmla="*/ 22 w 71"/>
                <a:gd name="T3" fmla="*/ 108 h 126"/>
                <a:gd name="T4" fmla="*/ 3 w 71"/>
                <a:gd name="T5" fmla="*/ 32 h 126"/>
                <a:gd name="T6" fmla="*/ 21 w 71"/>
                <a:gd name="T7" fmla="*/ 3 h 126"/>
                <a:gd name="T8" fmla="*/ 50 w 71"/>
                <a:gd name="T9" fmla="*/ 21 h 126"/>
                <a:gd name="T10" fmla="*/ 68 w 71"/>
                <a:gd name="T11" fmla="*/ 96 h 126"/>
                <a:gd name="T12" fmla="*/ 51 w 71"/>
                <a:gd name="T13" fmla="*/ 125 h 126"/>
                <a:gd name="T14" fmla="*/ 45 w 71"/>
                <a:gd name="T1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26">
                  <a:moveTo>
                    <a:pt x="45" y="126"/>
                  </a:moveTo>
                  <a:cubicBezTo>
                    <a:pt x="34" y="126"/>
                    <a:pt x="24" y="119"/>
                    <a:pt x="22" y="108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0" y="20"/>
                    <a:pt x="8" y="7"/>
                    <a:pt x="21" y="3"/>
                  </a:cubicBezTo>
                  <a:cubicBezTo>
                    <a:pt x="34" y="0"/>
                    <a:pt x="47" y="8"/>
                    <a:pt x="50" y="21"/>
                  </a:cubicBezTo>
                  <a:cubicBezTo>
                    <a:pt x="68" y="96"/>
                    <a:pt x="68" y="96"/>
                    <a:pt x="68" y="96"/>
                  </a:cubicBezTo>
                  <a:cubicBezTo>
                    <a:pt x="71" y="109"/>
                    <a:pt x="64" y="122"/>
                    <a:pt x="51" y="125"/>
                  </a:cubicBezTo>
                  <a:cubicBezTo>
                    <a:pt x="49" y="126"/>
                    <a:pt x="47" y="126"/>
                    <a:pt x="45" y="126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98"/>
            <p:cNvSpPr>
              <a:spLocks/>
            </p:cNvSpPr>
            <p:nvPr/>
          </p:nvSpPr>
          <p:spPr bwMode="auto">
            <a:xfrm>
              <a:off x="5268071" y="6802139"/>
              <a:ext cx="196850" cy="341313"/>
            </a:xfrm>
            <a:custGeom>
              <a:avLst/>
              <a:gdLst>
                <a:gd name="T0" fmla="*/ 27 w 73"/>
                <a:gd name="T1" fmla="*/ 126 h 126"/>
                <a:gd name="T2" fmla="*/ 21 w 73"/>
                <a:gd name="T3" fmla="*/ 125 h 126"/>
                <a:gd name="T4" fmla="*/ 4 w 73"/>
                <a:gd name="T5" fmla="*/ 96 h 126"/>
                <a:gd name="T6" fmla="*/ 23 w 73"/>
                <a:gd name="T7" fmla="*/ 21 h 126"/>
                <a:gd name="T8" fmla="*/ 52 w 73"/>
                <a:gd name="T9" fmla="*/ 4 h 126"/>
                <a:gd name="T10" fmla="*/ 70 w 73"/>
                <a:gd name="T11" fmla="*/ 33 h 126"/>
                <a:gd name="T12" fmla="*/ 50 w 73"/>
                <a:gd name="T13" fmla="*/ 108 h 126"/>
                <a:gd name="T14" fmla="*/ 27 w 73"/>
                <a:gd name="T1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126">
                  <a:moveTo>
                    <a:pt x="27" y="126"/>
                  </a:moveTo>
                  <a:cubicBezTo>
                    <a:pt x="25" y="126"/>
                    <a:pt x="23" y="126"/>
                    <a:pt x="21" y="125"/>
                  </a:cubicBezTo>
                  <a:cubicBezTo>
                    <a:pt x="8" y="122"/>
                    <a:pt x="0" y="109"/>
                    <a:pt x="4" y="96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6" y="8"/>
                    <a:pt x="40" y="0"/>
                    <a:pt x="52" y="4"/>
                  </a:cubicBezTo>
                  <a:cubicBezTo>
                    <a:pt x="65" y="7"/>
                    <a:pt x="73" y="20"/>
                    <a:pt x="70" y="33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47" y="119"/>
                    <a:pt x="37" y="126"/>
                    <a:pt x="27" y="126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99"/>
            <p:cNvSpPr>
              <a:spLocks/>
            </p:cNvSpPr>
            <p:nvPr/>
          </p:nvSpPr>
          <p:spPr bwMode="auto">
            <a:xfrm>
              <a:off x="5839571" y="6400502"/>
              <a:ext cx="290513" cy="566738"/>
            </a:xfrm>
            <a:custGeom>
              <a:avLst/>
              <a:gdLst>
                <a:gd name="T0" fmla="*/ 0 w 107"/>
                <a:gd name="T1" fmla="*/ 22 h 209"/>
                <a:gd name="T2" fmla="*/ 57 w 107"/>
                <a:gd name="T3" fmla="*/ 28 h 209"/>
                <a:gd name="T4" fmla="*/ 107 w 107"/>
                <a:gd name="T5" fmla="*/ 196 h 209"/>
                <a:gd name="T6" fmla="*/ 51 w 107"/>
                <a:gd name="T7" fmla="*/ 209 h 209"/>
                <a:gd name="T8" fmla="*/ 0 w 107"/>
                <a:gd name="T9" fmla="*/ 2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09">
                  <a:moveTo>
                    <a:pt x="0" y="22"/>
                  </a:moveTo>
                  <a:cubicBezTo>
                    <a:pt x="0" y="22"/>
                    <a:pt x="44" y="0"/>
                    <a:pt x="57" y="28"/>
                  </a:cubicBezTo>
                  <a:cubicBezTo>
                    <a:pt x="66" y="47"/>
                    <a:pt x="107" y="196"/>
                    <a:pt x="107" y="196"/>
                  </a:cubicBezTo>
                  <a:cubicBezTo>
                    <a:pt x="51" y="209"/>
                    <a:pt x="51" y="209"/>
                    <a:pt x="51" y="209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DEDA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300"/>
            <p:cNvSpPr>
              <a:spLocks/>
            </p:cNvSpPr>
            <p:nvPr/>
          </p:nvSpPr>
          <p:spPr bwMode="auto">
            <a:xfrm>
              <a:off x="5291883" y="6403677"/>
              <a:ext cx="292100" cy="566738"/>
            </a:xfrm>
            <a:custGeom>
              <a:avLst/>
              <a:gdLst>
                <a:gd name="T0" fmla="*/ 108 w 108"/>
                <a:gd name="T1" fmla="*/ 22 h 209"/>
                <a:gd name="T2" fmla="*/ 51 w 108"/>
                <a:gd name="T3" fmla="*/ 28 h 209"/>
                <a:gd name="T4" fmla="*/ 0 w 108"/>
                <a:gd name="T5" fmla="*/ 196 h 209"/>
                <a:gd name="T6" fmla="*/ 57 w 108"/>
                <a:gd name="T7" fmla="*/ 209 h 209"/>
                <a:gd name="T8" fmla="*/ 108 w 108"/>
                <a:gd name="T9" fmla="*/ 2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209">
                  <a:moveTo>
                    <a:pt x="108" y="22"/>
                  </a:moveTo>
                  <a:cubicBezTo>
                    <a:pt x="108" y="22"/>
                    <a:pt x="63" y="0"/>
                    <a:pt x="51" y="28"/>
                  </a:cubicBezTo>
                  <a:cubicBezTo>
                    <a:pt x="42" y="47"/>
                    <a:pt x="0" y="196"/>
                    <a:pt x="0" y="196"/>
                  </a:cubicBezTo>
                  <a:cubicBezTo>
                    <a:pt x="57" y="209"/>
                    <a:pt x="57" y="209"/>
                    <a:pt x="57" y="209"/>
                  </a:cubicBezTo>
                  <a:lnTo>
                    <a:pt x="108" y="22"/>
                  </a:lnTo>
                  <a:close/>
                </a:path>
              </a:pathLst>
            </a:custGeom>
            <a:solidFill>
              <a:srgbClr val="DEDA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301"/>
            <p:cNvSpPr>
              <a:spLocks/>
            </p:cNvSpPr>
            <p:nvPr/>
          </p:nvSpPr>
          <p:spPr bwMode="auto">
            <a:xfrm>
              <a:off x="5476033" y="6443364"/>
              <a:ext cx="488950" cy="588963"/>
            </a:xfrm>
            <a:custGeom>
              <a:avLst/>
              <a:gdLst>
                <a:gd name="T0" fmla="*/ 1 w 181"/>
                <a:gd name="T1" fmla="*/ 217 h 217"/>
                <a:gd name="T2" fmla="*/ 181 w 181"/>
                <a:gd name="T3" fmla="*/ 217 h 217"/>
                <a:gd name="T4" fmla="*/ 180 w 181"/>
                <a:gd name="T5" fmla="*/ 45 h 217"/>
                <a:gd name="T6" fmla="*/ 119 w 181"/>
                <a:gd name="T7" fmla="*/ 2 h 217"/>
                <a:gd name="T8" fmla="*/ 86 w 181"/>
                <a:gd name="T9" fmla="*/ 0 h 217"/>
                <a:gd name="T10" fmla="*/ 53 w 181"/>
                <a:gd name="T11" fmla="*/ 4 h 217"/>
                <a:gd name="T12" fmla="*/ 0 w 181"/>
                <a:gd name="T13" fmla="*/ 47 h 217"/>
                <a:gd name="T14" fmla="*/ 1 w 181"/>
                <a:gd name="T15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" h="217">
                  <a:moveTo>
                    <a:pt x="1" y="217"/>
                  </a:moveTo>
                  <a:cubicBezTo>
                    <a:pt x="181" y="217"/>
                    <a:pt x="181" y="217"/>
                    <a:pt x="181" y="217"/>
                  </a:cubicBezTo>
                  <a:cubicBezTo>
                    <a:pt x="181" y="217"/>
                    <a:pt x="181" y="68"/>
                    <a:pt x="180" y="45"/>
                  </a:cubicBezTo>
                  <a:cubicBezTo>
                    <a:pt x="178" y="27"/>
                    <a:pt x="158" y="9"/>
                    <a:pt x="119" y="2"/>
                  </a:cubicBezTo>
                  <a:cubicBezTo>
                    <a:pt x="109" y="1"/>
                    <a:pt x="98" y="0"/>
                    <a:pt x="86" y="0"/>
                  </a:cubicBezTo>
                  <a:cubicBezTo>
                    <a:pt x="74" y="1"/>
                    <a:pt x="63" y="2"/>
                    <a:pt x="53" y="4"/>
                  </a:cubicBezTo>
                  <a:cubicBezTo>
                    <a:pt x="15" y="11"/>
                    <a:pt x="0" y="30"/>
                    <a:pt x="0" y="47"/>
                  </a:cubicBezTo>
                  <a:cubicBezTo>
                    <a:pt x="0" y="67"/>
                    <a:pt x="1" y="217"/>
                    <a:pt x="1" y="217"/>
                  </a:cubicBezTo>
                  <a:close/>
                </a:path>
              </a:pathLst>
            </a:custGeom>
            <a:solidFill>
              <a:srgbClr val="DEDA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302"/>
            <p:cNvSpPr>
              <a:spLocks/>
            </p:cNvSpPr>
            <p:nvPr/>
          </p:nvSpPr>
          <p:spPr bwMode="auto">
            <a:xfrm>
              <a:off x="5657008" y="6368752"/>
              <a:ext cx="104775" cy="149225"/>
            </a:xfrm>
            <a:custGeom>
              <a:avLst/>
              <a:gdLst>
                <a:gd name="T0" fmla="*/ 39 w 39"/>
                <a:gd name="T1" fmla="*/ 0 h 55"/>
                <a:gd name="T2" fmla="*/ 0 w 39"/>
                <a:gd name="T3" fmla="*/ 0 h 55"/>
                <a:gd name="T4" fmla="*/ 1 w 39"/>
                <a:gd name="T5" fmla="*/ 38 h 55"/>
                <a:gd name="T6" fmla="*/ 19 w 39"/>
                <a:gd name="T7" fmla="*/ 55 h 55"/>
                <a:gd name="T8" fmla="*/ 38 w 39"/>
                <a:gd name="T9" fmla="*/ 38 h 55"/>
                <a:gd name="T10" fmla="*/ 39 w 39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55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48"/>
                    <a:pt x="10" y="55"/>
                    <a:pt x="19" y="55"/>
                  </a:cubicBezTo>
                  <a:cubicBezTo>
                    <a:pt x="29" y="55"/>
                    <a:pt x="37" y="48"/>
                    <a:pt x="38" y="38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303"/>
            <p:cNvSpPr>
              <a:spLocks/>
            </p:cNvSpPr>
            <p:nvPr/>
          </p:nvSpPr>
          <p:spPr bwMode="auto">
            <a:xfrm>
              <a:off x="5657008" y="6368752"/>
              <a:ext cx="104775" cy="69850"/>
            </a:xfrm>
            <a:custGeom>
              <a:avLst/>
              <a:gdLst>
                <a:gd name="T0" fmla="*/ 38 w 39"/>
                <a:gd name="T1" fmla="*/ 21 h 26"/>
                <a:gd name="T2" fmla="*/ 39 w 39"/>
                <a:gd name="T3" fmla="*/ 0 h 26"/>
                <a:gd name="T4" fmla="*/ 0 w 39"/>
                <a:gd name="T5" fmla="*/ 0 h 26"/>
                <a:gd name="T6" fmla="*/ 0 w 39"/>
                <a:gd name="T7" fmla="*/ 23 h 26"/>
                <a:gd name="T8" fmla="*/ 38 w 39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6">
                  <a:moveTo>
                    <a:pt x="38" y="21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8" y="26"/>
                    <a:pt x="26" y="24"/>
                    <a:pt x="38" y="21"/>
                  </a:cubicBezTo>
                  <a:close/>
                </a:path>
              </a:pathLst>
            </a:custGeom>
            <a:solidFill>
              <a:srgbClr val="EAB7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304"/>
            <p:cNvSpPr>
              <a:spLocks/>
            </p:cNvSpPr>
            <p:nvPr/>
          </p:nvSpPr>
          <p:spPr bwMode="auto">
            <a:xfrm>
              <a:off x="5329983" y="5576589"/>
              <a:ext cx="793750" cy="600075"/>
            </a:xfrm>
            <a:custGeom>
              <a:avLst/>
              <a:gdLst>
                <a:gd name="T0" fmla="*/ 26 w 294"/>
                <a:gd name="T1" fmla="*/ 216 h 221"/>
                <a:gd name="T2" fmla="*/ 258 w 294"/>
                <a:gd name="T3" fmla="*/ 221 h 221"/>
                <a:gd name="T4" fmla="*/ 278 w 294"/>
                <a:gd name="T5" fmla="*/ 167 h 221"/>
                <a:gd name="T6" fmla="*/ 268 w 294"/>
                <a:gd name="T7" fmla="*/ 125 h 221"/>
                <a:gd name="T8" fmla="*/ 292 w 294"/>
                <a:gd name="T9" fmla="*/ 74 h 221"/>
                <a:gd name="T10" fmla="*/ 146 w 294"/>
                <a:gd name="T11" fmla="*/ 7 h 221"/>
                <a:gd name="T12" fmla="*/ 1 w 294"/>
                <a:gd name="T13" fmla="*/ 69 h 221"/>
                <a:gd name="T14" fmla="*/ 21 w 294"/>
                <a:gd name="T15" fmla="*/ 117 h 221"/>
                <a:gd name="T16" fmla="*/ 4 w 294"/>
                <a:gd name="T17" fmla="*/ 135 h 221"/>
                <a:gd name="T18" fmla="*/ 26 w 294"/>
                <a:gd name="T19" fmla="*/ 216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4" h="221">
                  <a:moveTo>
                    <a:pt x="26" y="216"/>
                  </a:moveTo>
                  <a:cubicBezTo>
                    <a:pt x="258" y="221"/>
                    <a:pt x="258" y="221"/>
                    <a:pt x="258" y="221"/>
                  </a:cubicBezTo>
                  <a:cubicBezTo>
                    <a:pt x="278" y="167"/>
                    <a:pt x="278" y="167"/>
                    <a:pt x="278" y="167"/>
                  </a:cubicBezTo>
                  <a:cubicBezTo>
                    <a:pt x="278" y="167"/>
                    <a:pt x="289" y="136"/>
                    <a:pt x="268" y="125"/>
                  </a:cubicBezTo>
                  <a:cubicBezTo>
                    <a:pt x="268" y="125"/>
                    <a:pt x="294" y="110"/>
                    <a:pt x="292" y="74"/>
                  </a:cubicBezTo>
                  <a:cubicBezTo>
                    <a:pt x="291" y="38"/>
                    <a:pt x="257" y="14"/>
                    <a:pt x="146" y="7"/>
                  </a:cubicBezTo>
                  <a:cubicBezTo>
                    <a:pt x="35" y="0"/>
                    <a:pt x="2" y="39"/>
                    <a:pt x="1" y="69"/>
                  </a:cubicBezTo>
                  <a:cubicBezTo>
                    <a:pt x="0" y="99"/>
                    <a:pt x="21" y="117"/>
                    <a:pt x="21" y="117"/>
                  </a:cubicBezTo>
                  <a:cubicBezTo>
                    <a:pt x="21" y="117"/>
                    <a:pt x="7" y="118"/>
                    <a:pt x="4" y="135"/>
                  </a:cubicBezTo>
                  <a:cubicBezTo>
                    <a:pt x="2" y="153"/>
                    <a:pt x="26" y="216"/>
                    <a:pt x="26" y="216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305"/>
            <p:cNvSpPr>
              <a:spLocks/>
            </p:cNvSpPr>
            <p:nvPr/>
          </p:nvSpPr>
          <p:spPr bwMode="auto">
            <a:xfrm>
              <a:off x="5431583" y="5927427"/>
              <a:ext cx="560388" cy="498475"/>
            </a:xfrm>
            <a:custGeom>
              <a:avLst/>
              <a:gdLst>
                <a:gd name="T0" fmla="*/ 0 w 353"/>
                <a:gd name="T1" fmla="*/ 0 h 314"/>
                <a:gd name="T2" fmla="*/ 24 w 353"/>
                <a:gd name="T3" fmla="*/ 314 h 314"/>
                <a:gd name="T4" fmla="*/ 336 w 353"/>
                <a:gd name="T5" fmla="*/ 314 h 314"/>
                <a:gd name="T6" fmla="*/ 353 w 353"/>
                <a:gd name="T7" fmla="*/ 0 h 314"/>
                <a:gd name="T8" fmla="*/ 0 w 353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314">
                  <a:moveTo>
                    <a:pt x="0" y="0"/>
                  </a:moveTo>
                  <a:lnTo>
                    <a:pt x="24" y="314"/>
                  </a:lnTo>
                  <a:lnTo>
                    <a:pt x="336" y="314"/>
                  </a:lnTo>
                  <a:lnTo>
                    <a:pt x="3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Oval 306"/>
            <p:cNvSpPr>
              <a:spLocks noChangeArrowheads="1"/>
            </p:cNvSpPr>
            <p:nvPr/>
          </p:nvSpPr>
          <p:spPr bwMode="auto">
            <a:xfrm>
              <a:off x="5395071" y="6102052"/>
              <a:ext cx="100013" cy="101600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Oval 307"/>
            <p:cNvSpPr>
              <a:spLocks noChangeArrowheads="1"/>
            </p:cNvSpPr>
            <p:nvPr/>
          </p:nvSpPr>
          <p:spPr bwMode="auto">
            <a:xfrm>
              <a:off x="5937996" y="6102052"/>
              <a:ext cx="100013" cy="101600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308"/>
            <p:cNvSpPr>
              <a:spLocks/>
            </p:cNvSpPr>
            <p:nvPr/>
          </p:nvSpPr>
          <p:spPr bwMode="auto">
            <a:xfrm>
              <a:off x="5634783" y="6081414"/>
              <a:ext cx="149225" cy="180975"/>
            </a:xfrm>
            <a:custGeom>
              <a:avLst/>
              <a:gdLst>
                <a:gd name="T0" fmla="*/ 22 w 94"/>
                <a:gd name="T1" fmla="*/ 0 h 114"/>
                <a:gd name="T2" fmla="*/ 65 w 94"/>
                <a:gd name="T3" fmla="*/ 0 h 114"/>
                <a:gd name="T4" fmla="*/ 94 w 94"/>
                <a:gd name="T5" fmla="*/ 114 h 114"/>
                <a:gd name="T6" fmla="*/ 0 w 94"/>
                <a:gd name="T7" fmla="*/ 114 h 114"/>
                <a:gd name="T8" fmla="*/ 22 w 9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14">
                  <a:moveTo>
                    <a:pt x="22" y="0"/>
                  </a:moveTo>
                  <a:lnTo>
                    <a:pt x="65" y="0"/>
                  </a:lnTo>
                  <a:lnTo>
                    <a:pt x="94" y="114"/>
                  </a:lnTo>
                  <a:lnTo>
                    <a:pt x="0" y="11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AB7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309"/>
            <p:cNvSpPr>
              <a:spLocks/>
            </p:cNvSpPr>
            <p:nvPr/>
          </p:nvSpPr>
          <p:spPr bwMode="auto">
            <a:xfrm>
              <a:off x="5683996" y="6251277"/>
              <a:ext cx="196850" cy="100013"/>
            </a:xfrm>
            <a:custGeom>
              <a:avLst/>
              <a:gdLst>
                <a:gd name="T0" fmla="*/ 23 w 73"/>
                <a:gd name="T1" fmla="*/ 30 h 37"/>
                <a:gd name="T2" fmla="*/ 2 w 73"/>
                <a:gd name="T3" fmla="*/ 27 h 37"/>
                <a:gd name="T4" fmla="*/ 1 w 73"/>
                <a:gd name="T5" fmla="*/ 24 h 37"/>
                <a:gd name="T6" fmla="*/ 3 w 73"/>
                <a:gd name="T7" fmla="*/ 23 h 37"/>
                <a:gd name="T8" fmla="*/ 69 w 73"/>
                <a:gd name="T9" fmla="*/ 1 h 37"/>
                <a:gd name="T10" fmla="*/ 72 w 73"/>
                <a:gd name="T11" fmla="*/ 0 h 37"/>
                <a:gd name="T12" fmla="*/ 72 w 73"/>
                <a:gd name="T13" fmla="*/ 3 h 37"/>
                <a:gd name="T14" fmla="*/ 23 w 73"/>
                <a:gd name="T1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37">
                  <a:moveTo>
                    <a:pt x="23" y="30"/>
                  </a:moveTo>
                  <a:cubicBezTo>
                    <a:pt x="11" y="30"/>
                    <a:pt x="2" y="27"/>
                    <a:pt x="2" y="27"/>
                  </a:cubicBezTo>
                  <a:cubicBezTo>
                    <a:pt x="1" y="26"/>
                    <a:pt x="0" y="25"/>
                    <a:pt x="1" y="24"/>
                  </a:cubicBezTo>
                  <a:cubicBezTo>
                    <a:pt x="1" y="23"/>
                    <a:pt x="2" y="23"/>
                    <a:pt x="3" y="23"/>
                  </a:cubicBezTo>
                  <a:cubicBezTo>
                    <a:pt x="5" y="24"/>
                    <a:pt x="48" y="37"/>
                    <a:pt x="69" y="1"/>
                  </a:cubicBezTo>
                  <a:cubicBezTo>
                    <a:pt x="70" y="0"/>
                    <a:pt x="71" y="0"/>
                    <a:pt x="72" y="0"/>
                  </a:cubicBezTo>
                  <a:cubicBezTo>
                    <a:pt x="73" y="1"/>
                    <a:pt x="73" y="2"/>
                    <a:pt x="72" y="3"/>
                  </a:cubicBezTo>
                  <a:cubicBezTo>
                    <a:pt x="60" y="25"/>
                    <a:pt x="39" y="30"/>
                    <a:pt x="23" y="30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310"/>
            <p:cNvSpPr>
              <a:spLocks/>
            </p:cNvSpPr>
            <p:nvPr/>
          </p:nvSpPr>
          <p:spPr bwMode="auto">
            <a:xfrm>
              <a:off x="5576046" y="6443364"/>
              <a:ext cx="128588" cy="136525"/>
            </a:xfrm>
            <a:custGeom>
              <a:avLst/>
              <a:gdLst>
                <a:gd name="T0" fmla="*/ 51 w 81"/>
                <a:gd name="T1" fmla="*/ 0 h 86"/>
                <a:gd name="T2" fmla="*/ 0 w 81"/>
                <a:gd name="T3" fmla="*/ 4 h 86"/>
                <a:gd name="T4" fmla="*/ 56 w 81"/>
                <a:gd name="T5" fmla="*/ 33 h 86"/>
                <a:gd name="T6" fmla="*/ 30 w 81"/>
                <a:gd name="T7" fmla="*/ 43 h 86"/>
                <a:gd name="T8" fmla="*/ 81 w 81"/>
                <a:gd name="T9" fmla="*/ 86 h 86"/>
                <a:gd name="T10" fmla="*/ 81 w 81"/>
                <a:gd name="T11" fmla="*/ 11 h 86"/>
                <a:gd name="T12" fmla="*/ 51 w 81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86">
                  <a:moveTo>
                    <a:pt x="51" y="0"/>
                  </a:moveTo>
                  <a:lnTo>
                    <a:pt x="0" y="4"/>
                  </a:lnTo>
                  <a:lnTo>
                    <a:pt x="56" y="33"/>
                  </a:lnTo>
                  <a:lnTo>
                    <a:pt x="30" y="43"/>
                  </a:lnTo>
                  <a:lnTo>
                    <a:pt x="81" y="86"/>
                  </a:lnTo>
                  <a:lnTo>
                    <a:pt x="81" y="1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605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311"/>
            <p:cNvSpPr>
              <a:spLocks/>
            </p:cNvSpPr>
            <p:nvPr/>
          </p:nvSpPr>
          <p:spPr bwMode="auto">
            <a:xfrm>
              <a:off x="5712571" y="6443364"/>
              <a:ext cx="133350" cy="136525"/>
            </a:xfrm>
            <a:custGeom>
              <a:avLst/>
              <a:gdLst>
                <a:gd name="T0" fmla="*/ 31 w 84"/>
                <a:gd name="T1" fmla="*/ 0 h 86"/>
                <a:gd name="T2" fmla="*/ 84 w 84"/>
                <a:gd name="T3" fmla="*/ 4 h 86"/>
                <a:gd name="T4" fmla="*/ 26 w 84"/>
                <a:gd name="T5" fmla="*/ 33 h 86"/>
                <a:gd name="T6" fmla="*/ 52 w 84"/>
                <a:gd name="T7" fmla="*/ 43 h 86"/>
                <a:gd name="T8" fmla="*/ 0 w 84"/>
                <a:gd name="T9" fmla="*/ 86 h 86"/>
                <a:gd name="T10" fmla="*/ 0 w 84"/>
                <a:gd name="T11" fmla="*/ 11 h 86"/>
                <a:gd name="T12" fmla="*/ 31 w 8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86">
                  <a:moveTo>
                    <a:pt x="31" y="0"/>
                  </a:moveTo>
                  <a:lnTo>
                    <a:pt x="84" y="4"/>
                  </a:lnTo>
                  <a:lnTo>
                    <a:pt x="26" y="33"/>
                  </a:lnTo>
                  <a:lnTo>
                    <a:pt x="52" y="43"/>
                  </a:lnTo>
                  <a:lnTo>
                    <a:pt x="0" y="86"/>
                  </a:lnTo>
                  <a:lnTo>
                    <a:pt x="0" y="1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605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Rectangle 312"/>
            <p:cNvSpPr>
              <a:spLocks noChangeArrowheads="1"/>
            </p:cNvSpPr>
            <p:nvPr/>
          </p:nvSpPr>
          <p:spPr bwMode="auto">
            <a:xfrm>
              <a:off x="5799883" y="6591002"/>
              <a:ext cx="115888" cy="28575"/>
            </a:xfrm>
            <a:prstGeom prst="rect">
              <a:avLst/>
            </a:prstGeom>
            <a:solidFill>
              <a:srgbClr val="D3C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Rectangle 313"/>
            <p:cNvSpPr>
              <a:spLocks noChangeArrowheads="1"/>
            </p:cNvSpPr>
            <p:nvPr/>
          </p:nvSpPr>
          <p:spPr bwMode="auto">
            <a:xfrm>
              <a:off x="5704633" y="6460827"/>
              <a:ext cx="7938" cy="571500"/>
            </a:xfrm>
            <a:prstGeom prst="rect">
              <a:avLst/>
            </a:prstGeom>
            <a:solidFill>
              <a:srgbClr val="877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Oval 314"/>
            <p:cNvSpPr>
              <a:spLocks noChangeArrowheads="1"/>
            </p:cNvSpPr>
            <p:nvPr/>
          </p:nvSpPr>
          <p:spPr bwMode="auto">
            <a:xfrm>
              <a:off x="5815758" y="6035377"/>
              <a:ext cx="80963" cy="96838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315"/>
            <p:cNvSpPr>
              <a:spLocks/>
            </p:cNvSpPr>
            <p:nvPr/>
          </p:nvSpPr>
          <p:spPr bwMode="auto">
            <a:xfrm>
              <a:off x="5512546" y="6035377"/>
              <a:ext cx="92075" cy="111125"/>
            </a:xfrm>
            <a:custGeom>
              <a:avLst/>
              <a:gdLst>
                <a:gd name="T0" fmla="*/ 3 w 34"/>
                <a:gd name="T1" fmla="*/ 41 h 41"/>
                <a:gd name="T2" fmla="*/ 1 w 34"/>
                <a:gd name="T3" fmla="*/ 40 h 41"/>
                <a:gd name="T4" fmla="*/ 1 w 34"/>
                <a:gd name="T5" fmla="*/ 37 h 41"/>
                <a:gd name="T6" fmla="*/ 28 w 34"/>
                <a:gd name="T7" fmla="*/ 18 h 41"/>
                <a:gd name="T8" fmla="*/ 2 w 34"/>
                <a:gd name="T9" fmla="*/ 4 h 41"/>
                <a:gd name="T10" fmla="*/ 1 w 34"/>
                <a:gd name="T11" fmla="*/ 1 h 41"/>
                <a:gd name="T12" fmla="*/ 4 w 34"/>
                <a:gd name="T13" fmla="*/ 0 h 41"/>
                <a:gd name="T14" fmla="*/ 33 w 34"/>
                <a:gd name="T15" fmla="*/ 17 h 41"/>
                <a:gd name="T16" fmla="*/ 34 w 34"/>
                <a:gd name="T17" fmla="*/ 18 h 41"/>
                <a:gd name="T18" fmla="*/ 33 w 34"/>
                <a:gd name="T19" fmla="*/ 20 h 41"/>
                <a:gd name="T20" fmla="*/ 4 w 34"/>
                <a:gd name="T21" fmla="*/ 40 h 41"/>
                <a:gd name="T22" fmla="*/ 3 w 34"/>
                <a:gd name="T2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41">
                  <a:moveTo>
                    <a:pt x="3" y="41"/>
                  </a:moveTo>
                  <a:cubicBezTo>
                    <a:pt x="2" y="41"/>
                    <a:pt x="1" y="40"/>
                    <a:pt x="1" y="40"/>
                  </a:cubicBezTo>
                  <a:cubicBezTo>
                    <a:pt x="0" y="39"/>
                    <a:pt x="1" y="38"/>
                    <a:pt x="1" y="3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4" y="17"/>
                    <a:pt x="34" y="18"/>
                  </a:cubicBezTo>
                  <a:cubicBezTo>
                    <a:pt x="34" y="19"/>
                    <a:pt x="33" y="19"/>
                    <a:pt x="33" y="2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3" y="41"/>
                    <a:pt x="3" y="41"/>
                    <a:pt x="3" y="41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2" name="组合 391"/>
          <p:cNvGrpSpPr/>
          <p:nvPr/>
        </p:nvGrpSpPr>
        <p:grpSpPr>
          <a:xfrm>
            <a:off x="3902821" y="5601989"/>
            <a:ext cx="838200" cy="2424113"/>
            <a:chOff x="3902821" y="5601989"/>
            <a:chExt cx="838200" cy="2424113"/>
          </a:xfrm>
        </p:grpSpPr>
        <p:sp>
          <p:nvSpPr>
            <p:cNvPr id="321" name="Freeform 316"/>
            <p:cNvSpPr>
              <a:spLocks/>
            </p:cNvSpPr>
            <p:nvPr/>
          </p:nvSpPr>
          <p:spPr bwMode="auto">
            <a:xfrm>
              <a:off x="3990133" y="7051377"/>
              <a:ext cx="90488" cy="177800"/>
            </a:xfrm>
            <a:custGeom>
              <a:avLst/>
              <a:gdLst>
                <a:gd name="T0" fmla="*/ 0 w 34"/>
                <a:gd name="T1" fmla="*/ 0 h 66"/>
                <a:gd name="T2" fmla="*/ 0 w 34"/>
                <a:gd name="T3" fmla="*/ 51 h 66"/>
                <a:gd name="T4" fmla="*/ 15 w 34"/>
                <a:gd name="T5" fmla="*/ 64 h 66"/>
                <a:gd name="T6" fmla="*/ 33 w 34"/>
                <a:gd name="T7" fmla="*/ 52 h 66"/>
                <a:gd name="T8" fmla="*/ 34 w 34"/>
                <a:gd name="T9" fmla="*/ 6 h 66"/>
                <a:gd name="T10" fmla="*/ 0 w 34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66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1" y="63"/>
                    <a:pt x="15" y="64"/>
                  </a:cubicBezTo>
                  <a:cubicBezTo>
                    <a:pt x="33" y="66"/>
                    <a:pt x="33" y="52"/>
                    <a:pt x="33" y="52"/>
                  </a:cubicBezTo>
                  <a:cubicBezTo>
                    <a:pt x="34" y="6"/>
                    <a:pt x="34" y="6"/>
                    <a:pt x="34" y="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17"/>
            <p:cNvSpPr>
              <a:spLocks/>
            </p:cNvSpPr>
            <p:nvPr/>
          </p:nvSpPr>
          <p:spPr bwMode="auto">
            <a:xfrm>
              <a:off x="4534646" y="7051377"/>
              <a:ext cx="98425" cy="176213"/>
            </a:xfrm>
            <a:custGeom>
              <a:avLst/>
              <a:gdLst>
                <a:gd name="T0" fmla="*/ 34 w 36"/>
                <a:gd name="T1" fmla="*/ 0 h 65"/>
                <a:gd name="T2" fmla="*/ 35 w 36"/>
                <a:gd name="T3" fmla="*/ 50 h 65"/>
                <a:gd name="T4" fmla="*/ 20 w 36"/>
                <a:gd name="T5" fmla="*/ 64 h 65"/>
                <a:gd name="T6" fmla="*/ 2 w 36"/>
                <a:gd name="T7" fmla="*/ 52 h 65"/>
                <a:gd name="T8" fmla="*/ 0 w 36"/>
                <a:gd name="T9" fmla="*/ 7 h 65"/>
                <a:gd name="T10" fmla="*/ 34 w 36"/>
                <a:gd name="T1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5">
                  <a:moveTo>
                    <a:pt x="34" y="0"/>
                  </a:move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6" y="64"/>
                    <a:pt x="20" y="64"/>
                  </a:cubicBezTo>
                  <a:cubicBezTo>
                    <a:pt x="4" y="65"/>
                    <a:pt x="2" y="52"/>
                    <a:pt x="2" y="52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18"/>
            <p:cNvSpPr>
              <a:spLocks/>
            </p:cNvSpPr>
            <p:nvPr/>
          </p:nvSpPr>
          <p:spPr bwMode="auto">
            <a:xfrm>
              <a:off x="3964733" y="7907039"/>
              <a:ext cx="327025" cy="119063"/>
            </a:xfrm>
            <a:custGeom>
              <a:avLst/>
              <a:gdLst>
                <a:gd name="T0" fmla="*/ 65 w 121"/>
                <a:gd name="T1" fmla="*/ 4 h 44"/>
                <a:gd name="T2" fmla="*/ 56 w 121"/>
                <a:gd name="T3" fmla="*/ 10 h 44"/>
                <a:gd name="T4" fmla="*/ 8 w 121"/>
                <a:gd name="T5" fmla="*/ 17 h 44"/>
                <a:gd name="T6" fmla="*/ 18 w 121"/>
                <a:gd name="T7" fmla="*/ 42 h 44"/>
                <a:gd name="T8" fmla="*/ 112 w 121"/>
                <a:gd name="T9" fmla="*/ 37 h 44"/>
                <a:gd name="T10" fmla="*/ 117 w 121"/>
                <a:gd name="T11" fmla="*/ 10 h 44"/>
                <a:gd name="T12" fmla="*/ 108 w 121"/>
                <a:gd name="T13" fmla="*/ 0 h 44"/>
                <a:gd name="T14" fmla="*/ 65 w 121"/>
                <a:gd name="T15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44">
                  <a:moveTo>
                    <a:pt x="65" y="4"/>
                  </a:move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16" y="5"/>
                    <a:pt x="8" y="17"/>
                  </a:cubicBezTo>
                  <a:cubicBezTo>
                    <a:pt x="0" y="29"/>
                    <a:pt x="7" y="40"/>
                    <a:pt x="18" y="42"/>
                  </a:cubicBezTo>
                  <a:cubicBezTo>
                    <a:pt x="30" y="44"/>
                    <a:pt x="102" y="42"/>
                    <a:pt x="112" y="37"/>
                  </a:cubicBezTo>
                  <a:cubicBezTo>
                    <a:pt x="121" y="32"/>
                    <a:pt x="117" y="10"/>
                    <a:pt x="117" y="10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65" y="4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19"/>
            <p:cNvSpPr>
              <a:spLocks/>
            </p:cNvSpPr>
            <p:nvPr/>
          </p:nvSpPr>
          <p:spPr bwMode="auto">
            <a:xfrm>
              <a:off x="4337796" y="7907039"/>
              <a:ext cx="327025" cy="119063"/>
            </a:xfrm>
            <a:custGeom>
              <a:avLst/>
              <a:gdLst>
                <a:gd name="T0" fmla="*/ 56 w 121"/>
                <a:gd name="T1" fmla="*/ 4 h 44"/>
                <a:gd name="T2" fmla="*/ 65 w 121"/>
                <a:gd name="T3" fmla="*/ 10 h 44"/>
                <a:gd name="T4" fmla="*/ 113 w 121"/>
                <a:gd name="T5" fmla="*/ 17 h 44"/>
                <a:gd name="T6" fmla="*/ 102 w 121"/>
                <a:gd name="T7" fmla="*/ 42 h 44"/>
                <a:gd name="T8" fmla="*/ 9 w 121"/>
                <a:gd name="T9" fmla="*/ 37 h 44"/>
                <a:gd name="T10" fmla="*/ 3 w 121"/>
                <a:gd name="T11" fmla="*/ 10 h 44"/>
                <a:gd name="T12" fmla="*/ 13 w 121"/>
                <a:gd name="T13" fmla="*/ 0 h 44"/>
                <a:gd name="T14" fmla="*/ 56 w 121"/>
                <a:gd name="T15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44">
                  <a:moveTo>
                    <a:pt x="56" y="4"/>
                  </a:move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105" y="5"/>
                    <a:pt x="113" y="17"/>
                  </a:cubicBezTo>
                  <a:cubicBezTo>
                    <a:pt x="121" y="29"/>
                    <a:pt x="114" y="40"/>
                    <a:pt x="102" y="42"/>
                  </a:cubicBezTo>
                  <a:cubicBezTo>
                    <a:pt x="91" y="44"/>
                    <a:pt x="19" y="42"/>
                    <a:pt x="9" y="37"/>
                  </a:cubicBezTo>
                  <a:cubicBezTo>
                    <a:pt x="0" y="32"/>
                    <a:pt x="3" y="10"/>
                    <a:pt x="3" y="1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56" y="4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20"/>
            <p:cNvSpPr>
              <a:spLocks/>
            </p:cNvSpPr>
            <p:nvPr/>
          </p:nvSpPr>
          <p:spPr bwMode="auto">
            <a:xfrm>
              <a:off x="4117133" y="7735589"/>
              <a:ext cx="166688" cy="201613"/>
            </a:xfrm>
            <a:custGeom>
              <a:avLst/>
              <a:gdLst>
                <a:gd name="T0" fmla="*/ 0 w 105"/>
                <a:gd name="T1" fmla="*/ 6 h 127"/>
                <a:gd name="T2" fmla="*/ 0 w 105"/>
                <a:gd name="T3" fmla="*/ 127 h 127"/>
                <a:gd name="T4" fmla="*/ 105 w 105"/>
                <a:gd name="T5" fmla="*/ 127 h 127"/>
                <a:gd name="T6" fmla="*/ 105 w 105"/>
                <a:gd name="T7" fmla="*/ 0 h 127"/>
                <a:gd name="T8" fmla="*/ 0 w 105"/>
                <a:gd name="T9" fmla="*/ 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27">
                  <a:moveTo>
                    <a:pt x="0" y="6"/>
                  </a:moveTo>
                  <a:lnTo>
                    <a:pt x="0" y="127"/>
                  </a:lnTo>
                  <a:lnTo>
                    <a:pt x="105" y="127"/>
                  </a:lnTo>
                  <a:lnTo>
                    <a:pt x="10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8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21"/>
            <p:cNvSpPr>
              <a:spLocks/>
            </p:cNvSpPr>
            <p:nvPr/>
          </p:nvSpPr>
          <p:spPr bwMode="auto">
            <a:xfrm>
              <a:off x="4345733" y="7735589"/>
              <a:ext cx="169863" cy="201613"/>
            </a:xfrm>
            <a:custGeom>
              <a:avLst/>
              <a:gdLst>
                <a:gd name="T0" fmla="*/ 107 w 107"/>
                <a:gd name="T1" fmla="*/ 6 h 127"/>
                <a:gd name="T2" fmla="*/ 107 w 107"/>
                <a:gd name="T3" fmla="*/ 127 h 127"/>
                <a:gd name="T4" fmla="*/ 0 w 107"/>
                <a:gd name="T5" fmla="*/ 127 h 127"/>
                <a:gd name="T6" fmla="*/ 0 w 107"/>
                <a:gd name="T7" fmla="*/ 0 h 127"/>
                <a:gd name="T8" fmla="*/ 107 w 107"/>
                <a:gd name="T9" fmla="*/ 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27">
                  <a:moveTo>
                    <a:pt x="107" y="6"/>
                  </a:moveTo>
                  <a:lnTo>
                    <a:pt x="107" y="127"/>
                  </a:lnTo>
                  <a:lnTo>
                    <a:pt x="0" y="127"/>
                  </a:lnTo>
                  <a:lnTo>
                    <a:pt x="0" y="0"/>
                  </a:lnTo>
                  <a:lnTo>
                    <a:pt x="107" y="6"/>
                  </a:lnTo>
                  <a:close/>
                </a:path>
              </a:pathLst>
            </a:custGeom>
            <a:solidFill>
              <a:srgbClr val="E8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22"/>
            <p:cNvSpPr>
              <a:spLocks/>
            </p:cNvSpPr>
            <p:nvPr/>
          </p:nvSpPr>
          <p:spPr bwMode="auto">
            <a:xfrm>
              <a:off x="4053633" y="7045027"/>
              <a:ext cx="527050" cy="723900"/>
            </a:xfrm>
            <a:custGeom>
              <a:avLst/>
              <a:gdLst>
                <a:gd name="T0" fmla="*/ 33 w 332"/>
                <a:gd name="T1" fmla="*/ 0 h 456"/>
                <a:gd name="T2" fmla="*/ 11 w 332"/>
                <a:gd name="T3" fmla="*/ 36 h 456"/>
                <a:gd name="T4" fmla="*/ 0 w 332"/>
                <a:gd name="T5" fmla="*/ 456 h 456"/>
                <a:gd name="T6" fmla="*/ 332 w 332"/>
                <a:gd name="T7" fmla="*/ 456 h 456"/>
                <a:gd name="T8" fmla="*/ 314 w 332"/>
                <a:gd name="T9" fmla="*/ 28 h 456"/>
                <a:gd name="T10" fmla="*/ 33 w 332"/>
                <a:gd name="T11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2" h="456">
                  <a:moveTo>
                    <a:pt x="33" y="0"/>
                  </a:moveTo>
                  <a:lnTo>
                    <a:pt x="11" y="36"/>
                  </a:lnTo>
                  <a:lnTo>
                    <a:pt x="0" y="456"/>
                  </a:lnTo>
                  <a:lnTo>
                    <a:pt x="332" y="456"/>
                  </a:lnTo>
                  <a:lnTo>
                    <a:pt x="314" y="2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DC5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323"/>
            <p:cNvSpPr>
              <a:spLocks/>
            </p:cNvSpPr>
            <p:nvPr/>
          </p:nvSpPr>
          <p:spPr bwMode="auto">
            <a:xfrm>
              <a:off x="3959971" y="6465589"/>
              <a:ext cx="696913" cy="636588"/>
            </a:xfrm>
            <a:custGeom>
              <a:avLst/>
              <a:gdLst>
                <a:gd name="T0" fmla="*/ 0 w 258"/>
                <a:gd name="T1" fmla="*/ 235 h 235"/>
                <a:gd name="T2" fmla="*/ 258 w 258"/>
                <a:gd name="T3" fmla="*/ 235 h 235"/>
                <a:gd name="T4" fmla="*/ 237 w 258"/>
                <a:gd name="T5" fmla="*/ 38 h 235"/>
                <a:gd name="T6" fmla="*/ 160 w 258"/>
                <a:gd name="T7" fmla="*/ 3 h 235"/>
                <a:gd name="T8" fmla="*/ 118 w 258"/>
                <a:gd name="T9" fmla="*/ 1 h 235"/>
                <a:gd name="T10" fmla="*/ 77 w 258"/>
                <a:gd name="T11" fmla="*/ 4 h 235"/>
                <a:gd name="T12" fmla="*/ 11 w 258"/>
                <a:gd name="T13" fmla="*/ 48 h 235"/>
                <a:gd name="T14" fmla="*/ 0 w 258"/>
                <a:gd name="T1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35">
                  <a:moveTo>
                    <a:pt x="0" y="235"/>
                  </a:moveTo>
                  <a:cubicBezTo>
                    <a:pt x="258" y="235"/>
                    <a:pt x="258" y="235"/>
                    <a:pt x="258" y="235"/>
                  </a:cubicBezTo>
                  <a:cubicBezTo>
                    <a:pt x="258" y="235"/>
                    <a:pt x="243" y="62"/>
                    <a:pt x="237" y="38"/>
                  </a:cubicBezTo>
                  <a:cubicBezTo>
                    <a:pt x="233" y="20"/>
                    <a:pt x="208" y="9"/>
                    <a:pt x="160" y="3"/>
                  </a:cubicBezTo>
                  <a:cubicBezTo>
                    <a:pt x="148" y="1"/>
                    <a:pt x="134" y="0"/>
                    <a:pt x="118" y="1"/>
                  </a:cubicBezTo>
                  <a:cubicBezTo>
                    <a:pt x="103" y="1"/>
                    <a:pt x="89" y="2"/>
                    <a:pt x="77" y="4"/>
                  </a:cubicBezTo>
                  <a:cubicBezTo>
                    <a:pt x="30" y="12"/>
                    <a:pt x="14" y="32"/>
                    <a:pt x="11" y="48"/>
                  </a:cubicBezTo>
                  <a:cubicBezTo>
                    <a:pt x="8" y="71"/>
                    <a:pt x="0" y="235"/>
                    <a:pt x="0" y="235"/>
                  </a:cubicBezTo>
                  <a:close/>
                </a:path>
              </a:pathLst>
            </a:custGeom>
            <a:solidFill>
              <a:srgbClr val="E8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324"/>
            <p:cNvSpPr>
              <a:spLocks/>
            </p:cNvSpPr>
            <p:nvPr/>
          </p:nvSpPr>
          <p:spPr bwMode="auto">
            <a:xfrm>
              <a:off x="4126658" y="6365577"/>
              <a:ext cx="307975" cy="217488"/>
            </a:xfrm>
            <a:custGeom>
              <a:avLst/>
              <a:gdLst>
                <a:gd name="T0" fmla="*/ 6 w 114"/>
                <a:gd name="T1" fmla="*/ 12 h 80"/>
                <a:gd name="T2" fmla="*/ 6 w 114"/>
                <a:gd name="T3" fmla="*/ 54 h 80"/>
                <a:gd name="T4" fmla="*/ 59 w 114"/>
                <a:gd name="T5" fmla="*/ 79 h 80"/>
                <a:gd name="T6" fmla="*/ 113 w 114"/>
                <a:gd name="T7" fmla="*/ 41 h 80"/>
                <a:gd name="T8" fmla="*/ 110 w 114"/>
                <a:gd name="T9" fmla="*/ 0 h 80"/>
                <a:gd name="T10" fmla="*/ 6 w 114"/>
                <a:gd name="T11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80">
                  <a:moveTo>
                    <a:pt x="6" y="12"/>
                  </a:moveTo>
                  <a:cubicBezTo>
                    <a:pt x="6" y="12"/>
                    <a:pt x="0" y="37"/>
                    <a:pt x="6" y="54"/>
                  </a:cubicBezTo>
                  <a:cubicBezTo>
                    <a:pt x="12" y="71"/>
                    <a:pt x="29" y="80"/>
                    <a:pt x="59" y="79"/>
                  </a:cubicBezTo>
                  <a:cubicBezTo>
                    <a:pt x="88" y="78"/>
                    <a:pt x="112" y="70"/>
                    <a:pt x="113" y="41"/>
                  </a:cubicBezTo>
                  <a:cubicBezTo>
                    <a:pt x="114" y="13"/>
                    <a:pt x="110" y="0"/>
                    <a:pt x="110" y="0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BDC5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325"/>
            <p:cNvSpPr>
              <a:spLocks/>
            </p:cNvSpPr>
            <p:nvPr/>
          </p:nvSpPr>
          <p:spPr bwMode="auto">
            <a:xfrm>
              <a:off x="3902821" y="5601989"/>
              <a:ext cx="838200" cy="614363"/>
            </a:xfrm>
            <a:custGeom>
              <a:avLst/>
              <a:gdLst>
                <a:gd name="T0" fmla="*/ 241 w 310"/>
                <a:gd name="T1" fmla="*/ 225 h 227"/>
                <a:gd name="T2" fmla="*/ 297 w 310"/>
                <a:gd name="T3" fmla="*/ 191 h 227"/>
                <a:gd name="T4" fmla="*/ 278 w 310"/>
                <a:gd name="T5" fmla="*/ 116 h 227"/>
                <a:gd name="T6" fmla="*/ 241 w 310"/>
                <a:gd name="T7" fmla="*/ 44 h 227"/>
                <a:gd name="T8" fmla="*/ 58 w 310"/>
                <a:gd name="T9" fmla="*/ 21 h 227"/>
                <a:gd name="T10" fmla="*/ 28 w 310"/>
                <a:gd name="T11" fmla="*/ 119 h 227"/>
                <a:gd name="T12" fmla="*/ 2 w 310"/>
                <a:gd name="T13" fmla="*/ 148 h 227"/>
                <a:gd name="T14" fmla="*/ 17 w 310"/>
                <a:gd name="T15" fmla="*/ 195 h 227"/>
                <a:gd name="T16" fmla="*/ 241 w 310"/>
                <a:gd name="T17" fmla="*/ 225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227">
                  <a:moveTo>
                    <a:pt x="241" y="225"/>
                  </a:moveTo>
                  <a:cubicBezTo>
                    <a:pt x="241" y="225"/>
                    <a:pt x="285" y="227"/>
                    <a:pt x="297" y="191"/>
                  </a:cubicBezTo>
                  <a:cubicBezTo>
                    <a:pt x="310" y="155"/>
                    <a:pt x="295" y="130"/>
                    <a:pt x="278" y="116"/>
                  </a:cubicBezTo>
                  <a:cubicBezTo>
                    <a:pt x="278" y="116"/>
                    <a:pt x="287" y="59"/>
                    <a:pt x="241" y="44"/>
                  </a:cubicBezTo>
                  <a:cubicBezTo>
                    <a:pt x="196" y="29"/>
                    <a:pt x="114" y="0"/>
                    <a:pt x="58" y="21"/>
                  </a:cubicBezTo>
                  <a:cubicBezTo>
                    <a:pt x="1" y="41"/>
                    <a:pt x="17" y="105"/>
                    <a:pt x="28" y="119"/>
                  </a:cubicBezTo>
                  <a:cubicBezTo>
                    <a:pt x="28" y="119"/>
                    <a:pt x="5" y="127"/>
                    <a:pt x="2" y="148"/>
                  </a:cubicBezTo>
                  <a:cubicBezTo>
                    <a:pt x="0" y="170"/>
                    <a:pt x="17" y="195"/>
                    <a:pt x="17" y="195"/>
                  </a:cubicBezTo>
                  <a:lnTo>
                    <a:pt x="241" y="225"/>
                  </a:lnTo>
                  <a:close/>
                </a:path>
              </a:pathLst>
            </a:custGeom>
            <a:solidFill>
              <a:srgbClr val="AA95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326"/>
            <p:cNvSpPr>
              <a:spLocks/>
            </p:cNvSpPr>
            <p:nvPr/>
          </p:nvSpPr>
          <p:spPr bwMode="auto">
            <a:xfrm>
              <a:off x="3983783" y="5898852"/>
              <a:ext cx="604838" cy="512763"/>
            </a:xfrm>
            <a:custGeom>
              <a:avLst/>
              <a:gdLst>
                <a:gd name="T0" fmla="*/ 2 w 224"/>
                <a:gd name="T1" fmla="*/ 16 h 189"/>
                <a:gd name="T2" fmla="*/ 2 w 224"/>
                <a:gd name="T3" fmla="*/ 155 h 189"/>
                <a:gd name="T4" fmla="*/ 6 w 224"/>
                <a:gd name="T5" fmla="*/ 180 h 189"/>
                <a:gd name="T6" fmla="*/ 33 w 224"/>
                <a:gd name="T7" fmla="*/ 187 h 189"/>
                <a:gd name="T8" fmla="*/ 188 w 224"/>
                <a:gd name="T9" fmla="*/ 187 h 189"/>
                <a:gd name="T10" fmla="*/ 217 w 224"/>
                <a:gd name="T11" fmla="*/ 181 h 189"/>
                <a:gd name="T12" fmla="*/ 224 w 224"/>
                <a:gd name="T13" fmla="*/ 154 h 189"/>
                <a:gd name="T14" fmla="*/ 219 w 224"/>
                <a:gd name="T15" fmla="*/ 0 h 189"/>
                <a:gd name="T16" fmla="*/ 76 w 224"/>
                <a:gd name="T17" fmla="*/ 56 h 189"/>
                <a:gd name="T18" fmla="*/ 2 w 224"/>
                <a:gd name="T19" fmla="*/ 16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4" h="189">
                  <a:moveTo>
                    <a:pt x="2" y="16"/>
                  </a:moveTo>
                  <a:cubicBezTo>
                    <a:pt x="2" y="16"/>
                    <a:pt x="0" y="107"/>
                    <a:pt x="2" y="155"/>
                  </a:cubicBezTo>
                  <a:cubicBezTo>
                    <a:pt x="2" y="170"/>
                    <a:pt x="2" y="175"/>
                    <a:pt x="6" y="180"/>
                  </a:cubicBezTo>
                  <a:cubicBezTo>
                    <a:pt x="10" y="185"/>
                    <a:pt x="17" y="186"/>
                    <a:pt x="33" y="187"/>
                  </a:cubicBezTo>
                  <a:cubicBezTo>
                    <a:pt x="74" y="189"/>
                    <a:pt x="144" y="189"/>
                    <a:pt x="188" y="187"/>
                  </a:cubicBezTo>
                  <a:cubicBezTo>
                    <a:pt x="206" y="186"/>
                    <a:pt x="213" y="185"/>
                    <a:pt x="217" y="181"/>
                  </a:cubicBezTo>
                  <a:cubicBezTo>
                    <a:pt x="222" y="177"/>
                    <a:pt x="224" y="170"/>
                    <a:pt x="224" y="154"/>
                  </a:cubicBezTo>
                  <a:cubicBezTo>
                    <a:pt x="224" y="103"/>
                    <a:pt x="219" y="0"/>
                    <a:pt x="219" y="0"/>
                  </a:cubicBezTo>
                  <a:cubicBezTo>
                    <a:pt x="219" y="0"/>
                    <a:pt x="147" y="57"/>
                    <a:pt x="76" y="56"/>
                  </a:cubicBezTo>
                  <a:cubicBezTo>
                    <a:pt x="5" y="56"/>
                    <a:pt x="2" y="16"/>
                    <a:pt x="2" y="16"/>
                  </a:cubicBezTo>
                  <a:close/>
                </a:path>
              </a:pathLst>
            </a:cu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327"/>
            <p:cNvSpPr>
              <a:spLocks/>
            </p:cNvSpPr>
            <p:nvPr/>
          </p:nvSpPr>
          <p:spPr bwMode="auto">
            <a:xfrm>
              <a:off x="3907583" y="5706764"/>
              <a:ext cx="344488" cy="266700"/>
            </a:xfrm>
            <a:custGeom>
              <a:avLst/>
              <a:gdLst>
                <a:gd name="T0" fmla="*/ 118 w 127"/>
                <a:gd name="T1" fmla="*/ 28 h 98"/>
                <a:gd name="T2" fmla="*/ 59 w 127"/>
                <a:gd name="T3" fmla="*/ 2 h 98"/>
                <a:gd name="T4" fmla="*/ 26 w 127"/>
                <a:gd name="T5" fmla="*/ 80 h 98"/>
                <a:gd name="T6" fmla="*/ 46 w 127"/>
                <a:gd name="T7" fmla="*/ 26 h 98"/>
                <a:gd name="T8" fmla="*/ 102 w 127"/>
                <a:gd name="T9" fmla="*/ 33 h 98"/>
                <a:gd name="T10" fmla="*/ 104 w 127"/>
                <a:gd name="T11" fmla="*/ 79 h 98"/>
                <a:gd name="T12" fmla="*/ 58 w 127"/>
                <a:gd name="T13" fmla="*/ 82 h 98"/>
                <a:gd name="T14" fmla="*/ 72 w 127"/>
                <a:gd name="T15" fmla="*/ 54 h 98"/>
                <a:gd name="T16" fmla="*/ 49 w 127"/>
                <a:gd name="T17" fmla="*/ 67 h 98"/>
                <a:gd name="T18" fmla="*/ 73 w 127"/>
                <a:gd name="T19" fmla="*/ 98 h 98"/>
                <a:gd name="T20" fmla="*/ 123 w 127"/>
                <a:gd name="T21" fmla="*/ 66 h 98"/>
                <a:gd name="T22" fmla="*/ 118 w 127"/>
                <a:gd name="T23" fmla="*/ 2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7" h="98">
                  <a:moveTo>
                    <a:pt x="118" y="28"/>
                  </a:moveTo>
                  <a:cubicBezTo>
                    <a:pt x="107" y="8"/>
                    <a:pt x="80" y="0"/>
                    <a:pt x="59" y="2"/>
                  </a:cubicBezTo>
                  <a:cubicBezTo>
                    <a:pt x="37" y="4"/>
                    <a:pt x="0" y="43"/>
                    <a:pt x="26" y="80"/>
                  </a:cubicBezTo>
                  <a:cubicBezTo>
                    <a:pt x="26" y="80"/>
                    <a:pt x="18" y="41"/>
                    <a:pt x="46" y="26"/>
                  </a:cubicBezTo>
                  <a:cubicBezTo>
                    <a:pt x="73" y="12"/>
                    <a:pt x="96" y="24"/>
                    <a:pt x="102" y="33"/>
                  </a:cubicBezTo>
                  <a:cubicBezTo>
                    <a:pt x="109" y="41"/>
                    <a:pt x="117" y="68"/>
                    <a:pt x="104" y="79"/>
                  </a:cubicBezTo>
                  <a:cubicBezTo>
                    <a:pt x="88" y="94"/>
                    <a:pt x="63" y="93"/>
                    <a:pt x="58" y="82"/>
                  </a:cubicBezTo>
                  <a:cubicBezTo>
                    <a:pt x="53" y="72"/>
                    <a:pt x="55" y="55"/>
                    <a:pt x="72" y="54"/>
                  </a:cubicBezTo>
                  <a:cubicBezTo>
                    <a:pt x="72" y="54"/>
                    <a:pt x="57" y="51"/>
                    <a:pt x="49" y="67"/>
                  </a:cubicBezTo>
                  <a:cubicBezTo>
                    <a:pt x="44" y="77"/>
                    <a:pt x="54" y="98"/>
                    <a:pt x="73" y="98"/>
                  </a:cubicBezTo>
                  <a:cubicBezTo>
                    <a:pt x="92" y="98"/>
                    <a:pt x="119" y="86"/>
                    <a:pt x="123" y="66"/>
                  </a:cubicBezTo>
                  <a:cubicBezTo>
                    <a:pt x="127" y="46"/>
                    <a:pt x="118" y="28"/>
                    <a:pt x="118" y="28"/>
                  </a:cubicBezTo>
                  <a:close/>
                </a:path>
              </a:pathLst>
            </a:custGeom>
            <a:solidFill>
              <a:srgbClr val="9B8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Oval 328"/>
            <p:cNvSpPr>
              <a:spLocks noChangeArrowheads="1"/>
            </p:cNvSpPr>
            <p:nvPr/>
          </p:nvSpPr>
          <p:spPr bwMode="auto">
            <a:xfrm>
              <a:off x="3913933" y="6075064"/>
              <a:ext cx="120650" cy="122238"/>
            </a:xfrm>
            <a:prstGeom prst="ellipse">
              <a:avLst/>
            </a:pr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Oval 329"/>
            <p:cNvSpPr>
              <a:spLocks noChangeArrowheads="1"/>
            </p:cNvSpPr>
            <p:nvPr/>
          </p:nvSpPr>
          <p:spPr bwMode="auto">
            <a:xfrm>
              <a:off x="4526708" y="6075064"/>
              <a:ext cx="122238" cy="122238"/>
            </a:xfrm>
            <a:prstGeom prst="ellipse">
              <a:avLst/>
            </a:pr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Oval 330"/>
            <p:cNvSpPr>
              <a:spLocks noChangeArrowheads="1"/>
            </p:cNvSpPr>
            <p:nvPr/>
          </p:nvSpPr>
          <p:spPr bwMode="auto">
            <a:xfrm>
              <a:off x="4159996" y="6357639"/>
              <a:ext cx="111125" cy="88900"/>
            </a:xfrm>
            <a:prstGeom prst="ellipse">
              <a:avLst/>
            </a:pr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Oval 331"/>
            <p:cNvSpPr>
              <a:spLocks noChangeArrowheads="1"/>
            </p:cNvSpPr>
            <p:nvPr/>
          </p:nvSpPr>
          <p:spPr bwMode="auto">
            <a:xfrm>
              <a:off x="4260008" y="6357639"/>
              <a:ext cx="111125" cy="88900"/>
            </a:xfrm>
            <a:prstGeom prst="ellipse">
              <a:avLst/>
            </a:prstGeom>
            <a:solidFill>
              <a:srgbClr val="F2C0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Rectangle 332"/>
            <p:cNvSpPr>
              <a:spLocks noChangeArrowheads="1"/>
            </p:cNvSpPr>
            <p:nvPr/>
          </p:nvSpPr>
          <p:spPr bwMode="auto">
            <a:xfrm>
              <a:off x="4283821" y="6525914"/>
              <a:ext cx="22225" cy="576263"/>
            </a:xfrm>
            <a:prstGeom prst="rect">
              <a:avLst/>
            </a:prstGeom>
            <a:solidFill>
              <a:srgbClr val="BDC5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333"/>
            <p:cNvSpPr>
              <a:spLocks/>
            </p:cNvSpPr>
            <p:nvPr/>
          </p:nvSpPr>
          <p:spPr bwMode="auto">
            <a:xfrm>
              <a:off x="4234608" y="6268739"/>
              <a:ext cx="200025" cy="101600"/>
            </a:xfrm>
            <a:custGeom>
              <a:avLst/>
              <a:gdLst>
                <a:gd name="T0" fmla="*/ 23 w 74"/>
                <a:gd name="T1" fmla="*/ 31 h 38"/>
                <a:gd name="T2" fmla="*/ 1 w 74"/>
                <a:gd name="T3" fmla="*/ 28 h 38"/>
                <a:gd name="T4" fmla="*/ 0 w 74"/>
                <a:gd name="T5" fmla="*/ 25 h 38"/>
                <a:gd name="T6" fmla="*/ 2 w 74"/>
                <a:gd name="T7" fmla="*/ 24 h 38"/>
                <a:gd name="T8" fmla="*/ 70 w 74"/>
                <a:gd name="T9" fmla="*/ 1 h 38"/>
                <a:gd name="T10" fmla="*/ 73 w 74"/>
                <a:gd name="T11" fmla="*/ 1 h 38"/>
                <a:gd name="T12" fmla="*/ 74 w 74"/>
                <a:gd name="T13" fmla="*/ 3 h 38"/>
                <a:gd name="T14" fmla="*/ 23 w 74"/>
                <a:gd name="T15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23" y="31"/>
                  </a:moveTo>
                  <a:cubicBezTo>
                    <a:pt x="11" y="31"/>
                    <a:pt x="1" y="28"/>
                    <a:pt x="1" y="28"/>
                  </a:cubicBezTo>
                  <a:cubicBezTo>
                    <a:pt x="0" y="27"/>
                    <a:pt x="0" y="26"/>
                    <a:pt x="0" y="25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4" y="25"/>
                    <a:pt x="49" y="38"/>
                    <a:pt x="70" y="1"/>
                  </a:cubicBezTo>
                  <a:cubicBezTo>
                    <a:pt x="71" y="0"/>
                    <a:pt x="72" y="0"/>
                    <a:pt x="73" y="1"/>
                  </a:cubicBezTo>
                  <a:cubicBezTo>
                    <a:pt x="74" y="1"/>
                    <a:pt x="74" y="2"/>
                    <a:pt x="74" y="3"/>
                  </a:cubicBezTo>
                  <a:cubicBezTo>
                    <a:pt x="60" y="26"/>
                    <a:pt x="39" y="31"/>
                    <a:pt x="23" y="31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334"/>
            <p:cNvSpPr>
              <a:spLocks/>
            </p:cNvSpPr>
            <p:nvPr/>
          </p:nvSpPr>
          <p:spPr bwMode="auto">
            <a:xfrm>
              <a:off x="4256833" y="6111577"/>
              <a:ext cx="58738" cy="188913"/>
            </a:xfrm>
            <a:custGeom>
              <a:avLst/>
              <a:gdLst>
                <a:gd name="T0" fmla="*/ 9 w 37"/>
                <a:gd name="T1" fmla="*/ 0 h 119"/>
                <a:gd name="T2" fmla="*/ 0 w 37"/>
                <a:gd name="T3" fmla="*/ 119 h 119"/>
                <a:gd name="T4" fmla="*/ 37 w 37"/>
                <a:gd name="T5" fmla="*/ 109 h 119"/>
                <a:gd name="T6" fmla="*/ 9 w 37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119">
                  <a:moveTo>
                    <a:pt x="9" y="0"/>
                  </a:moveTo>
                  <a:lnTo>
                    <a:pt x="0" y="119"/>
                  </a:lnTo>
                  <a:lnTo>
                    <a:pt x="37" y="10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2AF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335"/>
            <p:cNvSpPr>
              <a:spLocks/>
            </p:cNvSpPr>
            <p:nvPr/>
          </p:nvSpPr>
          <p:spPr bwMode="auto">
            <a:xfrm>
              <a:off x="4394946" y="6065539"/>
              <a:ext cx="96838" cy="74613"/>
            </a:xfrm>
            <a:custGeom>
              <a:avLst/>
              <a:gdLst>
                <a:gd name="T0" fmla="*/ 34 w 36"/>
                <a:gd name="T1" fmla="*/ 28 h 28"/>
                <a:gd name="T2" fmla="*/ 31 w 36"/>
                <a:gd name="T3" fmla="*/ 25 h 28"/>
                <a:gd name="T4" fmla="*/ 31 w 36"/>
                <a:gd name="T5" fmla="*/ 16 h 28"/>
                <a:gd name="T6" fmla="*/ 20 w 36"/>
                <a:gd name="T7" fmla="*/ 5 h 28"/>
                <a:gd name="T8" fmla="*/ 16 w 36"/>
                <a:gd name="T9" fmla="*/ 5 h 28"/>
                <a:gd name="T10" fmla="*/ 5 w 36"/>
                <a:gd name="T11" fmla="*/ 16 h 28"/>
                <a:gd name="T12" fmla="*/ 5 w 36"/>
                <a:gd name="T13" fmla="*/ 25 h 28"/>
                <a:gd name="T14" fmla="*/ 3 w 36"/>
                <a:gd name="T15" fmla="*/ 28 h 28"/>
                <a:gd name="T16" fmla="*/ 0 w 36"/>
                <a:gd name="T17" fmla="*/ 25 h 28"/>
                <a:gd name="T18" fmla="*/ 0 w 36"/>
                <a:gd name="T19" fmla="*/ 16 h 28"/>
                <a:gd name="T20" fmla="*/ 16 w 36"/>
                <a:gd name="T21" fmla="*/ 0 h 28"/>
                <a:gd name="T22" fmla="*/ 20 w 36"/>
                <a:gd name="T23" fmla="*/ 0 h 28"/>
                <a:gd name="T24" fmla="*/ 36 w 36"/>
                <a:gd name="T25" fmla="*/ 16 h 28"/>
                <a:gd name="T26" fmla="*/ 36 w 36"/>
                <a:gd name="T27" fmla="*/ 25 h 28"/>
                <a:gd name="T28" fmla="*/ 34 w 36"/>
                <a:gd name="T2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8">
                  <a:moveTo>
                    <a:pt x="34" y="28"/>
                  </a:moveTo>
                  <a:cubicBezTo>
                    <a:pt x="32" y="28"/>
                    <a:pt x="31" y="27"/>
                    <a:pt x="31" y="2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0"/>
                    <a:pt x="26" y="5"/>
                    <a:pt x="2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0" y="5"/>
                    <a:pt x="5" y="10"/>
                    <a:pt x="5" y="1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7"/>
                    <a:pt x="4" y="28"/>
                    <a:pt x="3" y="28"/>
                  </a:cubicBezTo>
                  <a:cubicBezTo>
                    <a:pt x="1" y="28"/>
                    <a:pt x="0" y="27"/>
                    <a:pt x="0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6" y="7"/>
                    <a:pt x="36" y="16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7"/>
                    <a:pt x="35" y="28"/>
                    <a:pt x="34" y="28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336"/>
            <p:cNvSpPr>
              <a:spLocks/>
            </p:cNvSpPr>
            <p:nvPr/>
          </p:nvSpPr>
          <p:spPr bwMode="auto">
            <a:xfrm>
              <a:off x="4056808" y="6065539"/>
              <a:ext cx="96838" cy="74613"/>
            </a:xfrm>
            <a:custGeom>
              <a:avLst/>
              <a:gdLst>
                <a:gd name="T0" fmla="*/ 34 w 36"/>
                <a:gd name="T1" fmla="*/ 28 h 28"/>
                <a:gd name="T2" fmla="*/ 31 w 36"/>
                <a:gd name="T3" fmla="*/ 25 h 28"/>
                <a:gd name="T4" fmla="*/ 31 w 36"/>
                <a:gd name="T5" fmla="*/ 16 h 28"/>
                <a:gd name="T6" fmla="*/ 20 w 36"/>
                <a:gd name="T7" fmla="*/ 5 h 28"/>
                <a:gd name="T8" fmla="*/ 16 w 36"/>
                <a:gd name="T9" fmla="*/ 5 h 28"/>
                <a:gd name="T10" fmla="*/ 5 w 36"/>
                <a:gd name="T11" fmla="*/ 16 h 28"/>
                <a:gd name="T12" fmla="*/ 5 w 36"/>
                <a:gd name="T13" fmla="*/ 25 h 28"/>
                <a:gd name="T14" fmla="*/ 2 w 36"/>
                <a:gd name="T15" fmla="*/ 28 h 28"/>
                <a:gd name="T16" fmla="*/ 0 w 36"/>
                <a:gd name="T17" fmla="*/ 25 h 28"/>
                <a:gd name="T18" fmla="*/ 0 w 36"/>
                <a:gd name="T19" fmla="*/ 16 h 28"/>
                <a:gd name="T20" fmla="*/ 16 w 36"/>
                <a:gd name="T21" fmla="*/ 0 h 28"/>
                <a:gd name="T22" fmla="*/ 20 w 36"/>
                <a:gd name="T23" fmla="*/ 0 h 28"/>
                <a:gd name="T24" fmla="*/ 36 w 36"/>
                <a:gd name="T25" fmla="*/ 16 h 28"/>
                <a:gd name="T26" fmla="*/ 36 w 36"/>
                <a:gd name="T27" fmla="*/ 25 h 28"/>
                <a:gd name="T28" fmla="*/ 34 w 36"/>
                <a:gd name="T2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8">
                  <a:moveTo>
                    <a:pt x="34" y="28"/>
                  </a:moveTo>
                  <a:cubicBezTo>
                    <a:pt x="32" y="28"/>
                    <a:pt x="31" y="27"/>
                    <a:pt x="31" y="2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0"/>
                    <a:pt x="26" y="5"/>
                    <a:pt x="2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0" y="5"/>
                    <a:pt x="5" y="10"/>
                    <a:pt x="5" y="1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7"/>
                    <a:pt x="4" y="28"/>
                    <a:pt x="2" y="28"/>
                  </a:cubicBezTo>
                  <a:cubicBezTo>
                    <a:pt x="1" y="28"/>
                    <a:pt x="0" y="27"/>
                    <a:pt x="0" y="2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6" y="7"/>
                    <a:pt x="36" y="16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7"/>
                    <a:pt x="35" y="28"/>
                    <a:pt x="34" y="28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337"/>
            <p:cNvSpPr>
              <a:spLocks/>
            </p:cNvSpPr>
            <p:nvPr/>
          </p:nvSpPr>
          <p:spPr bwMode="auto">
            <a:xfrm>
              <a:off x="4064746" y="6603702"/>
              <a:ext cx="25400" cy="498475"/>
            </a:xfrm>
            <a:custGeom>
              <a:avLst/>
              <a:gdLst>
                <a:gd name="T0" fmla="*/ 0 w 9"/>
                <a:gd name="T1" fmla="*/ 184 h 184"/>
                <a:gd name="T2" fmla="*/ 7 w 9"/>
                <a:gd name="T3" fmla="*/ 1 h 184"/>
                <a:gd name="T4" fmla="*/ 8 w 9"/>
                <a:gd name="T5" fmla="*/ 0 h 184"/>
                <a:gd name="T6" fmla="*/ 9 w 9"/>
                <a:gd name="T7" fmla="*/ 1 h 184"/>
                <a:gd name="T8" fmla="*/ 2 w 9"/>
                <a:gd name="T9" fmla="*/ 184 h 184"/>
                <a:gd name="T10" fmla="*/ 0 w 9"/>
                <a:gd name="T11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84">
                  <a:moveTo>
                    <a:pt x="0" y="184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2" y="184"/>
                    <a:pt x="2" y="184"/>
                    <a:pt x="2" y="184"/>
                  </a:cubicBezTo>
                  <a:lnTo>
                    <a:pt x="0" y="184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338"/>
            <p:cNvSpPr>
              <a:spLocks/>
            </p:cNvSpPr>
            <p:nvPr/>
          </p:nvSpPr>
          <p:spPr bwMode="auto">
            <a:xfrm>
              <a:off x="4525121" y="6603702"/>
              <a:ext cx="26988" cy="498475"/>
            </a:xfrm>
            <a:custGeom>
              <a:avLst/>
              <a:gdLst>
                <a:gd name="T0" fmla="*/ 8 w 10"/>
                <a:gd name="T1" fmla="*/ 184 h 184"/>
                <a:gd name="T2" fmla="*/ 0 w 10"/>
                <a:gd name="T3" fmla="*/ 1 h 184"/>
                <a:gd name="T4" fmla="*/ 1 w 10"/>
                <a:gd name="T5" fmla="*/ 0 h 184"/>
                <a:gd name="T6" fmla="*/ 2 w 10"/>
                <a:gd name="T7" fmla="*/ 1 h 184"/>
                <a:gd name="T8" fmla="*/ 10 w 10"/>
                <a:gd name="T9" fmla="*/ 184 h 184"/>
                <a:gd name="T10" fmla="*/ 8 w 10"/>
                <a:gd name="T11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84">
                  <a:moveTo>
                    <a:pt x="8" y="184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10" y="184"/>
                    <a:pt x="10" y="184"/>
                    <a:pt x="10" y="184"/>
                  </a:cubicBezTo>
                  <a:lnTo>
                    <a:pt x="8" y="184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1" name="组合 390"/>
          <p:cNvGrpSpPr/>
          <p:nvPr/>
        </p:nvGrpSpPr>
        <p:grpSpPr>
          <a:xfrm>
            <a:off x="2343896" y="5601989"/>
            <a:ext cx="1011238" cy="2424113"/>
            <a:chOff x="2343896" y="5601989"/>
            <a:chExt cx="1011238" cy="2424113"/>
          </a:xfrm>
        </p:grpSpPr>
        <p:sp>
          <p:nvSpPr>
            <p:cNvPr id="344" name="Freeform 339"/>
            <p:cNvSpPr>
              <a:spLocks/>
            </p:cNvSpPr>
            <p:nvPr/>
          </p:nvSpPr>
          <p:spPr bwMode="auto">
            <a:xfrm>
              <a:off x="2443908" y="7907039"/>
              <a:ext cx="327025" cy="119063"/>
            </a:xfrm>
            <a:custGeom>
              <a:avLst/>
              <a:gdLst>
                <a:gd name="T0" fmla="*/ 65 w 121"/>
                <a:gd name="T1" fmla="*/ 4 h 44"/>
                <a:gd name="T2" fmla="*/ 56 w 121"/>
                <a:gd name="T3" fmla="*/ 10 h 44"/>
                <a:gd name="T4" fmla="*/ 8 w 121"/>
                <a:gd name="T5" fmla="*/ 17 h 44"/>
                <a:gd name="T6" fmla="*/ 19 w 121"/>
                <a:gd name="T7" fmla="*/ 42 h 44"/>
                <a:gd name="T8" fmla="*/ 112 w 121"/>
                <a:gd name="T9" fmla="*/ 37 h 44"/>
                <a:gd name="T10" fmla="*/ 117 w 121"/>
                <a:gd name="T11" fmla="*/ 10 h 44"/>
                <a:gd name="T12" fmla="*/ 108 w 121"/>
                <a:gd name="T13" fmla="*/ 0 h 44"/>
                <a:gd name="T14" fmla="*/ 65 w 121"/>
                <a:gd name="T15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44">
                  <a:moveTo>
                    <a:pt x="65" y="4"/>
                  </a:move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16" y="5"/>
                    <a:pt x="8" y="17"/>
                  </a:cubicBezTo>
                  <a:cubicBezTo>
                    <a:pt x="0" y="29"/>
                    <a:pt x="7" y="40"/>
                    <a:pt x="19" y="42"/>
                  </a:cubicBezTo>
                  <a:cubicBezTo>
                    <a:pt x="30" y="44"/>
                    <a:pt x="102" y="42"/>
                    <a:pt x="112" y="37"/>
                  </a:cubicBezTo>
                  <a:cubicBezTo>
                    <a:pt x="121" y="32"/>
                    <a:pt x="117" y="10"/>
                    <a:pt x="117" y="10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65" y="4"/>
                  </a:lnTo>
                  <a:close/>
                </a:path>
              </a:pathLst>
            </a:custGeom>
            <a:solidFill>
              <a:srgbClr val="826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340"/>
            <p:cNvSpPr>
              <a:spLocks/>
            </p:cNvSpPr>
            <p:nvPr/>
          </p:nvSpPr>
          <p:spPr bwMode="auto">
            <a:xfrm>
              <a:off x="2805858" y="7907039"/>
              <a:ext cx="327025" cy="119063"/>
            </a:xfrm>
            <a:custGeom>
              <a:avLst/>
              <a:gdLst>
                <a:gd name="T0" fmla="*/ 56 w 121"/>
                <a:gd name="T1" fmla="*/ 4 h 44"/>
                <a:gd name="T2" fmla="*/ 65 w 121"/>
                <a:gd name="T3" fmla="*/ 10 h 44"/>
                <a:gd name="T4" fmla="*/ 113 w 121"/>
                <a:gd name="T5" fmla="*/ 17 h 44"/>
                <a:gd name="T6" fmla="*/ 103 w 121"/>
                <a:gd name="T7" fmla="*/ 42 h 44"/>
                <a:gd name="T8" fmla="*/ 9 w 121"/>
                <a:gd name="T9" fmla="*/ 37 h 44"/>
                <a:gd name="T10" fmla="*/ 4 w 121"/>
                <a:gd name="T11" fmla="*/ 10 h 44"/>
                <a:gd name="T12" fmla="*/ 13 w 121"/>
                <a:gd name="T13" fmla="*/ 0 h 44"/>
                <a:gd name="T14" fmla="*/ 56 w 121"/>
                <a:gd name="T15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44">
                  <a:moveTo>
                    <a:pt x="56" y="4"/>
                  </a:move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105" y="5"/>
                    <a:pt x="113" y="17"/>
                  </a:cubicBezTo>
                  <a:cubicBezTo>
                    <a:pt x="121" y="29"/>
                    <a:pt x="114" y="40"/>
                    <a:pt x="103" y="42"/>
                  </a:cubicBezTo>
                  <a:cubicBezTo>
                    <a:pt x="91" y="44"/>
                    <a:pt x="19" y="42"/>
                    <a:pt x="9" y="37"/>
                  </a:cubicBezTo>
                  <a:cubicBezTo>
                    <a:pt x="0" y="32"/>
                    <a:pt x="4" y="10"/>
                    <a:pt x="4" y="1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56" y="4"/>
                  </a:lnTo>
                  <a:close/>
                </a:path>
              </a:pathLst>
            </a:custGeom>
            <a:solidFill>
              <a:srgbClr val="826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341"/>
            <p:cNvSpPr>
              <a:spLocks/>
            </p:cNvSpPr>
            <p:nvPr/>
          </p:nvSpPr>
          <p:spPr bwMode="auto">
            <a:xfrm>
              <a:off x="2524871" y="7127577"/>
              <a:ext cx="84138" cy="138113"/>
            </a:xfrm>
            <a:custGeom>
              <a:avLst/>
              <a:gdLst>
                <a:gd name="T0" fmla="*/ 0 w 31"/>
                <a:gd name="T1" fmla="*/ 11 h 51"/>
                <a:gd name="T2" fmla="*/ 0 w 31"/>
                <a:gd name="T3" fmla="*/ 40 h 51"/>
                <a:gd name="T4" fmla="*/ 16 w 31"/>
                <a:gd name="T5" fmla="*/ 51 h 51"/>
                <a:gd name="T6" fmla="*/ 29 w 31"/>
                <a:gd name="T7" fmla="*/ 39 h 51"/>
                <a:gd name="T8" fmla="*/ 31 w 31"/>
                <a:gd name="T9" fmla="*/ 0 h 51"/>
                <a:gd name="T10" fmla="*/ 0 w 31"/>
                <a:gd name="T11" fmla="*/ 1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51">
                  <a:moveTo>
                    <a:pt x="0" y="11"/>
                  </a:moveTo>
                  <a:cubicBezTo>
                    <a:pt x="0" y="11"/>
                    <a:pt x="0" y="33"/>
                    <a:pt x="0" y="40"/>
                  </a:cubicBezTo>
                  <a:cubicBezTo>
                    <a:pt x="0" y="47"/>
                    <a:pt x="7" y="51"/>
                    <a:pt x="16" y="51"/>
                  </a:cubicBezTo>
                  <a:cubicBezTo>
                    <a:pt x="29" y="51"/>
                    <a:pt x="29" y="39"/>
                    <a:pt x="29" y="39"/>
                  </a:cubicBezTo>
                  <a:cubicBezTo>
                    <a:pt x="31" y="0"/>
                    <a:pt x="31" y="0"/>
                    <a:pt x="31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342"/>
            <p:cNvSpPr>
              <a:spLocks/>
            </p:cNvSpPr>
            <p:nvPr/>
          </p:nvSpPr>
          <p:spPr bwMode="auto">
            <a:xfrm>
              <a:off x="2932858" y="7127577"/>
              <a:ext cx="84138" cy="138113"/>
            </a:xfrm>
            <a:custGeom>
              <a:avLst/>
              <a:gdLst>
                <a:gd name="T0" fmla="*/ 31 w 31"/>
                <a:gd name="T1" fmla="*/ 11 h 51"/>
                <a:gd name="T2" fmla="*/ 31 w 31"/>
                <a:gd name="T3" fmla="*/ 40 h 51"/>
                <a:gd name="T4" fmla="*/ 15 w 31"/>
                <a:gd name="T5" fmla="*/ 51 h 51"/>
                <a:gd name="T6" fmla="*/ 2 w 31"/>
                <a:gd name="T7" fmla="*/ 39 h 51"/>
                <a:gd name="T8" fmla="*/ 0 w 31"/>
                <a:gd name="T9" fmla="*/ 0 h 51"/>
                <a:gd name="T10" fmla="*/ 31 w 31"/>
                <a:gd name="T11" fmla="*/ 1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51">
                  <a:moveTo>
                    <a:pt x="31" y="11"/>
                  </a:moveTo>
                  <a:cubicBezTo>
                    <a:pt x="31" y="11"/>
                    <a:pt x="31" y="33"/>
                    <a:pt x="31" y="40"/>
                  </a:cubicBezTo>
                  <a:cubicBezTo>
                    <a:pt x="31" y="47"/>
                    <a:pt x="24" y="51"/>
                    <a:pt x="15" y="51"/>
                  </a:cubicBezTo>
                  <a:cubicBezTo>
                    <a:pt x="2" y="51"/>
                    <a:pt x="2" y="39"/>
                    <a:pt x="2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11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343"/>
            <p:cNvSpPr>
              <a:spLocks/>
            </p:cNvSpPr>
            <p:nvPr/>
          </p:nvSpPr>
          <p:spPr bwMode="auto">
            <a:xfrm>
              <a:off x="2593133" y="7127577"/>
              <a:ext cx="388938" cy="806450"/>
            </a:xfrm>
            <a:custGeom>
              <a:avLst/>
              <a:gdLst>
                <a:gd name="T0" fmla="*/ 17 w 245"/>
                <a:gd name="T1" fmla="*/ 0 h 508"/>
                <a:gd name="T2" fmla="*/ 0 w 245"/>
                <a:gd name="T3" fmla="*/ 32 h 508"/>
                <a:gd name="T4" fmla="*/ 1 w 245"/>
                <a:gd name="T5" fmla="*/ 508 h 508"/>
                <a:gd name="T6" fmla="*/ 105 w 245"/>
                <a:gd name="T7" fmla="*/ 508 h 508"/>
                <a:gd name="T8" fmla="*/ 110 w 245"/>
                <a:gd name="T9" fmla="*/ 155 h 508"/>
                <a:gd name="T10" fmla="*/ 126 w 245"/>
                <a:gd name="T11" fmla="*/ 155 h 508"/>
                <a:gd name="T12" fmla="*/ 141 w 245"/>
                <a:gd name="T13" fmla="*/ 508 h 508"/>
                <a:gd name="T14" fmla="*/ 245 w 245"/>
                <a:gd name="T15" fmla="*/ 508 h 508"/>
                <a:gd name="T16" fmla="*/ 226 w 245"/>
                <a:gd name="T17" fmla="*/ 0 h 508"/>
                <a:gd name="T18" fmla="*/ 17 w 245"/>
                <a:gd name="T19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5" h="508">
                  <a:moveTo>
                    <a:pt x="17" y="0"/>
                  </a:moveTo>
                  <a:lnTo>
                    <a:pt x="0" y="32"/>
                  </a:lnTo>
                  <a:lnTo>
                    <a:pt x="1" y="508"/>
                  </a:lnTo>
                  <a:lnTo>
                    <a:pt x="105" y="508"/>
                  </a:lnTo>
                  <a:lnTo>
                    <a:pt x="110" y="155"/>
                  </a:lnTo>
                  <a:lnTo>
                    <a:pt x="126" y="155"/>
                  </a:lnTo>
                  <a:lnTo>
                    <a:pt x="141" y="508"/>
                  </a:lnTo>
                  <a:lnTo>
                    <a:pt x="245" y="508"/>
                  </a:lnTo>
                  <a:lnTo>
                    <a:pt x="226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22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344"/>
            <p:cNvSpPr>
              <a:spLocks/>
            </p:cNvSpPr>
            <p:nvPr/>
          </p:nvSpPr>
          <p:spPr bwMode="auto">
            <a:xfrm>
              <a:off x="2512171" y="6598939"/>
              <a:ext cx="520700" cy="579438"/>
            </a:xfrm>
            <a:custGeom>
              <a:avLst/>
              <a:gdLst>
                <a:gd name="T0" fmla="*/ 2 w 193"/>
                <a:gd name="T1" fmla="*/ 214 h 214"/>
                <a:gd name="T2" fmla="*/ 193 w 193"/>
                <a:gd name="T3" fmla="*/ 214 h 214"/>
                <a:gd name="T4" fmla="*/ 191 w 193"/>
                <a:gd name="T5" fmla="*/ 44 h 214"/>
                <a:gd name="T6" fmla="*/ 127 w 193"/>
                <a:gd name="T7" fmla="*/ 2 h 214"/>
                <a:gd name="T8" fmla="*/ 92 w 193"/>
                <a:gd name="T9" fmla="*/ 0 h 214"/>
                <a:gd name="T10" fmla="*/ 57 w 193"/>
                <a:gd name="T11" fmla="*/ 3 h 214"/>
                <a:gd name="T12" fmla="*/ 0 w 193"/>
                <a:gd name="T13" fmla="*/ 45 h 214"/>
                <a:gd name="T14" fmla="*/ 2 w 193"/>
                <a:gd name="T15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214">
                  <a:moveTo>
                    <a:pt x="2" y="214"/>
                  </a:moveTo>
                  <a:cubicBezTo>
                    <a:pt x="193" y="214"/>
                    <a:pt x="193" y="214"/>
                    <a:pt x="193" y="214"/>
                  </a:cubicBezTo>
                  <a:cubicBezTo>
                    <a:pt x="193" y="214"/>
                    <a:pt x="193" y="66"/>
                    <a:pt x="191" y="44"/>
                  </a:cubicBezTo>
                  <a:cubicBezTo>
                    <a:pt x="190" y="27"/>
                    <a:pt x="168" y="8"/>
                    <a:pt x="127" y="2"/>
                  </a:cubicBezTo>
                  <a:cubicBezTo>
                    <a:pt x="116" y="0"/>
                    <a:pt x="105" y="0"/>
                    <a:pt x="92" y="0"/>
                  </a:cubicBezTo>
                  <a:cubicBezTo>
                    <a:pt x="79" y="0"/>
                    <a:pt x="67" y="1"/>
                    <a:pt x="57" y="3"/>
                  </a:cubicBezTo>
                  <a:cubicBezTo>
                    <a:pt x="17" y="11"/>
                    <a:pt x="0" y="29"/>
                    <a:pt x="0" y="45"/>
                  </a:cubicBezTo>
                  <a:cubicBezTo>
                    <a:pt x="1" y="65"/>
                    <a:pt x="2" y="214"/>
                    <a:pt x="2" y="214"/>
                  </a:cubicBezTo>
                  <a:close/>
                </a:path>
              </a:pathLst>
            </a:custGeom>
            <a:solidFill>
              <a:srgbClr val="2C3A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345"/>
            <p:cNvSpPr>
              <a:spLocks/>
            </p:cNvSpPr>
            <p:nvPr/>
          </p:nvSpPr>
          <p:spPr bwMode="auto">
            <a:xfrm>
              <a:off x="2705846" y="6498927"/>
              <a:ext cx="104775" cy="153988"/>
            </a:xfrm>
            <a:custGeom>
              <a:avLst/>
              <a:gdLst>
                <a:gd name="T0" fmla="*/ 39 w 39"/>
                <a:gd name="T1" fmla="*/ 0 h 57"/>
                <a:gd name="T2" fmla="*/ 0 w 39"/>
                <a:gd name="T3" fmla="*/ 0 h 57"/>
                <a:gd name="T4" fmla="*/ 0 w 39"/>
                <a:gd name="T5" fmla="*/ 39 h 57"/>
                <a:gd name="T6" fmla="*/ 20 w 39"/>
                <a:gd name="T7" fmla="*/ 57 h 57"/>
                <a:gd name="T8" fmla="*/ 39 w 39"/>
                <a:gd name="T9" fmla="*/ 39 h 57"/>
                <a:gd name="T10" fmla="*/ 39 w 39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57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9"/>
                    <a:pt x="10" y="57"/>
                    <a:pt x="20" y="57"/>
                  </a:cubicBezTo>
                  <a:cubicBezTo>
                    <a:pt x="30" y="57"/>
                    <a:pt x="38" y="49"/>
                    <a:pt x="39" y="39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346"/>
            <p:cNvSpPr>
              <a:spLocks/>
            </p:cNvSpPr>
            <p:nvPr/>
          </p:nvSpPr>
          <p:spPr bwMode="auto">
            <a:xfrm>
              <a:off x="2705846" y="6498927"/>
              <a:ext cx="104775" cy="73025"/>
            </a:xfrm>
            <a:custGeom>
              <a:avLst/>
              <a:gdLst>
                <a:gd name="T0" fmla="*/ 39 w 39"/>
                <a:gd name="T1" fmla="*/ 21 h 27"/>
                <a:gd name="T2" fmla="*/ 39 w 39"/>
                <a:gd name="T3" fmla="*/ 0 h 27"/>
                <a:gd name="T4" fmla="*/ 0 w 39"/>
                <a:gd name="T5" fmla="*/ 0 h 27"/>
                <a:gd name="T6" fmla="*/ 0 w 39"/>
                <a:gd name="T7" fmla="*/ 23 h 27"/>
                <a:gd name="T8" fmla="*/ 39 w 39"/>
                <a:gd name="T9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7">
                  <a:moveTo>
                    <a:pt x="39" y="21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8" y="27"/>
                    <a:pt x="26" y="24"/>
                    <a:pt x="39" y="21"/>
                  </a:cubicBezTo>
                  <a:close/>
                </a:path>
              </a:pathLst>
            </a:custGeom>
            <a:solidFill>
              <a:srgbClr val="F4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347"/>
            <p:cNvSpPr>
              <a:spLocks/>
            </p:cNvSpPr>
            <p:nvPr/>
          </p:nvSpPr>
          <p:spPr bwMode="auto">
            <a:xfrm>
              <a:off x="2343896" y="5601989"/>
              <a:ext cx="1011238" cy="806450"/>
            </a:xfrm>
            <a:custGeom>
              <a:avLst/>
              <a:gdLst>
                <a:gd name="T0" fmla="*/ 40 w 374"/>
                <a:gd name="T1" fmla="*/ 236 h 298"/>
                <a:gd name="T2" fmla="*/ 40 w 374"/>
                <a:gd name="T3" fmla="*/ 137 h 298"/>
                <a:gd name="T4" fmla="*/ 15 w 374"/>
                <a:gd name="T5" fmla="*/ 171 h 298"/>
                <a:gd name="T6" fmla="*/ 37 w 374"/>
                <a:gd name="T7" fmla="*/ 105 h 298"/>
                <a:gd name="T8" fmla="*/ 0 w 374"/>
                <a:gd name="T9" fmla="*/ 116 h 298"/>
                <a:gd name="T10" fmla="*/ 40 w 374"/>
                <a:gd name="T11" fmla="*/ 91 h 298"/>
                <a:gd name="T12" fmla="*/ 61 w 374"/>
                <a:gd name="T13" fmla="*/ 33 h 298"/>
                <a:gd name="T14" fmla="*/ 61 w 374"/>
                <a:gd name="T15" fmla="*/ 80 h 298"/>
                <a:gd name="T16" fmla="*/ 116 w 374"/>
                <a:gd name="T17" fmla="*/ 21 h 298"/>
                <a:gd name="T18" fmla="*/ 248 w 374"/>
                <a:gd name="T19" fmla="*/ 23 h 298"/>
                <a:gd name="T20" fmla="*/ 349 w 374"/>
                <a:gd name="T21" fmla="*/ 78 h 298"/>
                <a:gd name="T22" fmla="*/ 325 w 374"/>
                <a:gd name="T23" fmla="*/ 105 h 298"/>
                <a:gd name="T24" fmla="*/ 374 w 374"/>
                <a:gd name="T25" fmla="*/ 102 h 298"/>
                <a:gd name="T26" fmla="*/ 330 w 374"/>
                <a:gd name="T27" fmla="*/ 160 h 298"/>
                <a:gd name="T28" fmla="*/ 357 w 374"/>
                <a:gd name="T29" fmla="*/ 159 h 298"/>
                <a:gd name="T30" fmla="*/ 287 w 374"/>
                <a:gd name="T31" fmla="*/ 192 h 298"/>
                <a:gd name="T32" fmla="*/ 300 w 374"/>
                <a:gd name="T33" fmla="*/ 195 h 298"/>
                <a:gd name="T34" fmla="*/ 276 w 374"/>
                <a:gd name="T35" fmla="*/ 207 h 298"/>
                <a:gd name="T36" fmla="*/ 234 w 374"/>
                <a:gd name="T37" fmla="*/ 298 h 298"/>
                <a:gd name="T38" fmla="*/ 40 w 374"/>
                <a:gd name="T39" fmla="*/ 236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4" h="298">
                  <a:moveTo>
                    <a:pt x="40" y="236"/>
                  </a:moveTo>
                  <a:cubicBezTo>
                    <a:pt x="40" y="236"/>
                    <a:pt x="27" y="159"/>
                    <a:pt x="40" y="137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5" y="171"/>
                    <a:pt x="6" y="143"/>
                    <a:pt x="37" y="105"/>
                  </a:cubicBezTo>
                  <a:cubicBezTo>
                    <a:pt x="37" y="105"/>
                    <a:pt x="17" y="105"/>
                    <a:pt x="0" y="116"/>
                  </a:cubicBezTo>
                  <a:cubicBezTo>
                    <a:pt x="0" y="116"/>
                    <a:pt x="11" y="89"/>
                    <a:pt x="40" y="91"/>
                  </a:cubicBezTo>
                  <a:cubicBezTo>
                    <a:pt x="40" y="91"/>
                    <a:pt x="36" y="56"/>
                    <a:pt x="61" y="33"/>
                  </a:cubicBezTo>
                  <a:cubicBezTo>
                    <a:pt x="61" y="33"/>
                    <a:pt x="53" y="72"/>
                    <a:pt x="61" y="80"/>
                  </a:cubicBezTo>
                  <a:cubicBezTo>
                    <a:pt x="61" y="80"/>
                    <a:pt x="74" y="41"/>
                    <a:pt x="116" y="21"/>
                  </a:cubicBezTo>
                  <a:cubicBezTo>
                    <a:pt x="150" y="5"/>
                    <a:pt x="211" y="0"/>
                    <a:pt x="248" y="23"/>
                  </a:cubicBezTo>
                  <a:cubicBezTo>
                    <a:pt x="285" y="45"/>
                    <a:pt x="311" y="81"/>
                    <a:pt x="349" y="78"/>
                  </a:cubicBezTo>
                  <a:cubicBezTo>
                    <a:pt x="349" y="78"/>
                    <a:pt x="347" y="96"/>
                    <a:pt x="325" y="105"/>
                  </a:cubicBezTo>
                  <a:cubicBezTo>
                    <a:pt x="325" y="105"/>
                    <a:pt x="346" y="112"/>
                    <a:pt x="374" y="102"/>
                  </a:cubicBezTo>
                  <a:cubicBezTo>
                    <a:pt x="374" y="102"/>
                    <a:pt x="360" y="142"/>
                    <a:pt x="330" y="160"/>
                  </a:cubicBezTo>
                  <a:cubicBezTo>
                    <a:pt x="357" y="159"/>
                    <a:pt x="357" y="159"/>
                    <a:pt x="357" y="159"/>
                  </a:cubicBezTo>
                  <a:cubicBezTo>
                    <a:pt x="357" y="159"/>
                    <a:pt x="318" y="190"/>
                    <a:pt x="287" y="192"/>
                  </a:cubicBezTo>
                  <a:cubicBezTo>
                    <a:pt x="300" y="195"/>
                    <a:pt x="300" y="195"/>
                    <a:pt x="300" y="195"/>
                  </a:cubicBezTo>
                  <a:cubicBezTo>
                    <a:pt x="300" y="195"/>
                    <a:pt x="289" y="205"/>
                    <a:pt x="276" y="207"/>
                  </a:cubicBezTo>
                  <a:cubicBezTo>
                    <a:pt x="276" y="207"/>
                    <a:pt x="272" y="275"/>
                    <a:pt x="234" y="298"/>
                  </a:cubicBezTo>
                  <a:lnTo>
                    <a:pt x="40" y="236"/>
                  </a:lnTo>
                  <a:close/>
                </a:path>
              </a:pathLst>
            </a:custGeom>
            <a:solidFill>
              <a:srgbClr val="4614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348"/>
            <p:cNvSpPr>
              <a:spLocks/>
            </p:cNvSpPr>
            <p:nvPr/>
          </p:nvSpPr>
          <p:spPr bwMode="auto">
            <a:xfrm>
              <a:off x="2485183" y="6016327"/>
              <a:ext cx="547688" cy="555625"/>
            </a:xfrm>
            <a:custGeom>
              <a:avLst/>
              <a:gdLst>
                <a:gd name="T0" fmla="*/ 25 w 203"/>
                <a:gd name="T1" fmla="*/ 0 h 205"/>
                <a:gd name="T2" fmla="*/ 8 w 203"/>
                <a:gd name="T3" fmla="*/ 105 h 205"/>
                <a:gd name="T4" fmla="*/ 107 w 203"/>
                <a:gd name="T5" fmla="*/ 202 h 205"/>
                <a:gd name="T6" fmla="*/ 188 w 203"/>
                <a:gd name="T7" fmla="*/ 56 h 205"/>
                <a:gd name="T8" fmla="*/ 82 w 203"/>
                <a:gd name="T9" fmla="*/ 18 h 205"/>
                <a:gd name="T10" fmla="*/ 149 w 203"/>
                <a:gd name="T11" fmla="*/ 115 h 205"/>
                <a:gd name="T12" fmla="*/ 25 w 203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205">
                  <a:moveTo>
                    <a:pt x="25" y="0"/>
                  </a:moveTo>
                  <a:cubicBezTo>
                    <a:pt x="25" y="0"/>
                    <a:pt x="0" y="56"/>
                    <a:pt x="8" y="105"/>
                  </a:cubicBezTo>
                  <a:cubicBezTo>
                    <a:pt x="16" y="154"/>
                    <a:pt x="39" y="198"/>
                    <a:pt x="107" y="202"/>
                  </a:cubicBezTo>
                  <a:cubicBezTo>
                    <a:pt x="175" y="205"/>
                    <a:pt x="203" y="127"/>
                    <a:pt x="188" y="56"/>
                  </a:cubicBezTo>
                  <a:cubicBezTo>
                    <a:pt x="188" y="56"/>
                    <a:pt x="111" y="57"/>
                    <a:pt x="82" y="18"/>
                  </a:cubicBezTo>
                  <a:cubicBezTo>
                    <a:pt x="82" y="18"/>
                    <a:pt x="93" y="92"/>
                    <a:pt x="149" y="115"/>
                  </a:cubicBezTo>
                  <a:cubicBezTo>
                    <a:pt x="149" y="115"/>
                    <a:pt x="52" y="73"/>
                    <a:pt x="25" y="0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Oval 349"/>
            <p:cNvSpPr>
              <a:spLocks noChangeArrowheads="1"/>
            </p:cNvSpPr>
            <p:nvPr/>
          </p:nvSpPr>
          <p:spPr bwMode="auto">
            <a:xfrm>
              <a:off x="2429621" y="6167139"/>
              <a:ext cx="125413" cy="125413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Oval 350"/>
            <p:cNvSpPr>
              <a:spLocks noChangeArrowheads="1"/>
            </p:cNvSpPr>
            <p:nvPr/>
          </p:nvSpPr>
          <p:spPr bwMode="auto">
            <a:xfrm>
              <a:off x="2936033" y="6167139"/>
              <a:ext cx="123825" cy="125413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351"/>
            <p:cNvSpPr>
              <a:spLocks/>
            </p:cNvSpPr>
            <p:nvPr/>
          </p:nvSpPr>
          <p:spPr bwMode="auto">
            <a:xfrm>
              <a:off x="2720133" y="6243339"/>
              <a:ext cx="58738" cy="146050"/>
            </a:xfrm>
            <a:custGeom>
              <a:avLst/>
              <a:gdLst>
                <a:gd name="T0" fmla="*/ 8 w 37"/>
                <a:gd name="T1" fmla="*/ 0 h 92"/>
                <a:gd name="T2" fmla="*/ 0 w 37"/>
                <a:gd name="T3" fmla="*/ 92 h 92"/>
                <a:gd name="T4" fmla="*/ 37 w 37"/>
                <a:gd name="T5" fmla="*/ 79 h 92"/>
                <a:gd name="T6" fmla="*/ 8 w 37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92">
                  <a:moveTo>
                    <a:pt x="8" y="0"/>
                  </a:moveTo>
                  <a:lnTo>
                    <a:pt x="0" y="92"/>
                  </a:lnTo>
                  <a:lnTo>
                    <a:pt x="37" y="7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4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352"/>
            <p:cNvSpPr>
              <a:spLocks/>
            </p:cNvSpPr>
            <p:nvPr/>
          </p:nvSpPr>
          <p:spPr bwMode="auto">
            <a:xfrm>
              <a:off x="2682033" y="6389389"/>
              <a:ext cx="200025" cy="103188"/>
            </a:xfrm>
            <a:custGeom>
              <a:avLst/>
              <a:gdLst>
                <a:gd name="T0" fmla="*/ 23 w 74"/>
                <a:gd name="T1" fmla="*/ 30 h 38"/>
                <a:gd name="T2" fmla="*/ 2 w 74"/>
                <a:gd name="T3" fmla="*/ 27 h 38"/>
                <a:gd name="T4" fmla="*/ 0 w 74"/>
                <a:gd name="T5" fmla="*/ 25 h 38"/>
                <a:gd name="T6" fmla="*/ 3 w 74"/>
                <a:gd name="T7" fmla="*/ 23 h 38"/>
                <a:gd name="T8" fmla="*/ 70 w 74"/>
                <a:gd name="T9" fmla="*/ 1 h 38"/>
                <a:gd name="T10" fmla="*/ 73 w 74"/>
                <a:gd name="T11" fmla="*/ 0 h 38"/>
                <a:gd name="T12" fmla="*/ 74 w 74"/>
                <a:gd name="T13" fmla="*/ 3 h 38"/>
                <a:gd name="T14" fmla="*/ 23 w 74"/>
                <a:gd name="T15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38">
                  <a:moveTo>
                    <a:pt x="23" y="30"/>
                  </a:moveTo>
                  <a:cubicBezTo>
                    <a:pt x="11" y="30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ubicBezTo>
                    <a:pt x="1" y="24"/>
                    <a:pt x="2" y="23"/>
                    <a:pt x="3" y="23"/>
                  </a:cubicBezTo>
                  <a:cubicBezTo>
                    <a:pt x="5" y="24"/>
                    <a:pt x="49" y="38"/>
                    <a:pt x="70" y="1"/>
                  </a:cubicBezTo>
                  <a:cubicBezTo>
                    <a:pt x="71" y="0"/>
                    <a:pt x="72" y="0"/>
                    <a:pt x="73" y="0"/>
                  </a:cubicBezTo>
                  <a:cubicBezTo>
                    <a:pt x="74" y="1"/>
                    <a:pt x="74" y="2"/>
                    <a:pt x="74" y="3"/>
                  </a:cubicBezTo>
                  <a:cubicBezTo>
                    <a:pt x="61" y="25"/>
                    <a:pt x="39" y="30"/>
                    <a:pt x="23" y="30"/>
                  </a:cubicBezTo>
                  <a:close/>
                </a:path>
              </a:pathLst>
            </a:custGeom>
            <a:solidFill>
              <a:srgbClr val="593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353"/>
            <p:cNvSpPr>
              <a:spLocks/>
            </p:cNvSpPr>
            <p:nvPr/>
          </p:nvSpPr>
          <p:spPr bwMode="auto">
            <a:xfrm>
              <a:off x="2655046" y="6595764"/>
              <a:ext cx="104775" cy="96838"/>
            </a:xfrm>
            <a:custGeom>
              <a:avLst/>
              <a:gdLst>
                <a:gd name="T0" fmla="*/ 39 w 66"/>
                <a:gd name="T1" fmla="*/ 5 h 61"/>
                <a:gd name="T2" fmla="*/ 29 w 66"/>
                <a:gd name="T3" fmla="*/ 0 h 61"/>
                <a:gd name="T4" fmla="*/ 0 w 66"/>
                <a:gd name="T5" fmla="*/ 5 h 61"/>
                <a:gd name="T6" fmla="*/ 17 w 66"/>
                <a:gd name="T7" fmla="*/ 26 h 61"/>
                <a:gd name="T8" fmla="*/ 32 w 66"/>
                <a:gd name="T9" fmla="*/ 26 h 61"/>
                <a:gd name="T10" fmla="*/ 29 w 66"/>
                <a:gd name="T11" fmla="*/ 44 h 61"/>
                <a:gd name="T12" fmla="*/ 66 w 66"/>
                <a:gd name="T13" fmla="*/ 61 h 61"/>
                <a:gd name="T14" fmla="*/ 39 w 66"/>
                <a:gd name="T15" fmla="*/ 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61">
                  <a:moveTo>
                    <a:pt x="39" y="5"/>
                  </a:moveTo>
                  <a:lnTo>
                    <a:pt x="29" y="0"/>
                  </a:lnTo>
                  <a:lnTo>
                    <a:pt x="0" y="5"/>
                  </a:lnTo>
                  <a:lnTo>
                    <a:pt x="17" y="26"/>
                  </a:lnTo>
                  <a:lnTo>
                    <a:pt x="32" y="26"/>
                  </a:lnTo>
                  <a:lnTo>
                    <a:pt x="29" y="44"/>
                  </a:lnTo>
                  <a:lnTo>
                    <a:pt x="66" y="61"/>
                  </a:lnTo>
                  <a:lnTo>
                    <a:pt x="39" y="5"/>
                  </a:lnTo>
                  <a:close/>
                </a:path>
              </a:pathLst>
            </a:custGeom>
            <a:solidFill>
              <a:srgbClr val="826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354"/>
            <p:cNvSpPr>
              <a:spLocks/>
            </p:cNvSpPr>
            <p:nvPr/>
          </p:nvSpPr>
          <p:spPr bwMode="auto">
            <a:xfrm>
              <a:off x="2759821" y="6592589"/>
              <a:ext cx="104775" cy="100013"/>
            </a:xfrm>
            <a:custGeom>
              <a:avLst/>
              <a:gdLst>
                <a:gd name="T0" fmla="*/ 24 w 66"/>
                <a:gd name="T1" fmla="*/ 5 h 63"/>
                <a:gd name="T2" fmla="*/ 36 w 66"/>
                <a:gd name="T3" fmla="*/ 0 h 63"/>
                <a:gd name="T4" fmla="*/ 66 w 66"/>
                <a:gd name="T5" fmla="*/ 4 h 63"/>
                <a:gd name="T6" fmla="*/ 55 w 66"/>
                <a:gd name="T7" fmla="*/ 26 h 63"/>
                <a:gd name="T8" fmla="*/ 36 w 66"/>
                <a:gd name="T9" fmla="*/ 23 h 63"/>
                <a:gd name="T10" fmla="*/ 39 w 66"/>
                <a:gd name="T11" fmla="*/ 45 h 63"/>
                <a:gd name="T12" fmla="*/ 0 w 66"/>
                <a:gd name="T13" fmla="*/ 63 h 63"/>
                <a:gd name="T14" fmla="*/ 24 w 66"/>
                <a:gd name="T15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63">
                  <a:moveTo>
                    <a:pt x="24" y="5"/>
                  </a:moveTo>
                  <a:lnTo>
                    <a:pt x="36" y="0"/>
                  </a:lnTo>
                  <a:lnTo>
                    <a:pt x="66" y="4"/>
                  </a:lnTo>
                  <a:lnTo>
                    <a:pt x="55" y="26"/>
                  </a:lnTo>
                  <a:lnTo>
                    <a:pt x="36" y="23"/>
                  </a:lnTo>
                  <a:lnTo>
                    <a:pt x="39" y="45"/>
                  </a:lnTo>
                  <a:lnTo>
                    <a:pt x="0" y="63"/>
                  </a:lnTo>
                  <a:lnTo>
                    <a:pt x="24" y="5"/>
                  </a:lnTo>
                  <a:close/>
                </a:path>
              </a:pathLst>
            </a:custGeom>
            <a:solidFill>
              <a:srgbClr val="826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355"/>
            <p:cNvSpPr>
              <a:spLocks/>
            </p:cNvSpPr>
            <p:nvPr/>
          </p:nvSpPr>
          <p:spPr bwMode="auto">
            <a:xfrm>
              <a:off x="2701083" y="6592589"/>
              <a:ext cx="115888" cy="100013"/>
            </a:xfrm>
            <a:custGeom>
              <a:avLst/>
              <a:gdLst>
                <a:gd name="T0" fmla="*/ 0 w 73"/>
                <a:gd name="T1" fmla="*/ 2 h 63"/>
                <a:gd name="T2" fmla="*/ 37 w 73"/>
                <a:gd name="T3" fmla="*/ 63 h 63"/>
                <a:gd name="T4" fmla="*/ 73 w 73"/>
                <a:gd name="T5" fmla="*/ 0 h 63"/>
                <a:gd name="T6" fmla="*/ 0 w 73"/>
                <a:gd name="T7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63">
                  <a:moveTo>
                    <a:pt x="0" y="2"/>
                  </a:moveTo>
                  <a:lnTo>
                    <a:pt x="37" y="63"/>
                  </a:lnTo>
                  <a:lnTo>
                    <a:pt x="7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356"/>
            <p:cNvSpPr>
              <a:spLocks/>
            </p:cNvSpPr>
            <p:nvPr/>
          </p:nvSpPr>
          <p:spPr bwMode="auto">
            <a:xfrm>
              <a:off x="2543921" y="6184602"/>
              <a:ext cx="57150" cy="66675"/>
            </a:xfrm>
            <a:custGeom>
              <a:avLst/>
              <a:gdLst>
                <a:gd name="T0" fmla="*/ 21 w 21"/>
                <a:gd name="T1" fmla="*/ 12 h 25"/>
                <a:gd name="T2" fmla="*/ 11 w 21"/>
                <a:gd name="T3" fmla="*/ 25 h 25"/>
                <a:gd name="T4" fmla="*/ 0 w 21"/>
                <a:gd name="T5" fmla="*/ 13 h 25"/>
                <a:gd name="T6" fmla="*/ 10 w 21"/>
                <a:gd name="T7" fmla="*/ 0 h 25"/>
                <a:gd name="T8" fmla="*/ 21 w 21"/>
                <a:gd name="T9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21" y="12"/>
                  </a:moveTo>
                  <a:cubicBezTo>
                    <a:pt x="21" y="19"/>
                    <a:pt x="16" y="25"/>
                    <a:pt x="11" y="25"/>
                  </a:cubicBezTo>
                  <a:cubicBezTo>
                    <a:pt x="5" y="25"/>
                    <a:pt x="0" y="20"/>
                    <a:pt x="0" y="13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16" y="0"/>
                    <a:pt x="21" y="5"/>
                    <a:pt x="21" y="12"/>
                  </a:cubicBezTo>
                  <a:close/>
                </a:path>
              </a:pathLst>
            </a:custGeom>
            <a:solidFill>
              <a:srgbClr val="593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357"/>
            <p:cNvSpPr>
              <a:spLocks/>
            </p:cNvSpPr>
            <p:nvPr/>
          </p:nvSpPr>
          <p:spPr bwMode="auto">
            <a:xfrm>
              <a:off x="2870946" y="6184602"/>
              <a:ext cx="53975" cy="66675"/>
            </a:xfrm>
            <a:custGeom>
              <a:avLst/>
              <a:gdLst>
                <a:gd name="T0" fmla="*/ 20 w 20"/>
                <a:gd name="T1" fmla="*/ 12 h 25"/>
                <a:gd name="T2" fmla="*/ 10 w 20"/>
                <a:gd name="T3" fmla="*/ 25 h 25"/>
                <a:gd name="T4" fmla="*/ 0 w 20"/>
                <a:gd name="T5" fmla="*/ 13 h 25"/>
                <a:gd name="T6" fmla="*/ 10 w 20"/>
                <a:gd name="T7" fmla="*/ 0 h 25"/>
                <a:gd name="T8" fmla="*/ 20 w 20"/>
                <a:gd name="T9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5">
                  <a:moveTo>
                    <a:pt x="20" y="12"/>
                  </a:moveTo>
                  <a:cubicBezTo>
                    <a:pt x="20" y="19"/>
                    <a:pt x="16" y="25"/>
                    <a:pt x="10" y="25"/>
                  </a:cubicBezTo>
                  <a:cubicBezTo>
                    <a:pt x="5" y="25"/>
                    <a:pt x="0" y="20"/>
                    <a:pt x="0" y="13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15" y="0"/>
                    <a:pt x="20" y="5"/>
                    <a:pt x="20" y="12"/>
                  </a:cubicBezTo>
                  <a:close/>
                </a:path>
              </a:pathLst>
            </a:custGeom>
            <a:solidFill>
              <a:srgbClr val="593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Rectangle 358"/>
            <p:cNvSpPr>
              <a:spLocks noChangeArrowheads="1"/>
            </p:cNvSpPr>
            <p:nvPr/>
          </p:nvSpPr>
          <p:spPr bwMode="auto">
            <a:xfrm>
              <a:off x="2756646" y="6692602"/>
              <a:ext cx="6350" cy="493713"/>
            </a:xfrm>
            <a:prstGeom prst="rect">
              <a:avLst/>
            </a:prstGeom>
            <a:solidFill>
              <a:srgbClr val="21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359"/>
            <p:cNvSpPr>
              <a:spLocks/>
            </p:cNvSpPr>
            <p:nvPr/>
          </p:nvSpPr>
          <p:spPr bwMode="auto">
            <a:xfrm>
              <a:off x="2583608" y="6629102"/>
              <a:ext cx="9525" cy="549275"/>
            </a:xfrm>
            <a:custGeom>
              <a:avLst/>
              <a:gdLst>
                <a:gd name="T0" fmla="*/ 0 w 3"/>
                <a:gd name="T1" fmla="*/ 203 h 203"/>
                <a:gd name="T2" fmla="*/ 3 w 3"/>
                <a:gd name="T3" fmla="*/ 203 h 203"/>
                <a:gd name="T4" fmla="*/ 3 w 3"/>
                <a:gd name="T5" fmla="*/ 0 h 203"/>
                <a:gd name="T6" fmla="*/ 0 w 3"/>
                <a:gd name="T7" fmla="*/ 1 h 203"/>
                <a:gd name="T8" fmla="*/ 0 w 3"/>
                <a:gd name="T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03">
                  <a:moveTo>
                    <a:pt x="0" y="203"/>
                  </a:moveTo>
                  <a:cubicBezTo>
                    <a:pt x="3" y="203"/>
                    <a:pt x="3" y="203"/>
                    <a:pt x="3" y="20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  <a:lnTo>
                    <a:pt x="0" y="203"/>
                  </a:lnTo>
                  <a:close/>
                </a:path>
              </a:pathLst>
            </a:custGeom>
            <a:solidFill>
              <a:srgbClr val="21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360"/>
            <p:cNvSpPr>
              <a:spLocks/>
            </p:cNvSpPr>
            <p:nvPr/>
          </p:nvSpPr>
          <p:spPr bwMode="auto">
            <a:xfrm>
              <a:off x="2951908" y="6630689"/>
              <a:ext cx="4763" cy="547688"/>
            </a:xfrm>
            <a:custGeom>
              <a:avLst/>
              <a:gdLst>
                <a:gd name="T0" fmla="*/ 0 w 2"/>
                <a:gd name="T1" fmla="*/ 202 h 202"/>
                <a:gd name="T2" fmla="*/ 2 w 2"/>
                <a:gd name="T3" fmla="*/ 202 h 202"/>
                <a:gd name="T4" fmla="*/ 2 w 2"/>
                <a:gd name="T5" fmla="*/ 1 h 202"/>
                <a:gd name="T6" fmla="*/ 0 w 2"/>
                <a:gd name="T7" fmla="*/ 0 h 202"/>
                <a:gd name="T8" fmla="*/ 0 w 2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02">
                  <a:moveTo>
                    <a:pt x="0" y="202"/>
                  </a:moveTo>
                  <a:cubicBezTo>
                    <a:pt x="2" y="202"/>
                    <a:pt x="2" y="202"/>
                    <a:pt x="2" y="20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0" y="202"/>
                  </a:lnTo>
                  <a:close/>
                </a:path>
              </a:pathLst>
            </a:custGeom>
            <a:solidFill>
              <a:srgbClr val="21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361"/>
            <p:cNvSpPr>
              <a:spLocks/>
            </p:cNvSpPr>
            <p:nvPr/>
          </p:nvSpPr>
          <p:spPr bwMode="auto">
            <a:xfrm>
              <a:off x="2864596" y="6771977"/>
              <a:ext cx="71438" cy="87313"/>
            </a:xfrm>
            <a:custGeom>
              <a:avLst/>
              <a:gdLst>
                <a:gd name="T0" fmla="*/ 0 w 45"/>
                <a:gd name="T1" fmla="*/ 0 h 55"/>
                <a:gd name="T2" fmla="*/ 45 w 45"/>
                <a:gd name="T3" fmla="*/ 0 h 55"/>
                <a:gd name="T4" fmla="*/ 40 w 45"/>
                <a:gd name="T5" fmla="*/ 43 h 55"/>
                <a:gd name="T6" fmla="*/ 23 w 45"/>
                <a:gd name="T7" fmla="*/ 55 h 55"/>
                <a:gd name="T8" fmla="*/ 4 w 45"/>
                <a:gd name="T9" fmla="*/ 44 h 55"/>
                <a:gd name="T10" fmla="*/ 0 w 45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55">
                  <a:moveTo>
                    <a:pt x="0" y="0"/>
                  </a:moveTo>
                  <a:lnTo>
                    <a:pt x="45" y="0"/>
                  </a:lnTo>
                  <a:lnTo>
                    <a:pt x="40" y="43"/>
                  </a:lnTo>
                  <a:lnTo>
                    <a:pt x="23" y="55"/>
                  </a:lnTo>
                  <a:lnTo>
                    <a:pt x="4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1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Oval 362"/>
            <p:cNvSpPr>
              <a:spLocks noChangeArrowheads="1"/>
            </p:cNvSpPr>
            <p:nvPr/>
          </p:nvSpPr>
          <p:spPr bwMode="auto">
            <a:xfrm>
              <a:off x="2767758" y="6718002"/>
              <a:ext cx="19050" cy="19050"/>
            </a:xfrm>
            <a:prstGeom prst="ellipse">
              <a:avLst/>
            </a:prstGeom>
            <a:solidFill>
              <a:srgbClr val="21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Oval 363"/>
            <p:cNvSpPr>
              <a:spLocks noChangeArrowheads="1"/>
            </p:cNvSpPr>
            <p:nvPr/>
          </p:nvSpPr>
          <p:spPr bwMode="auto">
            <a:xfrm>
              <a:off x="2767758" y="6833889"/>
              <a:ext cx="19050" cy="19050"/>
            </a:xfrm>
            <a:prstGeom prst="ellipse">
              <a:avLst/>
            </a:prstGeom>
            <a:solidFill>
              <a:srgbClr val="21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Oval 364"/>
            <p:cNvSpPr>
              <a:spLocks noChangeArrowheads="1"/>
            </p:cNvSpPr>
            <p:nvPr/>
          </p:nvSpPr>
          <p:spPr bwMode="auto">
            <a:xfrm>
              <a:off x="2767758" y="6948189"/>
              <a:ext cx="19050" cy="19050"/>
            </a:xfrm>
            <a:prstGeom prst="ellipse">
              <a:avLst/>
            </a:prstGeom>
            <a:solidFill>
              <a:srgbClr val="21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Oval 365"/>
            <p:cNvSpPr>
              <a:spLocks noChangeArrowheads="1"/>
            </p:cNvSpPr>
            <p:nvPr/>
          </p:nvSpPr>
          <p:spPr bwMode="auto">
            <a:xfrm>
              <a:off x="2767758" y="7064077"/>
              <a:ext cx="19050" cy="19050"/>
            </a:xfrm>
            <a:prstGeom prst="ellipse">
              <a:avLst/>
            </a:prstGeom>
            <a:solidFill>
              <a:srgbClr val="21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0" name="组合 389"/>
          <p:cNvGrpSpPr/>
          <p:nvPr/>
        </p:nvGrpSpPr>
        <p:grpSpPr>
          <a:xfrm>
            <a:off x="1046908" y="5632152"/>
            <a:ext cx="708025" cy="2390775"/>
            <a:chOff x="1046908" y="5632152"/>
            <a:chExt cx="708025" cy="2390775"/>
          </a:xfrm>
        </p:grpSpPr>
        <p:sp>
          <p:nvSpPr>
            <p:cNvPr id="371" name="Freeform 366"/>
            <p:cNvSpPr>
              <a:spLocks/>
            </p:cNvSpPr>
            <p:nvPr/>
          </p:nvSpPr>
          <p:spPr bwMode="auto">
            <a:xfrm>
              <a:off x="1108821" y="6775152"/>
              <a:ext cx="103188" cy="514350"/>
            </a:xfrm>
            <a:custGeom>
              <a:avLst/>
              <a:gdLst>
                <a:gd name="T0" fmla="*/ 0 w 38"/>
                <a:gd name="T1" fmla="*/ 5 h 190"/>
                <a:gd name="T2" fmla="*/ 0 w 38"/>
                <a:gd name="T3" fmla="*/ 172 h 190"/>
                <a:gd name="T4" fmla="*/ 20 w 38"/>
                <a:gd name="T5" fmla="*/ 190 h 190"/>
                <a:gd name="T6" fmla="*/ 33 w 38"/>
                <a:gd name="T7" fmla="*/ 177 h 190"/>
                <a:gd name="T8" fmla="*/ 38 w 38"/>
                <a:gd name="T9" fmla="*/ 0 h 190"/>
                <a:gd name="T10" fmla="*/ 0 w 38"/>
                <a:gd name="T11" fmla="*/ 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90">
                  <a:moveTo>
                    <a:pt x="0" y="5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0" y="172"/>
                    <a:pt x="0" y="190"/>
                    <a:pt x="20" y="190"/>
                  </a:cubicBezTo>
                  <a:cubicBezTo>
                    <a:pt x="34" y="190"/>
                    <a:pt x="33" y="177"/>
                    <a:pt x="33" y="177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367"/>
            <p:cNvSpPr>
              <a:spLocks/>
            </p:cNvSpPr>
            <p:nvPr/>
          </p:nvSpPr>
          <p:spPr bwMode="auto">
            <a:xfrm>
              <a:off x="1604121" y="6775152"/>
              <a:ext cx="100013" cy="514350"/>
            </a:xfrm>
            <a:custGeom>
              <a:avLst/>
              <a:gdLst>
                <a:gd name="T0" fmla="*/ 37 w 37"/>
                <a:gd name="T1" fmla="*/ 5 h 190"/>
                <a:gd name="T2" fmla="*/ 37 w 37"/>
                <a:gd name="T3" fmla="*/ 172 h 190"/>
                <a:gd name="T4" fmla="*/ 18 w 37"/>
                <a:gd name="T5" fmla="*/ 190 h 190"/>
                <a:gd name="T6" fmla="*/ 5 w 37"/>
                <a:gd name="T7" fmla="*/ 177 h 190"/>
                <a:gd name="T8" fmla="*/ 0 w 37"/>
                <a:gd name="T9" fmla="*/ 0 h 190"/>
                <a:gd name="T10" fmla="*/ 37 w 37"/>
                <a:gd name="T11" fmla="*/ 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90">
                  <a:moveTo>
                    <a:pt x="37" y="5"/>
                  </a:moveTo>
                  <a:cubicBezTo>
                    <a:pt x="37" y="172"/>
                    <a:pt x="37" y="172"/>
                    <a:pt x="37" y="172"/>
                  </a:cubicBezTo>
                  <a:cubicBezTo>
                    <a:pt x="37" y="172"/>
                    <a:pt x="37" y="190"/>
                    <a:pt x="18" y="190"/>
                  </a:cubicBezTo>
                  <a:cubicBezTo>
                    <a:pt x="4" y="190"/>
                    <a:pt x="5" y="177"/>
                    <a:pt x="5" y="1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7" y="5"/>
                  </a:ln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368"/>
            <p:cNvSpPr>
              <a:spLocks/>
            </p:cNvSpPr>
            <p:nvPr/>
          </p:nvSpPr>
          <p:spPr bwMode="auto">
            <a:xfrm>
              <a:off x="1492996" y="7975302"/>
              <a:ext cx="227013" cy="47625"/>
            </a:xfrm>
            <a:custGeom>
              <a:avLst/>
              <a:gdLst>
                <a:gd name="T0" fmla="*/ 76 w 84"/>
                <a:gd name="T1" fmla="*/ 0 h 18"/>
                <a:gd name="T2" fmla="*/ 82 w 84"/>
                <a:gd name="T3" fmla="*/ 7 h 18"/>
                <a:gd name="T4" fmla="*/ 80 w 84"/>
                <a:gd name="T5" fmla="*/ 18 h 18"/>
                <a:gd name="T6" fmla="*/ 2 w 84"/>
                <a:gd name="T7" fmla="*/ 16 h 18"/>
                <a:gd name="T8" fmla="*/ 1 w 84"/>
                <a:gd name="T9" fmla="*/ 4 h 18"/>
                <a:gd name="T10" fmla="*/ 8 w 84"/>
                <a:gd name="T11" fmla="*/ 0 h 18"/>
                <a:gd name="T12" fmla="*/ 76 w 8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8">
                  <a:moveTo>
                    <a:pt x="76" y="0"/>
                  </a:move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4" y="18"/>
                    <a:pt x="80" y="18"/>
                  </a:cubicBezTo>
                  <a:cubicBezTo>
                    <a:pt x="80" y="18"/>
                    <a:pt x="6" y="17"/>
                    <a:pt x="2" y="16"/>
                  </a:cubicBezTo>
                  <a:cubicBezTo>
                    <a:pt x="0" y="15"/>
                    <a:pt x="1" y="4"/>
                    <a:pt x="1" y="4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4432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369"/>
            <p:cNvSpPr>
              <a:spLocks/>
            </p:cNvSpPr>
            <p:nvPr/>
          </p:nvSpPr>
          <p:spPr bwMode="auto">
            <a:xfrm>
              <a:off x="1478708" y="7457777"/>
              <a:ext cx="252413" cy="536575"/>
            </a:xfrm>
            <a:custGeom>
              <a:avLst/>
              <a:gdLst>
                <a:gd name="T0" fmla="*/ 29 w 93"/>
                <a:gd name="T1" fmla="*/ 2 h 198"/>
                <a:gd name="T2" fmla="*/ 28 w 93"/>
                <a:gd name="T3" fmla="*/ 164 h 198"/>
                <a:gd name="T4" fmla="*/ 84 w 93"/>
                <a:gd name="T5" fmla="*/ 172 h 198"/>
                <a:gd name="T6" fmla="*/ 87 w 93"/>
                <a:gd name="T7" fmla="*/ 198 h 198"/>
                <a:gd name="T8" fmla="*/ 6 w 93"/>
                <a:gd name="T9" fmla="*/ 195 h 198"/>
                <a:gd name="T10" fmla="*/ 0 w 93"/>
                <a:gd name="T11" fmla="*/ 0 h 198"/>
                <a:gd name="T12" fmla="*/ 29 w 93"/>
                <a:gd name="T13" fmla="*/ 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98">
                  <a:moveTo>
                    <a:pt x="29" y="2"/>
                  </a:move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76" y="156"/>
                    <a:pt x="84" y="172"/>
                  </a:cubicBezTo>
                  <a:cubicBezTo>
                    <a:pt x="93" y="189"/>
                    <a:pt x="87" y="198"/>
                    <a:pt x="87" y="198"/>
                  </a:cubicBezTo>
                  <a:cubicBezTo>
                    <a:pt x="6" y="195"/>
                    <a:pt x="6" y="195"/>
                    <a:pt x="6" y="19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9" y="2"/>
                  </a:ln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370"/>
            <p:cNvSpPr>
              <a:spLocks/>
            </p:cNvSpPr>
            <p:nvPr/>
          </p:nvSpPr>
          <p:spPr bwMode="auto">
            <a:xfrm>
              <a:off x="1586658" y="7895927"/>
              <a:ext cx="95250" cy="95250"/>
            </a:xfrm>
            <a:custGeom>
              <a:avLst/>
              <a:gdLst>
                <a:gd name="T0" fmla="*/ 35 w 35"/>
                <a:gd name="T1" fmla="*/ 3 h 35"/>
                <a:gd name="T2" fmla="*/ 8 w 35"/>
                <a:gd name="T3" fmla="*/ 35 h 35"/>
                <a:gd name="T4" fmla="*/ 0 w 35"/>
                <a:gd name="T5" fmla="*/ 35 h 35"/>
                <a:gd name="T6" fmla="*/ 8 w 35"/>
                <a:gd name="T7" fmla="*/ 16 h 35"/>
                <a:gd name="T8" fmla="*/ 27 w 35"/>
                <a:gd name="T9" fmla="*/ 1 h 35"/>
                <a:gd name="T10" fmla="*/ 35 w 35"/>
                <a:gd name="T11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5">
                  <a:moveTo>
                    <a:pt x="35" y="3"/>
                  </a:moveTo>
                  <a:cubicBezTo>
                    <a:pt x="35" y="3"/>
                    <a:pt x="16" y="7"/>
                    <a:pt x="8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2" y="25"/>
                    <a:pt x="8" y="16"/>
                  </a:cubicBezTo>
                  <a:cubicBezTo>
                    <a:pt x="15" y="8"/>
                    <a:pt x="25" y="0"/>
                    <a:pt x="27" y="1"/>
                  </a:cubicBezTo>
                  <a:cubicBezTo>
                    <a:pt x="31" y="1"/>
                    <a:pt x="35" y="3"/>
                    <a:pt x="35" y="3"/>
                  </a:cubicBezTo>
                  <a:close/>
                </a:path>
              </a:pathLst>
            </a:custGeom>
            <a:solidFill>
              <a:srgbClr val="4432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371"/>
            <p:cNvSpPr>
              <a:spLocks/>
            </p:cNvSpPr>
            <p:nvPr/>
          </p:nvSpPr>
          <p:spPr bwMode="auto">
            <a:xfrm>
              <a:off x="1108821" y="7968952"/>
              <a:ext cx="230188" cy="53975"/>
            </a:xfrm>
            <a:custGeom>
              <a:avLst/>
              <a:gdLst>
                <a:gd name="T0" fmla="*/ 9 w 85"/>
                <a:gd name="T1" fmla="*/ 2 h 20"/>
                <a:gd name="T2" fmla="*/ 2 w 85"/>
                <a:gd name="T3" fmla="*/ 9 h 20"/>
                <a:gd name="T4" fmla="*/ 4 w 85"/>
                <a:gd name="T5" fmla="*/ 20 h 20"/>
                <a:gd name="T6" fmla="*/ 82 w 85"/>
                <a:gd name="T7" fmla="*/ 16 h 20"/>
                <a:gd name="T8" fmla="*/ 84 w 85"/>
                <a:gd name="T9" fmla="*/ 5 h 20"/>
                <a:gd name="T10" fmla="*/ 77 w 85"/>
                <a:gd name="T11" fmla="*/ 0 h 20"/>
                <a:gd name="T12" fmla="*/ 9 w 85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0">
                  <a:moveTo>
                    <a:pt x="9" y="2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0" y="19"/>
                    <a:pt x="4" y="20"/>
                  </a:cubicBezTo>
                  <a:cubicBezTo>
                    <a:pt x="5" y="20"/>
                    <a:pt x="78" y="18"/>
                    <a:pt x="82" y="16"/>
                  </a:cubicBezTo>
                  <a:cubicBezTo>
                    <a:pt x="85" y="15"/>
                    <a:pt x="84" y="5"/>
                    <a:pt x="84" y="5"/>
                  </a:cubicBezTo>
                  <a:cubicBezTo>
                    <a:pt x="77" y="0"/>
                    <a:pt x="77" y="0"/>
                    <a:pt x="77" y="0"/>
                  </a:cubicBezTo>
                  <a:lnTo>
                    <a:pt x="9" y="2"/>
                  </a:lnTo>
                  <a:close/>
                </a:path>
              </a:pathLst>
            </a:custGeom>
            <a:solidFill>
              <a:srgbClr val="4432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372"/>
            <p:cNvSpPr>
              <a:spLocks/>
            </p:cNvSpPr>
            <p:nvPr/>
          </p:nvSpPr>
          <p:spPr bwMode="auto">
            <a:xfrm>
              <a:off x="1097708" y="7451427"/>
              <a:ext cx="249238" cy="542925"/>
            </a:xfrm>
            <a:custGeom>
              <a:avLst/>
              <a:gdLst>
                <a:gd name="T0" fmla="*/ 62 w 92"/>
                <a:gd name="T1" fmla="*/ 3 h 200"/>
                <a:gd name="T2" fmla="*/ 65 w 92"/>
                <a:gd name="T3" fmla="*/ 165 h 200"/>
                <a:gd name="T4" fmla="*/ 9 w 92"/>
                <a:gd name="T5" fmla="*/ 174 h 200"/>
                <a:gd name="T6" fmla="*/ 6 w 92"/>
                <a:gd name="T7" fmla="*/ 200 h 200"/>
                <a:gd name="T8" fmla="*/ 88 w 92"/>
                <a:gd name="T9" fmla="*/ 196 h 200"/>
                <a:gd name="T10" fmla="*/ 92 w 92"/>
                <a:gd name="T11" fmla="*/ 0 h 200"/>
                <a:gd name="T12" fmla="*/ 62 w 92"/>
                <a:gd name="T13" fmla="*/ 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0">
                  <a:moveTo>
                    <a:pt x="62" y="3"/>
                  </a:moveTo>
                  <a:cubicBezTo>
                    <a:pt x="65" y="165"/>
                    <a:pt x="65" y="165"/>
                    <a:pt x="65" y="165"/>
                  </a:cubicBezTo>
                  <a:cubicBezTo>
                    <a:pt x="65" y="165"/>
                    <a:pt x="17" y="157"/>
                    <a:pt x="9" y="174"/>
                  </a:cubicBezTo>
                  <a:cubicBezTo>
                    <a:pt x="0" y="190"/>
                    <a:pt x="6" y="200"/>
                    <a:pt x="6" y="200"/>
                  </a:cubicBezTo>
                  <a:cubicBezTo>
                    <a:pt x="88" y="196"/>
                    <a:pt x="88" y="196"/>
                    <a:pt x="88" y="196"/>
                  </a:cubicBezTo>
                  <a:cubicBezTo>
                    <a:pt x="92" y="0"/>
                    <a:pt x="92" y="0"/>
                    <a:pt x="92" y="0"/>
                  </a:cubicBezTo>
                  <a:lnTo>
                    <a:pt x="62" y="3"/>
                  </a:ln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73"/>
            <p:cNvSpPr>
              <a:spLocks/>
            </p:cNvSpPr>
            <p:nvPr/>
          </p:nvSpPr>
          <p:spPr bwMode="auto">
            <a:xfrm>
              <a:off x="1146921" y="7895927"/>
              <a:ext cx="96838" cy="92075"/>
            </a:xfrm>
            <a:custGeom>
              <a:avLst/>
              <a:gdLst>
                <a:gd name="T0" fmla="*/ 0 w 36"/>
                <a:gd name="T1" fmla="*/ 2 h 34"/>
                <a:gd name="T2" fmla="*/ 27 w 36"/>
                <a:gd name="T3" fmla="*/ 34 h 34"/>
                <a:gd name="T4" fmla="*/ 36 w 36"/>
                <a:gd name="T5" fmla="*/ 34 h 34"/>
                <a:gd name="T6" fmla="*/ 27 w 36"/>
                <a:gd name="T7" fmla="*/ 15 h 34"/>
                <a:gd name="T8" fmla="*/ 8 w 36"/>
                <a:gd name="T9" fmla="*/ 0 h 34"/>
                <a:gd name="T10" fmla="*/ 0 w 36"/>
                <a:gd name="T11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4">
                  <a:moveTo>
                    <a:pt x="0" y="2"/>
                  </a:moveTo>
                  <a:cubicBezTo>
                    <a:pt x="0" y="2"/>
                    <a:pt x="19" y="6"/>
                    <a:pt x="27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4" y="24"/>
                    <a:pt x="27" y="15"/>
                  </a:cubicBezTo>
                  <a:cubicBezTo>
                    <a:pt x="21" y="7"/>
                    <a:pt x="10" y="0"/>
                    <a:pt x="8" y="0"/>
                  </a:cubicBezTo>
                  <a:cubicBezTo>
                    <a:pt x="4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4432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74"/>
            <p:cNvSpPr>
              <a:spLocks/>
            </p:cNvSpPr>
            <p:nvPr/>
          </p:nvSpPr>
          <p:spPr bwMode="auto">
            <a:xfrm>
              <a:off x="1169146" y="7105352"/>
              <a:ext cx="482600" cy="509588"/>
            </a:xfrm>
            <a:custGeom>
              <a:avLst/>
              <a:gdLst>
                <a:gd name="T0" fmla="*/ 1 w 304"/>
                <a:gd name="T1" fmla="*/ 7 h 321"/>
                <a:gd name="T2" fmla="*/ 0 w 304"/>
                <a:gd name="T3" fmla="*/ 15 h 321"/>
                <a:gd name="T4" fmla="*/ 8 w 304"/>
                <a:gd name="T5" fmla="*/ 321 h 321"/>
                <a:gd name="T6" fmla="*/ 129 w 304"/>
                <a:gd name="T7" fmla="*/ 321 h 321"/>
                <a:gd name="T8" fmla="*/ 132 w 304"/>
                <a:gd name="T9" fmla="*/ 140 h 321"/>
                <a:gd name="T10" fmla="*/ 177 w 304"/>
                <a:gd name="T11" fmla="*/ 140 h 321"/>
                <a:gd name="T12" fmla="*/ 183 w 304"/>
                <a:gd name="T13" fmla="*/ 321 h 321"/>
                <a:gd name="T14" fmla="*/ 304 w 304"/>
                <a:gd name="T15" fmla="*/ 321 h 321"/>
                <a:gd name="T16" fmla="*/ 304 w 304"/>
                <a:gd name="T17" fmla="*/ 15 h 321"/>
                <a:gd name="T18" fmla="*/ 297 w 304"/>
                <a:gd name="T19" fmla="*/ 0 h 321"/>
                <a:gd name="T20" fmla="*/ 1 w 304"/>
                <a:gd name="T21" fmla="*/ 7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21">
                  <a:moveTo>
                    <a:pt x="1" y="7"/>
                  </a:moveTo>
                  <a:lnTo>
                    <a:pt x="0" y="15"/>
                  </a:lnTo>
                  <a:lnTo>
                    <a:pt x="8" y="321"/>
                  </a:lnTo>
                  <a:lnTo>
                    <a:pt x="129" y="321"/>
                  </a:lnTo>
                  <a:lnTo>
                    <a:pt x="132" y="140"/>
                  </a:lnTo>
                  <a:lnTo>
                    <a:pt x="177" y="140"/>
                  </a:lnTo>
                  <a:lnTo>
                    <a:pt x="183" y="321"/>
                  </a:lnTo>
                  <a:lnTo>
                    <a:pt x="304" y="321"/>
                  </a:lnTo>
                  <a:lnTo>
                    <a:pt x="304" y="15"/>
                  </a:lnTo>
                  <a:lnTo>
                    <a:pt x="297" y="0"/>
                  </a:lnTo>
                  <a:lnTo>
                    <a:pt x="1" y="7"/>
                  </a:lnTo>
                  <a:close/>
                </a:path>
              </a:pathLst>
            </a:custGeom>
            <a:solidFill>
              <a:srgbClr val="4432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75"/>
            <p:cNvSpPr>
              <a:spLocks/>
            </p:cNvSpPr>
            <p:nvPr/>
          </p:nvSpPr>
          <p:spPr bwMode="auto">
            <a:xfrm>
              <a:off x="1046908" y="6656089"/>
              <a:ext cx="150813" cy="265113"/>
            </a:xfrm>
            <a:custGeom>
              <a:avLst/>
              <a:gdLst>
                <a:gd name="T0" fmla="*/ 83 w 95"/>
                <a:gd name="T1" fmla="*/ 0 h 167"/>
                <a:gd name="T2" fmla="*/ 0 w 95"/>
                <a:gd name="T3" fmla="*/ 131 h 167"/>
                <a:gd name="T4" fmla="*/ 95 w 95"/>
                <a:gd name="T5" fmla="*/ 167 h 167"/>
                <a:gd name="T6" fmla="*/ 83 w 95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167">
                  <a:moveTo>
                    <a:pt x="83" y="0"/>
                  </a:moveTo>
                  <a:lnTo>
                    <a:pt x="0" y="131"/>
                  </a:lnTo>
                  <a:lnTo>
                    <a:pt x="95" y="167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C9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376"/>
            <p:cNvSpPr>
              <a:spLocks/>
            </p:cNvSpPr>
            <p:nvPr/>
          </p:nvSpPr>
          <p:spPr bwMode="auto">
            <a:xfrm>
              <a:off x="1608883" y="6638627"/>
              <a:ext cx="146050" cy="268288"/>
            </a:xfrm>
            <a:custGeom>
              <a:avLst/>
              <a:gdLst>
                <a:gd name="T0" fmla="*/ 0 w 92"/>
                <a:gd name="T1" fmla="*/ 0 h 169"/>
                <a:gd name="T2" fmla="*/ 92 w 92"/>
                <a:gd name="T3" fmla="*/ 137 h 169"/>
                <a:gd name="T4" fmla="*/ 0 w 92"/>
                <a:gd name="T5" fmla="*/ 169 h 169"/>
                <a:gd name="T6" fmla="*/ 0 w 92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69">
                  <a:moveTo>
                    <a:pt x="0" y="0"/>
                  </a:moveTo>
                  <a:lnTo>
                    <a:pt x="92" y="137"/>
                  </a:lnTo>
                  <a:lnTo>
                    <a:pt x="0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377"/>
            <p:cNvSpPr>
              <a:spLocks/>
            </p:cNvSpPr>
            <p:nvPr/>
          </p:nvSpPr>
          <p:spPr bwMode="auto">
            <a:xfrm>
              <a:off x="1161208" y="6579889"/>
              <a:ext cx="490538" cy="549275"/>
            </a:xfrm>
            <a:custGeom>
              <a:avLst/>
              <a:gdLst>
                <a:gd name="T0" fmla="*/ 3 w 182"/>
                <a:gd name="T1" fmla="*/ 203 h 203"/>
                <a:gd name="T2" fmla="*/ 182 w 182"/>
                <a:gd name="T3" fmla="*/ 203 h 203"/>
                <a:gd name="T4" fmla="*/ 176 w 182"/>
                <a:gd name="T5" fmla="*/ 44 h 203"/>
                <a:gd name="T6" fmla="*/ 120 w 182"/>
                <a:gd name="T7" fmla="*/ 3 h 203"/>
                <a:gd name="T8" fmla="*/ 85 w 182"/>
                <a:gd name="T9" fmla="*/ 1 h 203"/>
                <a:gd name="T10" fmla="*/ 50 w 182"/>
                <a:gd name="T11" fmla="*/ 4 h 203"/>
                <a:gd name="T12" fmla="*/ 1 w 182"/>
                <a:gd name="T13" fmla="*/ 45 h 203"/>
                <a:gd name="T14" fmla="*/ 3 w 182"/>
                <a:gd name="T1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203">
                  <a:moveTo>
                    <a:pt x="3" y="203"/>
                  </a:moveTo>
                  <a:cubicBezTo>
                    <a:pt x="182" y="203"/>
                    <a:pt x="182" y="203"/>
                    <a:pt x="182" y="203"/>
                  </a:cubicBezTo>
                  <a:cubicBezTo>
                    <a:pt x="182" y="203"/>
                    <a:pt x="177" y="66"/>
                    <a:pt x="176" y="44"/>
                  </a:cubicBezTo>
                  <a:cubicBezTo>
                    <a:pt x="174" y="26"/>
                    <a:pt x="161" y="9"/>
                    <a:pt x="120" y="3"/>
                  </a:cubicBezTo>
                  <a:cubicBezTo>
                    <a:pt x="110" y="1"/>
                    <a:pt x="98" y="0"/>
                    <a:pt x="85" y="1"/>
                  </a:cubicBezTo>
                  <a:cubicBezTo>
                    <a:pt x="72" y="1"/>
                    <a:pt x="60" y="2"/>
                    <a:pt x="50" y="4"/>
                  </a:cubicBezTo>
                  <a:cubicBezTo>
                    <a:pt x="10" y="11"/>
                    <a:pt x="0" y="29"/>
                    <a:pt x="1" y="45"/>
                  </a:cubicBezTo>
                  <a:cubicBezTo>
                    <a:pt x="1" y="65"/>
                    <a:pt x="3" y="203"/>
                    <a:pt x="3" y="203"/>
                  </a:cubicBezTo>
                  <a:close/>
                </a:path>
              </a:pathLst>
            </a:custGeom>
            <a:solidFill>
              <a:srgbClr val="E54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378"/>
            <p:cNvSpPr>
              <a:spLocks/>
            </p:cNvSpPr>
            <p:nvPr/>
          </p:nvSpPr>
          <p:spPr bwMode="auto">
            <a:xfrm>
              <a:off x="1297733" y="6579889"/>
              <a:ext cx="184150" cy="103188"/>
            </a:xfrm>
            <a:custGeom>
              <a:avLst/>
              <a:gdLst>
                <a:gd name="T0" fmla="*/ 68 w 68"/>
                <a:gd name="T1" fmla="*/ 3 h 38"/>
                <a:gd name="T2" fmla="*/ 34 w 68"/>
                <a:gd name="T3" fmla="*/ 0 h 38"/>
                <a:gd name="T4" fmla="*/ 0 w 68"/>
                <a:gd name="T5" fmla="*/ 4 h 38"/>
                <a:gd name="T6" fmla="*/ 36 w 68"/>
                <a:gd name="T7" fmla="*/ 38 h 38"/>
                <a:gd name="T8" fmla="*/ 68 w 68"/>
                <a:gd name="T9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8">
                  <a:moveTo>
                    <a:pt x="68" y="3"/>
                  </a:moveTo>
                  <a:cubicBezTo>
                    <a:pt x="60" y="1"/>
                    <a:pt x="47" y="0"/>
                    <a:pt x="34" y="0"/>
                  </a:cubicBezTo>
                  <a:cubicBezTo>
                    <a:pt x="21" y="0"/>
                    <a:pt x="9" y="2"/>
                    <a:pt x="0" y="4"/>
                  </a:cubicBezTo>
                  <a:cubicBezTo>
                    <a:pt x="6" y="11"/>
                    <a:pt x="25" y="38"/>
                    <a:pt x="36" y="38"/>
                  </a:cubicBezTo>
                  <a:cubicBezTo>
                    <a:pt x="47" y="38"/>
                    <a:pt x="60" y="15"/>
                    <a:pt x="68" y="3"/>
                  </a:cubicBez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379"/>
            <p:cNvSpPr>
              <a:spLocks/>
            </p:cNvSpPr>
            <p:nvPr/>
          </p:nvSpPr>
          <p:spPr bwMode="auto">
            <a:xfrm>
              <a:off x="1335833" y="6481464"/>
              <a:ext cx="107950" cy="152400"/>
            </a:xfrm>
            <a:custGeom>
              <a:avLst/>
              <a:gdLst>
                <a:gd name="T0" fmla="*/ 40 w 40"/>
                <a:gd name="T1" fmla="*/ 0 h 56"/>
                <a:gd name="T2" fmla="*/ 0 w 40"/>
                <a:gd name="T3" fmla="*/ 0 h 56"/>
                <a:gd name="T4" fmla="*/ 1 w 40"/>
                <a:gd name="T5" fmla="*/ 39 h 56"/>
                <a:gd name="T6" fmla="*/ 20 w 40"/>
                <a:gd name="T7" fmla="*/ 56 h 56"/>
                <a:gd name="T8" fmla="*/ 39 w 40"/>
                <a:gd name="T9" fmla="*/ 39 h 56"/>
                <a:gd name="T10" fmla="*/ 40 w 40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56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2" y="49"/>
                    <a:pt x="10" y="56"/>
                    <a:pt x="20" y="56"/>
                  </a:cubicBezTo>
                  <a:cubicBezTo>
                    <a:pt x="30" y="56"/>
                    <a:pt x="38" y="49"/>
                    <a:pt x="39" y="39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380"/>
            <p:cNvSpPr>
              <a:spLocks/>
            </p:cNvSpPr>
            <p:nvPr/>
          </p:nvSpPr>
          <p:spPr bwMode="auto">
            <a:xfrm>
              <a:off x="1335833" y="6481464"/>
              <a:ext cx="107950" cy="71438"/>
            </a:xfrm>
            <a:custGeom>
              <a:avLst/>
              <a:gdLst>
                <a:gd name="T0" fmla="*/ 39 w 40"/>
                <a:gd name="T1" fmla="*/ 21 h 26"/>
                <a:gd name="T2" fmla="*/ 40 w 40"/>
                <a:gd name="T3" fmla="*/ 0 h 26"/>
                <a:gd name="T4" fmla="*/ 0 w 40"/>
                <a:gd name="T5" fmla="*/ 0 h 26"/>
                <a:gd name="T6" fmla="*/ 0 w 40"/>
                <a:gd name="T7" fmla="*/ 23 h 26"/>
                <a:gd name="T8" fmla="*/ 39 w 40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6">
                  <a:moveTo>
                    <a:pt x="39" y="21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8" y="26"/>
                    <a:pt x="27" y="24"/>
                    <a:pt x="39" y="21"/>
                  </a:cubicBezTo>
                  <a:close/>
                </a:path>
              </a:pathLst>
            </a:custGeom>
            <a:solidFill>
              <a:srgbClr val="EDC5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381"/>
            <p:cNvSpPr>
              <a:spLocks/>
            </p:cNvSpPr>
            <p:nvPr/>
          </p:nvSpPr>
          <p:spPr bwMode="auto">
            <a:xfrm>
              <a:off x="1092946" y="5632152"/>
              <a:ext cx="627063" cy="673100"/>
            </a:xfrm>
            <a:custGeom>
              <a:avLst/>
              <a:gdLst>
                <a:gd name="T0" fmla="*/ 12 w 232"/>
                <a:gd name="T1" fmla="*/ 249 h 249"/>
                <a:gd name="T2" fmla="*/ 2 w 232"/>
                <a:gd name="T3" fmla="*/ 168 h 249"/>
                <a:gd name="T4" fmla="*/ 12 w 232"/>
                <a:gd name="T5" fmla="*/ 153 h 249"/>
                <a:gd name="T6" fmla="*/ 12 w 232"/>
                <a:gd name="T7" fmla="*/ 112 h 249"/>
                <a:gd name="T8" fmla="*/ 53 w 232"/>
                <a:gd name="T9" fmla="*/ 76 h 249"/>
                <a:gd name="T10" fmla="*/ 122 w 232"/>
                <a:gd name="T11" fmla="*/ 69 h 249"/>
                <a:gd name="T12" fmla="*/ 148 w 232"/>
                <a:gd name="T13" fmla="*/ 30 h 249"/>
                <a:gd name="T14" fmla="*/ 122 w 232"/>
                <a:gd name="T15" fmla="*/ 18 h 249"/>
                <a:gd name="T16" fmla="*/ 146 w 232"/>
                <a:gd name="T17" fmla="*/ 11 h 249"/>
                <a:gd name="T18" fmla="*/ 137 w 232"/>
                <a:gd name="T19" fmla="*/ 1 h 249"/>
                <a:gd name="T20" fmla="*/ 177 w 232"/>
                <a:gd name="T21" fmla="*/ 10 h 249"/>
                <a:gd name="T22" fmla="*/ 228 w 232"/>
                <a:gd name="T23" fmla="*/ 103 h 249"/>
                <a:gd name="T24" fmla="*/ 202 w 232"/>
                <a:gd name="T25" fmla="*/ 170 h 249"/>
                <a:gd name="T26" fmla="*/ 203 w 232"/>
                <a:gd name="T27" fmla="*/ 238 h 249"/>
                <a:gd name="T28" fmla="*/ 12 w 232"/>
                <a:gd name="T29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2" h="249">
                  <a:moveTo>
                    <a:pt x="12" y="249"/>
                  </a:moveTo>
                  <a:cubicBezTo>
                    <a:pt x="12" y="249"/>
                    <a:pt x="4" y="182"/>
                    <a:pt x="2" y="168"/>
                  </a:cubicBezTo>
                  <a:cubicBezTo>
                    <a:pt x="0" y="154"/>
                    <a:pt x="12" y="153"/>
                    <a:pt x="12" y="153"/>
                  </a:cubicBezTo>
                  <a:cubicBezTo>
                    <a:pt x="12" y="153"/>
                    <a:pt x="3" y="134"/>
                    <a:pt x="12" y="112"/>
                  </a:cubicBezTo>
                  <a:cubicBezTo>
                    <a:pt x="20" y="91"/>
                    <a:pt x="43" y="78"/>
                    <a:pt x="53" y="76"/>
                  </a:cubicBezTo>
                  <a:cubicBezTo>
                    <a:pt x="63" y="73"/>
                    <a:pt x="102" y="81"/>
                    <a:pt x="122" y="69"/>
                  </a:cubicBezTo>
                  <a:cubicBezTo>
                    <a:pt x="141" y="57"/>
                    <a:pt x="152" y="38"/>
                    <a:pt x="148" y="30"/>
                  </a:cubicBezTo>
                  <a:cubicBezTo>
                    <a:pt x="144" y="21"/>
                    <a:pt x="138" y="17"/>
                    <a:pt x="122" y="18"/>
                  </a:cubicBezTo>
                  <a:cubicBezTo>
                    <a:pt x="122" y="18"/>
                    <a:pt x="129" y="8"/>
                    <a:pt x="146" y="11"/>
                  </a:cubicBezTo>
                  <a:cubicBezTo>
                    <a:pt x="146" y="11"/>
                    <a:pt x="143" y="6"/>
                    <a:pt x="137" y="1"/>
                  </a:cubicBezTo>
                  <a:cubicBezTo>
                    <a:pt x="137" y="1"/>
                    <a:pt x="154" y="0"/>
                    <a:pt x="177" y="10"/>
                  </a:cubicBezTo>
                  <a:cubicBezTo>
                    <a:pt x="198" y="20"/>
                    <a:pt x="232" y="62"/>
                    <a:pt x="228" y="103"/>
                  </a:cubicBezTo>
                  <a:cubicBezTo>
                    <a:pt x="224" y="132"/>
                    <a:pt x="202" y="170"/>
                    <a:pt x="202" y="170"/>
                  </a:cubicBezTo>
                  <a:cubicBezTo>
                    <a:pt x="203" y="238"/>
                    <a:pt x="203" y="238"/>
                    <a:pt x="203" y="238"/>
                  </a:cubicBezTo>
                  <a:lnTo>
                    <a:pt x="12" y="249"/>
                  </a:lnTo>
                  <a:close/>
                </a:path>
              </a:pathLst>
            </a:custGeom>
            <a:solidFill>
              <a:srgbClr val="F498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382"/>
            <p:cNvSpPr>
              <a:spLocks/>
            </p:cNvSpPr>
            <p:nvPr/>
          </p:nvSpPr>
          <p:spPr bwMode="auto">
            <a:xfrm>
              <a:off x="1162796" y="6113164"/>
              <a:ext cx="438150" cy="433388"/>
            </a:xfrm>
            <a:custGeom>
              <a:avLst/>
              <a:gdLst>
                <a:gd name="T0" fmla="*/ 0 w 162"/>
                <a:gd name="T1" fmla="*/ 7 h 160"/>
                <a:gd name="T2" fmla="*/ 8 w 162"/>
                <a:gd name="T3" fmla="*/ 115 h 160"/>
                <a:gd name="T4" fmla="*/ 83 w 162"/>
                <a:gd name="T5" fmla="*/ 159 h 160"/>
                <a:gd name="T6" fmla="*/ 160 w 162"/>
                <a:gd name="T7" fmla="*/ 101 h 160"/>
                <a:gd name="T8" fmla="*/ 162 w 162"/>
                <a:gd name="T9" fmla="*/ 0 h 160"/>
                <a:gd name="T10" fmla="*/ 83 w 162"/>
                <a:gd name="T11" fmla="*/ 34 h 160"/>
                <a:gd name="T12" fmla="*/ 0 w 162"/>
                <a:gd name="T13" fmla="*/ 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60">
                  <a:moveTo>
                    <a:pt x="0" y="7"/>
                  </a:moveTo>
                  <a:cubicBezTo>
                    <a:pt x="0" y="7"/>
                    <a:pt x="2" y="100"/>
                    <a:pt x="8" y="115"/>
                  </a:cubicBezTo>
                  <a:cubicBezTo>
                    <a:pt x="13" y="130"/>
                    <a:pt x="27" y="160"/>
                    <a:pt x="83" y="159"/>
                  </a:cubicBezTo>
                  <a:cubicBezTo>
                    <a:pt x="139" y="158"/>
                    <a:pt x="158" y="116"/>
                    <a:pt x="160" y="101"/>
                  </a:cubicBezTo>
                  <a:cubicBezTo>
                    <a:pt x="162" y="86"/>
                    <a:pt x="162" y="0"/>
                    <a:pt x="162" y="0"/>
                  </a:cubicBezTo>
                  <a:cubicBezTo>
                    <a:pt x="162" y="0"/>
                    <a:pt x="136" y="38"/>
                    <a:pt x="83" y="34"/>
                  </a:cubicBezTo>
                  <a:cubicBezTo>
                    <a:pt x="30" y="31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Oval 383"/>
            <p:cNvSpPr>
              <a:spLocks noChangeArrowheads="1"/>
            </p:cNvSpPr>
            <p:nvPr/>
          </p:nvSpPr>
          <p:spPr bwMode="auto">
            <a:xfrm>
              <a:off x="1096121" y="6262389"/>
              <a:ext cx="101600" cy="100013"/>
            </a:xfrm>
            <a:prstGeom prst="ellipse">
              <a:avLst/>
            </a:pr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Oval 384"/>
            <p:cNvSpPr>
              <a:spLocks noChangeArrowheads="1"/>
            </p:cNvSpPr>
            <p:nvPr/>
          </p:nvSpPr>
          <p:spPr bwMode="auto">
            <a:xfrm>
              <a:off x="1573958" y="6262389"/>
              <a:ext cx="103188" cy="100013"/>
            </a:xfrm>
            <a:prstGeom prst="ellipse">
              <a:avLst/>
            </a:pr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386"/>
            <p:cNvSpPr>
              <a:spLocks/>
            </p:cNvSpPr>
            <p:nvPr/>
          </p:nvSpPr>
          <p:spPr bwMode="auto">
            <a:xfrm>
              <a:off x="1297733" y="6416377"/>
              <a:ext cx="203200" cy="103188"/>
            </a:xfrm>
            <a:custGeom>
              <a:avLst/>
              <a:gdLst>
                <a:gd name="T0" fmla="*/ 23 w 75"/>
                <a:gd name="T1" fmla="*/ 31 h 38"/>
                <a:gd name="T2" fmla="*/ 2 w 75"/>
                <a:gd name="T3" fmla="*/ 28 h 38"/>
                <a:gd name="T4" fmla="*/ 0 w 75"/>
                <a:gd name="T5" fmla="*/ 25 h 38"/>
                <a:gd name="T6" fmla="*/ 3 w 75"/>
                <a:gd name="T7" fmla="*/ 24 h 38"/>
                <a:gd name="T8" fmla="*/ 71 w 75"/>
                <a:gd name="T9" fmla="*/ 2 h 38"/>
                <a:gd name="T10" fmla="*/ 73 w 75"/>
                <a:gd name="T11" fmla="*/ 1 h 38"/>
                <a:gd name="T12" fmla="*/ 74 w 75"/>
                <a:gd name="T13" fmla="*/ 4 h 38"/>
                <a:gd name="T14" fmla="*/ 23 w 75"/>
                <a:gd name="T15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38">
                  <a:moveTo>
                    <a:pt x="23" y="31"/>
                  </a:moveTo>
                  <a:cubicBezTo>
                    <a:pt x="11" y="31"/>
                    <a:pt x="2" y="28"/>
                    <a:pt x="2" y="28"/>
                  </a:cubicBezTo>
                  <a:cubicBezTo>
                    <a:pt x="1" y="28"/>
                    <a:pt x="0" y="27"/>
                    <a:pt x="0" y="25"/>
                  </a:cubicBezTo>
                  <a:cubicBezTo>
                    <a:pt x="1" y="24"/>
                    <a:pt x="2" y="24"/>
                    <a:pt x="3" y="24"/>
                  </a:cubicBezTo>
                  <a:cubicBezTo>
                    <a:pt x="5" y="25"/>
                    <a:pt x="49" y="38"/>
                    <a:pt x="71" y="2"/>
                  </a:cubicBezTo>
                  <a:cubicBezTo>
                    <a:pt x="71" y="1"/>
                    <a:pt x="72" y="0"/>
                    <a:pt x="73" y="1"/>
                  </a:cubicBezTo>
                  <a:cubicBezTo>
                    <a:pt x="74" y="1"/>
                    <a:pt x="75" y="3"/>
                    <a:pt x="74" y="4"/>
                  </a:cubicBezTo>
                  <a:cubicBezTo>
                    <a:pt x="61" y="26"/>
                    <a:pt x="39" y="31"/>
                    <a:pt x="23" y="31"/>
                  </a:cubicBezTo>
                  <a:close/>
                </a:path>
              </a:pathLst>
            </a:custGeom>
            <a:solidFill>
              <a:srgbClr val="956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387"/>
            <p:cNvSpPr>
              <a:spLocks/>
            </p:cNvSpPr>
            <p:nvPr/>
          </p:nvSpPr>
          <p:spPr bwMode="auto">
            <a:xfrm>
              <a:off x="1339008" y="6257627"/>
              <a:ext cx="85725" cy="146050"/>
            </a:xfrm>
            <a:custGeom>
              <a:avLst/>
              <a:gdLst>
                <a:gd name="T0" fmla="*/ 0 w 54"/>
                <a:gd name="T1" fmla="*/ 92 h 92"/>
                <a:gd name="T2" fmla="*/ 54 w 54"/>
                <a:gd name="T3" fmla="*/ 92 h 92"/>
                <a:gd name="T4" fmla="*/ 20 w 54"/>
                <a:gd name="T5" fmla="*/ 0 h 92"/>
                <a:gd name="T6" fmla="*/ 0 w 54"/>
                <a:gd name="T7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2">
                  <a:moveTo>
                    <a:pt x="0" y="92"/>
                  </a:moveTo>
                  <a:lnTo>
                    <a:pt x="54" y="92"/>
                  </a:lnTo>
                  <a:lnTo>
                    <a:pt x="20" y="0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EDC5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Oval 388"/>
            <p:cNvSpPr>
              <a:spLocks noChangeArrowheads="1"/>
            </p:cNvSpPr>
            <p:nvPr/>
          </p:nvSpPr>
          <p:spPr bwMode="auto">
            <a:xfrm>
              <a:off x="1212008" y="6211589"/>
              <a:ext cx="53975" cy="66675"/>
            </a:xfrm>
            <a:prstGeom prst="ellipse">
              <a:avLst/>
            </a:prstGeom>
            <a:solidFill>
              <a:srgbClr val="956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Oval 389"/>
            <p:cNvSpPr>
              <a:spLocks noChangeArrowheads="1"/>
            </p:cNvSpPr>
            <p:nvPr/>
          </p:nvSpPr>
          <p:spPr bwMode="auto">
            <a:xfrm>
              <a:off x="1492996" y="6211589"/>
              <a:ext cx="57150" cy="66675"/>
            </a:xfrm>
            <a:prstGeom prst="ellipse">
              <a:avLst/>
            </a:prstGeom>
            <a:solidFill>
              <a:srgbClr val="956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Oval 390"/>
            <p:cNvSpPr>
              <a:spLocks noChangeArrowheads="1"/>
            </p:cNvSpPr>
            <p:nvPr/>
          </p:nvSpPr>
          <p:spPr bwMode="auto">
            <a:xfrm>
              <a:off x="1296146" y="6814839"/>
              <a:ext cx="212725" cy="214313"/>
            </a:xfrm>
            <a:prstGeom prst="ellipse">
              <a:avLst/>
            </a:prstGeom>
            <a:solidFill>
              <a:srgbClr val="FFB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Oval 391"/>
            <p:cNvSpPr>
              <a:spLocks noChangeArrowheads="1"/>
            </p:cNvSpPr>
            <p:nvPr/>
          </p:nvSpPr>
          <p:spPr bwMode="auto">
            <a:xfrm>
              <a:off x="1346946" y="6871989"/>
              <a:ext cx="22225" cy="49213"/>
            </a:xfrm>
            <a:prstGeom prst="ellipse">
              <a:avLst/>
            </a:pr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Oval 392"/>
            <p:cNvSpPr>
              <a:spLocks noChangeArrowheads="1"/>
            </p:cNvSpPr>
            <p:nvPr/>
          </p:nvSpPr>
          <p:spPr bwMode="auto">
            <a:xfrm>
              <a:off x="1431083" y="6871989"/>
              <a:ext cx="23813" cy="49213"/>
            </a:xfrm>
            <a:prstGeom prst="ellipse">
              <a:avLst/>
            </a:pr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393"/>
            <p:cNvSpPr>
              <a:spLocks/>
            </p:cNvSpPr>
            <p:nvPr/>
          </p:nvSpPr>
          <p:spPr bwMode="auto">
            <a:xfrm>
              <a:off x="1331071" y="6945014"/>
              <a:ext cx="146050" cy="57150"/>
            </a:xfrm>
            <a:custGeom>
              <a:avLst/>
              <a:gdLst>
                <a:gd name="T0" fmla="*/ 28 w 54"/>
                <a:gd name="T1" fmla="*/ 21 h 21"/>
                <a:gd name="T2" fmla="*/ 27 w 54"/>
                <a:gd name="T3" fmla="*/ 21 h 21"/>
                <a:gd name="T4" fmla="*/ 0 w 54"/>
                <a:gd name="T5" fmla="*/ 3 h 21"/>
                <a:gd name="T6" fmla="*/ 1 w 54"/>
                <a:gd name="T7" fmla="*/ 1 h 21"/>
                <a:gd name="T8" fmla="*/ 4 w 54"/>
                <a:gd name="T9" fmla="*/ 2 h 21"/>
                <a:gd name="T10" fmla="*/ 27 w 54"/>
                <a:gd name="T11" fmla="*/ 17 h 21"/>
                <a:gd name="T12" fmla="*/ 50 w 54"/>
                <a:gd name="T13" fmla="*/ 2 h 21"/>
                <a:gd name="T14" fmla="*/ 52 w 54"/>
                <a:gd name="T15" fmla="*/ 0 h 21"/>
                <a:gd name="T16" fmla="*/ 54 w 54"/>
                <a:gd name="T17" fmla="*/ 3 h 21"/>
                <a:gd name="T18" fmla="*/ 28 w 54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21">
                  <a:moveTo>
                    <a:pt x="28" y="21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6" y="21"/>
                    <a:pt x="1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4" y="1"/>
                    <a:pt x="4" y="2"/>
                  </a:cubicBezTo>
                  <a:cubicBezTo>
                    <a:pt x="4" y="2"/>
                    <a:pt x="9" y="17"/>
                    <a:pt x="27" y="17"/>
                  </a:cubicBezTo>
                  <a:cubicBezTo>
                    <a:pt x="45" y="18"/>
                    <a:pt x="50" y="3"/>
                    <a:pt x="50" y="2"/>
                  </a:cubicBezTo>
                  <a:cubicBezTo>
                    <a:pt x="50" y="1"/>
                    <a:pt x="51" y="0"/>
                    <a:pt x="52" y="0"/>
                  </a:cubicBezTo>
                  <a:cubicBezTo>
                    <a:pt x="53" y="1"/>
                    <a:pt x="54" y="2"/>
                    <a:pt x="54" y="3"/>
                  </a:cubicBezTo>
                  <a:cubicBezTo>
                    <a:pt x="54" y="3"/>
                    <a:pt x="48" y="21"/>
                    <a:pt x="28" y="2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6" name="组合 505"/>
          <p:cNvGrpSpPr/>
          <p:nvPr/>
        </p:nvGrpSpPr>
        <p:grpSpPr>
          <a:xfrm>
            <a:off x="11185873" y="5193755"/>
            <a:ext cx="658813" cy="2393949"/>
            <a:chOff x="11185873" y="5193755"/>
            <a:chExt cx="658813" cy="2393949"/>
          </a:xfrm>
        </p:grpSpPr>
        <p:sp>
          <p:nvSpPr>
            <p:cNvPr id="63" name="Freeform 5"/>
            <p:cNvSpPr>
              <a:spLocks/>
            </p:cNvSpPr>
            <p:nvPr/>
          </p:nvSpPr>
          <p:spPr bwMode="auto">
            <a:xfrm>
              <a:off x="11270010" y="6589167"/>
              <a:ext cx="114300" cy="128587"/>
            </a:xfrm>
            <a:custGeom>
              <a:avLst/>
              <a:gdLst>
                <a:gd name="T0" fmla="*/ 43 w 43"/>
                <a:gd name="T1" fmla="*/ 0 h 48"/>
                <a:gd name="T2" fmla="*/ 43 w 43"/>
                <a:gd name="T3" fmla="*/ 6 h 48"/>
                <a:gd name="T4" fmla="*/ 41 w 43"/>
                <a:gd name="T5" fmla="*/ 30 h 48"/>
                <a:gd name="T6" fmla="*/ 22 w 43"/>
                <a:gd name="T7" fmla="*/ 47 h 48"/>
                <a:gd name="T8" fmla="*/ 0 w 43"/>
                <a:gd name="T9" fmla="*/ 28 h 48"/>
                <a:gd name="T10" fmla="*/ 0 w 43"/>
                <a:gd name="T11" fmla="*/ 2 h 48"/>
                <a:gd name="T12" fmla="*/ 43 w 43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8">
                  <a:moveTo>
                    <a:pt x="43" y="0"/>
                  </a:moveTo>
                  <a:cubicBezTo>
                    <a:pt x="43" y="6"/>
                    <a:pt x="43" y="6"/>
                    <a:pt x="43" y="6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39" y="47"/>
                    <a:pt x="22" y="47"/>
                  </a:cubicBezTo>
                  <a:cubicBezTo>
                    <a:pt x="1" y="48"/>
                    <a:pt x="0" y="28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11651010" y="6589167"/>
              <a:ext cx="115888" cy="128587"/>
            </a:xfrm>
            <a:custGeom>
              <a:avLst/>
              <a:gdLst>
                <a:gd name="T0" fmla="*/ 0 w 43"/>
                <a:gd name="T1" fmla="*/ 0 h 48"/>
                <a:gd name="T2" fmla="*/ 0 w 43"/>
                <a:gd name="T3" fmla="*/ 6 h 48"/>
                <a:gd name="T4" fmla="*/ 2 w 43"/>
                <a:gd name="T5" fmla="*/ 30 h 48"/>
                <a:gd name="T6" fmla="*/ 21 w 43"/>
                <a:gd name="T7" fmla="*/ 47 h 48"/>
                <a:gd name="T8" fmla="*/ 43 w 43"/>
                <a:gd name="T9" fmla="*/ 28 h 48"/>
                <a:gd name="T10" fmla="*/ 43 w 43"/>
                <a:gd name="T11" fmla="*/ 2 h 48"/>
                <a:gd name="T12" fmla="*/ 0 w 43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8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5" y="47"/>
                    <a:pt x="21" y="47"/>
                  </a:cubicBezTo>
                  <a:cubicBezTo>
                    <a:pt x="42" y="48"/>
                    <a:pt x="43" y="28"/>
                    <a:pt x="43" y="28"/>
                  </a:cubicBezTo>
                  <a:cubicBezTo>
                    <a:pt x="43" y="2"/>
                    <a:pt x="43" y="2"/>
                    <a:pt x="4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11336685" y="6676480"/>
              <a:ext cx="427038" cy="849312"/>
            </a:xfrm>
            <a:custGeom>
              <a:avLst/>
              <a:gdLst>
                <a:gd name="T0" fmla="*/ 44 w 269"/>
                <a:gd name="T1" fmla="*/ 0 h 535"/>
                <a:gd name="T2" fmla="*/ 0 w 269"/>
                <a:gd name="T3" fmla="*/ 24 h 535"/>
                <a:gd name="T4" fmla="*/ 0 w 269"/>
                <a:gd name="T5" fmla="*/ 535 h 535"/>
                <a:gd name="T6" fmla="*/ 95 w 269"/>
                <a:gd name="T7" fmla="*/ 535 h 535"/>
                <a:gd name="T8" fmla="*/ 112 w 269"/>
                <a:gd name="T9" fmla="*/ 119 h 535"/>
                <a:gd name="T10" fmla="*/ 137 w 269"/>
                <a:gd name="T11" fmla="*/ 117 h 535"/>
                <a:gd name="T12" fmla="*/ 174 w 269"/>
                <a:gd name="T13" fmla="*/ 535 h 535"/>
                <a:gd name="T14" fmla="*/ 269 w 269"/>
                <a:gd name="T15" fmla="*/ 535 h 535"/>
                <a:gd name="T16" fmla="*/ 245 w 269"/>
                <a:gd name="T17" fmla="*/ 24 h 535"/>
                <a:gd name="T18" fmla="*/ 225 w 269"/>
                <a:gd name="T19" fmla="*/ 11 h 535"/>
                <a:gd name="T20" fmla="*/ 44 w 269"/>
                <a:gd name="T21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9" h="535">
                  <a:moveTo>
                    <a:pt x="44" y="0"/>
                  </a:moveTo>
                  <a:lnTo>
                    <a:pt x="0" y="24"/>
                  </a:lnTo>
                  <a:lnTo>
                    <a:pt x="0" y="535"/>
                  </a:lnTo>
                  <a:lnTo>
                    <a:pt x="95" y="535"/>
                  </a:lnTo>
                  <a:lnTo>
                    <a:pt x="112" y="119"/>
                  </a:lnTo>
                  <a:lnTo>
                    <a:pt x="137" y="117"/>
                  </a:lnTo>
                  <a:lnTo>
                    <a:pt x="174" y="535"/>
                  </a:lnTo>
                  <a:lnTo>
                    <a:pt x="269" y="535"/>
                  </a:lnTo>
                  <a:lnTo>
                    <a:pt x="245" y="24"/>
                  </a:lnTo>
                  <a:lnTo>
                    <a:pt x="225" y="11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25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8"/>
            <p:cNvSpPr>
              <a:spLocks/>
            </p:cNvSpPr>
            <p:nvPr/>
          </p:nvSpPr>
          <p:spPr bwMode="auto">
            <a:xfrm>
              <a:off x="11247785" y="6109742"/>
              <a:ext cx="112713" cy="500062"/>
            </a:xfrm>
            <a:custGeom>
              <a:avLst/>
              <a:gdLst>
                <a:gd name="T0" fmla="*/ 42 w 42"/>
                <a:gd name="T1" fmla="*/ 12 h 186"/>
                <a:gd name="T2" fmla="*/ 30 w 42"/>
                <a:gd name="T3" fmla="*/ 0 h 186"/>
                <a:gd name="T4" fmla="*/ 9 w 42"/>
                <a:gd name="T5" fmla="*/ 15 h 186"/>
                <a:gd name="T6" fmla="*/ 0 w 42"/>
                <a:gd name="T7" fmla="*/ 186 h 186"/>
                <a:gd name="T8" fmla="*/ 39 w 42"/>
                <a:gd name="T9" fmla="*/ 183 h 186"/>
                <a:gd name="T10" fmla="*/ 42 w 42"/>
                <a:gd name="T11" fmla="*/ 1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86">
                  <a:moveTo>
                    <a:pt x="42" y="1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15" y="2"/>
                    <a:pt x="9" y="15"/>
                  </a:cubicBezTo>
                  <a:cubicBezTo>
                    <a:pt x="3" y="28"/>
                    <a:pt x="0" y="186"/>
                    <a:pt x="0" y="186"/>
                  </a:cubicBezTo>
                  <a:cubicBezTo>
                    <a:pt x="39" y="183"/>
                    <a:pt x="39" y="183"/>
                    <a:pt x="39" y="183"/>
                  </a:cubicBezTo>
                  <a:lnTo>
                    <a:pt x="42" y="12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9"/>
            <p:cNvSpPr>
              <a:spLocks/>
            </p:cNvSpPr>
            <p:nvPr/>
          </p:nvSpPr>
          <p:spPr bwMode="auto">
            <a:xfrm>
              <a:off x="11255723" y="6281192"/>
              <a:ext cx="101600" cy="26987"/>
            </a:xfrm>
            <a:custGeom>
              <a:avLst/>
              <a:gdLst>
                <a:gd name="T0" fmla="*/ 38 w 38"/>
                <a:gd name="T1" fmla="*/ 10 h 10"/>
                <a:gd name="T2" fmla="*/ 38 w 38"/>
                <a:gd name="T3" fmla="*/ 0 h 10"/>
                <a:gd name="T4" fmla="*/ 1 w 38"/>
                <a:gd name="T5" fmla="*/ 0 h 10"/>
                <a:gd name="T6" fmla="*/ 0 w 38"/>
                <a:gd name="T7" fmla="*/ 10 h 10"/>
                <a:gd name="T8" fmla="*/ 38 w 38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0">
                  <a:moveTo>
                    <a:pt x="38" y="1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1" y="7"/>
                    <a:pt x="0" y="10"/>
                  </a:cubicBezTo>
                  <a:lnTo>
                    <a:pt x="38" y="10"/>
                  </a:ln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0"/>
            <p:cNvSpPr>
              <a:spLocks/>
            </p:cNvSpPr>
            <p:nvPr/>
          </p:nvSpPr>
          <p:spPr bwMode="auto">
            <a:xfrm>
              <a:off x="11255723" y="6319292"/>
              <a:ext cx="101600" cy="26987"/>
            </a:xfrm>
            <a:custGeom>
              <a:avLst/>
              <a:gdLst>
                <a:gd name="T0" fmla="*/ 38 w 38"/>
                <a:gd name="T1" fmla="*/ 10 h 10"/>
                <a:gd name="T2" fmla="*/ 38 w 38"/>
                <a:gd name="T3" fmla="*/ 0 h 10"/>
                <a:gd name="T4" fmla="*/ 0 w 38"/>
                <a:gd name="T5" fmla="*/ 0 h 10"/>
                <a:gd name="T6" fmla="*/ 0 w 38"/>
                <a:gd name="T7" fmla="*/ 10 h 10"/>
                <a:gd name="T8" fmla="*/ 38 w 38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0">
                  <a:moveTo>
                    <a:pt x="38" y="1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7"/>
                    <a:pt x="0" y="10"/>
                  </a:cubicBezTo>
                  <a:lnTo>
                    <a:pt x="38" y="10"/>
                  </a:ln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11320810" y="6133555"/>
              <a:ext cx="39688" cy="471487"/>
            </a:xfrm>
            <a:custGeom>
              <a:avLst/>
              <a:gdLst>
                <a:gd name="T0" fmla="*/ 3 w 15"/>
                <a:gd name="T1" fmla="*/ 42 h 175"/>
                <a:gd name="T2" fmla="*/ 0 w 15"/>
                <a:gd name="T3" fmla="*/ 175 h 175"/>
                <a:gd name="T4" fmla="*/ 12 w 15"/>
                <a:gd name="T5" fmla="*/ 174 h 175"/>
                <a:gd name="T6" fmla="*/ 15 w 15"/>
                <a:gd name="T7" fmla="*/ 3 h 175"/>
                <a:gd name="T8" fmla="*/ 11 w 15"/>
                <a:gd name="T9" fmla="*/ 0 h 175"/>
                <a:gd name="T10" fmla="*/ 3 w 15"/>
                <a:gd name="T11" fmla="*/ 4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5">
                  <a:moveTo>
                    <a:pt x="3" y="42"/>
                  </a:moveTo>
                  <a:cubicBezTo>
                    <a:pt x="2" y="58"/>
                    <a:pt x="0" y="148"/>
                    <a:pt x="0" y="175"/>
                  </a:cubicBezTo>
                  <a:cubicBezTo>
                    <a:pt x="12" y="174"/>
                    <a:pt x="12" y="174"/>
                    <a:pt x="12" y="17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11"/>
                    <a:pt x="4" y="28"/>
                    <a:pt x="3" y="42"/>
                  </a:cubicBezTo>
                  <a:close/>
                </a:path>
              </a:pathLst>
            </a:custGeom>
            <a:solidFill>
              <a:srgbClr val="4433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2"/>
            <p:cNvSpPr>
              <a:spLocks/>
            </p:cNvSpPr>
            <p:nvPr/>
          </p:nvSpPr>
          <p:spPr bwMode="auto">
            <a:xfrm>
              <a:off x="11670060" y="6101805"/>
              <a:ext cx="114300" cy="496887"/>
            </a:xfrm>
            <a:custGeom>
              <a:avLst/>
              <a:gdLst>
                <a:gd name="T0" fmla="*/ 0 w 43"/>
                <a:gd name="T1" fmla="*/ 12 h 185"/>
                <a:gd name="T2" fmla="*/ 13 w 43"/>
                <a:gd name="T3" fmla="*/ 0 h 185"/>
                <a:gd name="T4" fmla="*/ 33 w 43"/>
                <a:gd name="T5" fmla="*/ 14 h 185"/>
                <a:gd name="T6" fmla="*/ 43 w 43"/>
                <a:gd name="T7" fmla="*/ 185 h 185"/>
                <a:gd name="T8" fmla="*/ 4 w 43"/>
                <a:gd name="T9" fmla="*/ 182 h 185"/>
                <a:gd name="T10" fmla="*/ 0 w 43"/>
                <a:gd name="T11" fmla="*/ 1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185">
                  <a:moveTo>
                    <a:pt x="0" y="12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27" y="2"/>
                    <a:pt x="33" y="14"/>
                  </a:cubicBezTo>
                  <a:cubicBezTo>
                    <a:pt x="39" y="27"/>
                    <a:pt x="43" y="185"/>
                    <a:pt x="43" y="185"/>
                  </a:cubicBezTo>
                  <a:cubicBezTo>
                    <a:pt x="4" y="182"/>
                    <a:pt x="4" y="182"/>
                    <a:pt x="4" y="18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3"/>
            <p:cNvSpPr>
              <a:spLocks/>
            </p:cNvSpPr>
            <p:nvPr/>
          </p:nvSpPr>
          <p:spPr bwMode="auto">
            <a:xfrm>
              <a:off x="11689110" y="6133555"/>
              <a:ext cx="39688" cy="463550"/>
            </a:xfrm>
            <a:custGeom>
              <a:avLst/>
              <a:gdLst>
                <a:gd name="T0" fmla="*/ 12 w 15"/>
                <a:gd name="T1" fmla="*/ 60 h 172"/>
                <a:gd name="T2" fmla="*/ 15 w 15"/>
                <a:gd name="T3" fmla="*/ 172 h 172"/>
                <a:gd name="T4" fmla="*/ 4 w 15"/>
                <a:gd name="T5" fmla="*/ 171 h 172"/>
                <a:gd name="T6" fmla="*/ 0 w 15"/>
                <a:gd name="T7" fmla="*/ 0 h 172"/>
                <a:gd name="T8" fmla="*/ 12 w 15"/>
                <a:gd name="T9" fmla="*/ 6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2">
                  <a:moveTo>
                    <a:pt x="12" y="60"/>
                  </a:moveTo>
                  <a:cubicBezTo>
                    <a:pt x="12" y="76"/>
                    <a:pt x="15" y="144"/>
                    <a:pt x="15" y="172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47"/>
                    <a:pt x="12" y="60"/>
                  </a:cubicBezTo>
                  <a:close/>
                </a:path>
              </a:pathLst>
            </a:custGeom>
            <a:solidFill>
              <a:srgbClr val="4433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4"/>
            <p:cNvSpPr>
              <a:spLocks/>
            </p:cNvSpPr>
            <p:nvPr/>
          </p:nvSpPr>
          <p:spPr bwMode="auto">
            <a:xfrm>
              <a:off x="11328748" y="6079580"/>
              <a:ext cx="396875" cy="635000"/>
            </a:xfrm>
            <a:custGeom>
              <a:avLst/>
              <a:gdLst>
                <a:gd name="T0" fmla="*/ 0 w 148"/>
                <a:gd name="T1" fmla="*/ 11 h 236"/>
                <a:gd name="T2" fmla="*/ 3 w 148"/>
                <a:gd name="T3" fmla="*/ 236 h 236"/>
                <a:gd name="T4" fmla="*/ 148 w 148"/>
                <a:gd name="T5" fmla="*/ 236 h 236"/>
                <a:gd name="T6" fmla="*/ 140 w 148"/>
                <a:gd name="T7" fmla="*/ 7 h 236"/>
                <a:gd name="T8" fmla="*/ 0 w 148"/>
                <a:gd name="T9" fmla="*/ 1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36">
                  <a:moveTo>
                    <a:pt x="0" y="11"/>
                  </a:moveTo>
                  <a:cubicBezTo>
                    <a:pt x="3" y="236"/>
                    <a:pt x="3" y="236"/>
                    <a:pt x="3" y="236"/>
                  </a:cubicBezTo>
                  <a:cubicBezTo>
                    <a:pt x="148" y="236"/>
                    <a:pt x="148" y="236"/>
                    <a:pt x="148" y="236"/>
                  </a:cubicBezTo>
                  <a:cubicBezTo>
                    <a:pt x="140" y="7"/>
                    <a:pt x="140" y="7"/>
                    <a:pt x="140" y="7"/>
                  </a:cubicBezTo>
                  <a:cubicBezTo>
                    <a:pt x="140" y="7"/>
                    <a:pt x="44" y="0"/>
                    <a:pt x="0" y="11"/>
                  </a:cubicBez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5"/>
            <p:cNvSpPr>
              <a:spLocks/>
            </p:cNvSpPr>
            <p:nvPr/>
          </p:nvSpPr>
          <p:spPr bwMode="auto">
            <a:xfrm>
              <a:off x="11682760" y="6101805"/>
              <a:ext cx="85725" cy="96837"/>
            </a:xfrm>
            <a:custGeom>
              <a:avLst/>
              <a:gdLst>
                <a:gd name="T0" fmla="*/ 9 w 32"/>
                <a:gd name="T1" fmla="*/ 26 h 36"/>
                <a:gd name="T2" fmla="*/ 32 w 32"/>
                <a:gd name="T3" fmla="*/ 36 h 36"/>
                <a:gd name="T4" fmla="*/ 28 w 32"/>
                <a:gd name="T5" fmla="*/ 14 h 36"/>
                <a:gd name="T6" fmla="*/ 8 w 32"/>
                <a:gd name="T7" fmla="*/ 0 h 36"/>
                <a:gd name="T8" fmla="*/ 0 w 32"/>
                <a:gd name="T9" fmla="*/ 7 h 36"/>
                <a:gd name="T10" fmla="*/ 9 w 32"/>
                <a:gd name="T11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6">
                  <a:moveTo>
                    <a:pt x="9" y="26"/>
                  </a:moveTo>
                  <a:cubicBezTo>
                    <a:pt x="15" y="32"/>
                    <a:pt x="23" y="34"/>
                    <a:pt x="32" y="36"/>
                  </a:cubicBezTo>
                  <a:cubicBezTo>
                    <a:pt x="31" y="25"/>
                    <a:pt x="30" y="17"/>
                    <a:pt x="28" y="14"/>
                  </a:cubicBezTo>
                  <a:cubicBezTo>
                    <a:pt x="22" y="2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14"/>
                    <a:pt x="4" y="21"/>
                    <a:pt x="9" y="26"/>
                  </a:cubicBez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6"/>
            <p:cNvSpPr>
              <a:spLocks/>
            </p:cNvSpPr>
            <p:nvPr/>
          </p:nvSpPr>
          <p:spPr bwMode="auto">
            <a:xfrm>
              <a:off x="11670060" y="6130380"/>
              <a:ext cx="98425" cy="96837"/>
            </a:xfrm>
            <a:custGeom>
              <a:avLst/>
              <a:gdLst>
                <a:gd name="T0" fmla="*/ 9 w 37"/>
                <a:gd name="T1" fmla="*/ 25 h 36"/>
                <a:gd name="T2" fmla="*/ 37 w 37"/>
                <a:gd name="T3" fmla="*/ 36 h 36"/>
                <a:gd name="T4" fmla="*/ 37 w 37"/>
                <a:gd name="T5" fmla="*/ 29 h 36"/>
                <a:gd name="T6" fmla="*/ 6 w 37"/>
                <a:gd name="T7" fmla="*/ 11 h 36"/>
                <a:gd name="T8" fmla="*/ 1 w 37"/>
                <a:gd name="T9" fmla="*/ 0 h 36"/>
                <a:gd name="T10" fmla="*/ 0 w 37"/>
                <a:gd name="T11" fmla="*/ 1 h 36"/>
                <a:gd name="T12" fmla="*/ 1 w 37"/>
                <a:gd name="T13" fmla="*/ 15 h 36"/>
                <a:gd name="T14" fmla="*/ 9 w 37"/>
                <a:gd name="T15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6">
                  <a:moveTo>
                    <a:pt x="9" y="25"/>
                  </a:moveTo>
                  <a:cubicBezTo>
                    <a:pt x="17" y="32"/>
                    <a:pt x="27" y="35"/>
                    <a:pt x="37" y="36"/>
                  </a:cubicBezTo>
                  <a:cubicBezTo>
                    <a:pt x="37" y="33"/>
                    <a:pt x="37" y="31"/>
                    <a:pt x="37" y="29"/>
                  </a:cubicBezTo>
                  <a:cubicBezTo>
                    <a:pt x="25" y="27"/>
                    <a:pt x="13" y="23"/>
                    <a:pt x="6" y="11"/>
                  </a:cubicBezTo>
                  <a:cubicBezTo>
                    <a:pt x="4" y="8"/>
                    <a:pt x="2" y="4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9"/>
                    <a:pt x="6" y="23"/>
                    <a:pt x="9" y="25"/>
                  </a:cubicBez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7"/>
            <p:cNvSpPr>
              <a:spLocks/>
            </p:cNvSpPr>
            <p:nvPr/>
          </p:nvSpPr>
          <p:spPr bwMode="auto">
            <a:xfrm>
              <a:off x="11677998" y="6098630"/>
              <a:ext cx="28575" cy="73025"/>
            </a:xfrm>
            <a:custGeom>
              <a:avLst/>
              <a:gdLst>
                <a:gd name="T0" fmla="*/ 11 w 11"/>
                <a:gd name="T1" fmla="*/ 27 h 27"/>
                <a:gd name="T2" fmla="*/ 10 w 11"/>
                <a:gd name="T3" fmla="*/ 0 h 27"/>
                <a:gd name="T4" fmla="*/ 1 w 11"/>
                <a:gd name="T5" fmla="*/ 0 h 27"/>
                <a:gd name="T6" fmla="*/ 11 w 11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27">
                  <a:moveTo>
                    <a:pt x="11" y="27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7" y="0"/>
                    <a:pt x="1" y="0"/>
                  </a:cubicBezTo>
                  <a:cubicBezTo>
                    <a:pt x="0" y="9"/>
                    <a:pt x="4" y="20"/>
                    <a:pt x="11" y="27"/>
                  </a:cubicBez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8"/>
            <p:cNvSpPr>
              <a:spLocks/>
            </p:cNvSpPr>
            <p:nvPr/>
          </p:nvSpPr>
          <p:spPr bwMode="auto">
            <a:xfrm>
              <a:off x="11647835" y="6095455"/>
              <a:ext cx="58738" cy="112712"/>
            </a:xfrm>
            <a:custGeom>
              <a:avLst/>
              <a:gdLst>
                <a:gd name="T0" fmla="*/ 1 w 22"/>
                <a:gd name="T1" fmla="*/ 0 h 42"/>
                <a:gd name="T2" fmla="*/ 17 w 22"/>
                <a:gd name="T3" fmla="*/ 38 h 42"/>
                <a:gd name="T4" fmla="*/ 22 w 22"/>
                <a:gd name="T5" fmla="*/ 42 h 42"/>
                <a:gd name="T6" fmla="*/ 22 w 22"/>
                <a:gd name="T7" fmla="*/ 33 h 42"/>
                <a:gd name="T8" fmla="*/ 14 w 22"/>
                <a:gd name="T9" fmla="*/ 24 h 42"/>
                <a:gd name="T10" fmla="*/ 8 w 22"/>
                <a:gd name="T11" fmla="*/ 1 h 42"/>
                <a:gd name="T12" fmla="*/ 1 w 2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2">
                  <a:moveTo>
                    <a:pt x="1" y="0"/>
                  </a:moveTo>
                  <a:cubicBezTo>
                    <a:pt x="0" y="14"/>
                    <a:pt x="7" y="30"/>
                    <a:pt x="17" y="38"/>
                  </a:cubicBezTo>
                  <a:cubicBezTo>
                    <a:pt x="19" y="40"/>
                    <a:pt x="21" y="41"/>
                    <a:pt x="22" y="4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9" y="31"/>
                    <a:pt x="16" y="28"/>
                    <a:pt x="14" y="24"/>
                  </a:cubicBezTo>
                  <a:cubicBezTo>
                    <a:pt x="10" y="17"/>
                    <a:pt x="7" y="9"/>
                    <a:pt x="8" y="1"/>
                  </a:cubicBezTo>
                  <a:cubicBezTo>
                    <a:pt x="6" y="0"/>
                    <a:pt x="4" y="0"/>
                    <a:pt x="1" y="0"/>
                  </a:cubicBez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9"/>
            <p:cNvSpPr>
              <a:spLocks/>
            </p:cNvSpPr>
            <p:nvPr/>
          </p:nvSpPr>
          <p:spPr bwMode="auto">
            <a:xfrm>
              <a:off x="11452573" y="6092280"/>
              <a:ext cx="136525" cy="80962"/>
            </a:xfrm>
            <a:custGeom>
              <a:avLst/>
              <a:gdLst>
                <a:gd name="T0" fmla="*/ 9 w 51"/>
                <a:gd name="T1" fmla="*/ 24 h 30"/>
                <a:gd name="T2" fmla="*/ 35 w 51"/>
                <a:gd name="T3" fmla="*/ 27 h 30"/>
                <a:gd name="T4" fmla="*/ 51 w 51"/>
                <a:gd name="T5" fmla="*/ 0 h 30"/>
                <a:gd name="T6" fmla="*/ 0 w 51"/>
                <a:gd name="T7" fmla="*/ 1 h 30"/>
                <a:gd name="T8" fmla="*/ 9 w 51"/>
                <a:gd name="T9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0">
                  <a:moveTo>
                    <a:pt x="9" y="24"/>
                  </a:moveTo>
                  <a:cubicBezTo>
                    <a:pt x="16" y="28"/>
                    <a:pt x="27" y="30"/>
                    <a:pt x="35" y="27"/>
                  </a:cubicBezTo>
                  <a:cubicBezTo>
                    <a:pt x="48" y="24"/>
                    <a:pt x="51" y="12"/>
                    <a:pt x="51" y="0"/>
                  </a:cubicBezTo>
                  <a:cubicBezTo>
                    <a:pt x="35" y="0"/>
                    <a:pt x="17" y="0"/>
                    <a:pt x="0" y="1"/>
                  </a:cubicBezTo>
                  <a:cubicBezTo>
                    <a:pt x="1" y="10"/>
                    <a:pt x="0" y="19"/>
                    <a:pt x="9" y="24"/>
                  </a:cubicBez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0"/>
            <p:cNvSpPr>
              <a:spLocks/>
            </p:cNvSpPr>
            <p:nvPr/>
          </p:nvSpPr>
          <p:spPr bwMode="auto">
            <a:xfrm>
              <a:off x="11285885" y="7455942"/>
              <a:ext cx="236538" cy="131762"/>
            </a:xfrm>
            <a:custGeom>
              <a:avLst/>
              <a:gdLst>
                <a:gd name="T0" fmla="*/ 0 w 88"/>
                <a:gd name="T1" fmla="*/ 49 h 49"/>
                <a:gd name="T2" fmla="*/ 88 w 88"/>
                <a:gd name="T3" fmla="*/ 49 h 49"/>
                <a:gd name="T4" fmla="*/ 48 w 88"/>
                <a:gd name="T5" fmla="*/ 3 h 49"/>
                <a:gd name="T6" fmla="*/ 0 w 88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49">
                  <a:moveTo>
                    <a:pt x="0" y="49"/>
                  </a:moveTo>
                  <a:cubicBezTo>
                    <a:pt x="88" y="49"/>
                    <a:pt x="88" y="49"/>
                    <a:pt x="88" y="49"/>
                  </a:cubicBezTo>
                  <a:cubicBezTo>
                    <a:pt x="88" y="49"/>
                    <a:pt x="87" y="7"/>
                    <a:pt x="48" y="3"/>
                  </a:cubicBezTo>
                  <a:cubicBezTo>
                    <a:pt x="9" y="0"/>
                    <a:pt x="0" y="49"/>
                    <a:pt x="0" y="49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1"/>
            <p:cNvSpPr>
              <a:spLocks/>
            </p:cNvSpPr>
            <p:nvPr/>
          </p:nvSpPr>
          <p:spPr bwMode="auto">
            <a:xfrm>
              <a:off x="11562110" y="7455942"/>
              <a:ext cx="239713" cy="131762"/>
            </a:xfrm>
            <a:custGeom>
              <a:avLst/>
              <a:gdLst>
                <a:gd name="T0" fmla="*/ 89 w 89"/>
                <a:gd name="T1" fmla="*/ 49 h 49"/>
                <a:gd name="T2" fmla="*/ 0 w 89"/>
                <a:gd name="T3" fmla="*/ 49 h 49"/>
                <a:gd name="T4" fmla="*/ 40 w 89"/>
                <a:gd name="T5" fmla="*/ 3 h 49"/>
                <a:gd name="T6" fmla="*/ 89 w 89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49">
                  <a:moveTo>
                    <a:pt x="89" y="4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7"/>
                    <a:pt x="40" y="3"/>
                  </a:cubicBezTo>
                  <a:cubicBezTo>
                    <a:pt x="79" y="0"/>
                    <a:pt x="89" y="49"/>
                    <a:pt x="89" y="49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2"/>
            <p:cNvSpPr>
              <a:spLocks/>
            </p:cNvSpPr>
            <p:nvPr/>
          </p:nvSpPr>
          <p:spPr bwMode="auto">
            <a:xfrm>
              <a:off x="11473210" y="6844755"/>
              <a:ext cx="120650" cy="17462"/>
            </a:xfrm>
            <a:custGeom>
              <a:avLst/>
              <a:gdLst>
                <a:gd name="T0" fmla="*/ 27 w 45"/>
                <a:gd name="T1" fmla="*/ 7 h 7"/>
                <a:gd name="T2" fmla="*/ 23 w 45"/>
                <a:gd name="T3" fmla="*/ 7 h 7"/>
                <a:gd name="T4" fmla="*/ 19 w 45"/>
                <a:gd name="T5" fmla="*/ 7 h 7"/>
                <a:gd name="T6" fmla="*/ 2 w 45"/>
                <a:gd name="T7" fmla="*/ 5 h 7"/>
                <a:gd name="T8" fmla="*/ 0 w 45"/>
                <a:gd name="T9" fmla="*/ 2 h 7"/>
                <a:gd name="T10" fmla="*/ 3 w 45"/>
                <a:gd name="T11" fmla="*/ 1 h 7"/>
                <a:gd name="T12" fmla="*/ 19 w 45"/>
                <a:gd name="T13" fmla="*/ 3 h 7"/>
                <a:gd name="T14" fmla="*/ 23 w 45"/>
                <a:gd name="T15" fmla="*/ 3 h 7"/>
                <a:gd name="T16" fmla="*/ 42 w 45"/>
                <a:gd name="T17" fmla="*/ 1 h 7"/>
                <a:gd name="T18" fmla="*/ 45 w 45"/>
                <a:gd name="T19" fmla="*/ 2 h 7"/>
                <a:gd name="T20" fmla="*/ 44 w 45"/>
                <a:gd name="T21" fmla="*/ 5 h 7"/>
                <a:gd name="T22" fmla="*/ 27 w 45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7">
                  <a:moveTo>
                    <a:pt x="27" y="7"/>
                  </a:moveTo>
                  <a:cubicBezTo>
                    <a:pt x="26" y="7"/>
                    <a:pt x="25" y="7"/>
                    <a:pt x="23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9" y="7"/>
                    <a:pt x="2" y="5"/>
                    <a:pt x="2" y="5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10" y="3"/>
                    <a:pt x="19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31" y="3"/>
                    <a:pt x="38" y="3"/>
                    <a:pt x="42" y="1"/>
                  </a:cubicBezTo>
                  <a:cubicBezTo>
                    <a:pt x="43" y="0"/>
                    <a:pt x="44" y="1"/>
                    <a:pt x="45" y="2"/>
                  </a:cubicBezTo>
                  <a:cubicBezTo>
                    <a:pt x="45" y="3"/>
                    <a:pt x="45" y="4"/>
                    <a:pt x="44" y="5"/>
                  </a:cubicBezTo>
                  <a:cubicBezTo>
                    <a:pt x="40" y="7"/>
                    <a:pt x="34" y="7"/>
                    <a:pt x="27" y="7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3"/>
            <p:cNvSpPr>
              <a:spLocks/>
            </p:cNvSpPr>
            <p:nvPr/>
          </p:nvSpPr>
          <p:spPr bwMode="auto">
            <a:xfrm>
              <a:off x="11471623" y="5998617"/>
              <a:ext cx="98425" cy="161925"/>
            </a:xfrm>
            <a:custGeom>
              <a:avLst/>
              <a:gdLst>
                <a:gd name="T0" fmla="*/ 0 w 37"/>
                <a:gd name="T1" fmla="*/ 0 h 60"/>
                <a:gd name="T2" fmla="*/ 0 w 37"/>
                <a:gd name="T3" fmla="*/ 44 h 60"/>
                <a:gd name="T4" fmla="*/ 20 w 37"/>
                <a:gd name="T5" fmla="*/ 60 h 60"/>
                <a:gd name="T6" fmla="*/ 35 w 37"/>
                <a:gd name="T7" fmla="*/ 42 h 60"/>
                <a:gd name="T8" fmla="*/ 35 w 37"/>
                <a:gd name="T9" fmla="*/ 0 h 60"/>
                <a:gd name="T10" fmla="*/ 0 w 37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60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60"/>
                    <a:pt x="20" y="60"/>
                  </a:cubicBezTo>
                  <a:cubicBezTo>
                    <a:pt x="37" y="60"/>
                    <a:pt x="35" y="42"/>
                    <a:pt x="35" y="42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4"/>
            <p:cNvSpPr>
              <a:spLocks/>
            </p:cNvSpPr>
            <p:nvPr/>
          </p:nvSpPr>
          <p:spPr bwMode="auto">
            <a:xfrm>
              <a:off x="11471623" y="5998617"/>
              <a:ext cx="93663" cy="46037"/>
            </a:xfrm>
            <a:custGeom>
              <a:avLst/>
              <a:gdLst>
                <a:gd name="T0" fmla="*/ 0 w 35"/>
                <a:gd name="T1" fmla="*/ 14 h 17"/>
                <a:gd name="T2" fmla="*/ 19 w 35"/>
                <a:gd name="T3" fmla="*/ 15 h 17"/>
                <a:gd name="T4" fmla="*/ 35 w 35"/>
                <a:gd name="T5" fmla="*/ 12 h 17"/>
                <a:gd name="T6" fmla="*/ 35 w 35"/>
                <a:gd name="T7" fmla="*/ 0 h 17"/>
                <a:gd name="T8" fmla="*/ 0 w 35"/>
                <a:gd name="T9" fmla="*/ 0 h 17"/>
                <a:gd name="T10" fmla="*/ 0 w 35"/>
                <a:gd name="T11" fmla="*/ 14 h 17"/>
                <a:gd name="T12" fmla="*/ 0 w 35"/>
                <a:gd name="T13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0" y="14"/>
                  </a:moveTo>
                  <a:cubicBezTo>
                    <a:pt x="5" y="17"/>
                    <a:pt x="13" y="15"/>
                    <a:pt x="19" y="15"/>
                  </a:cubicBezTo>
                  <a:cubicBezTo>
                    <a:pt x="24" y="15"/>
                    <a:pt x="30" y="14"/>
                    <a:pt x="35" y="12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5"/>
            <p:cNvSpPr>
              <a:spLocks/>
            </p:cNvSpPr>
            <p:nvPr/>
          </p:nvSpPr>
          <p:spPr bwMode="auto">
            <a:xfrm>
              <a:off x="11185873" y="5285830"/>
              <a:ext cx="658813" cy="631825"/>
            </a:xfrm>
            <a:custGeom>
              <a:avLst/>
              <a:gdLst>
                <a:gd name="T0" fmla="*/ 52 w 245"/>
                <a:gd name="T1" fmla="*/ 235 h 235"/>
                <a:gd name="T2" fmla="*/ 2 w 245"/>
                <a:gd name="T3" fmla="*/ 138 h 235"/>
                <a:gd name="T4" fmla="*/ 131 w 245"/>
                <a:gd name="T5" fmla="*/ 6 h 235"/>
                <a:gd name="T6" fmla="*/ 237 w 245"/>
                <a:gd name="T7" fmla="*/ 140 h 235"/>
                <a:gd name="T8" fmla="*/ 187 w 245"/>
                <a:gd name="T9" fmla="*/ 235 h 235"/>
                <a:gd name="T10" fmla="*/ 52 w 245"/>
                <a:gd name="T11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235">
                  <a:moveTo>
                    <a:pt x="52" y="235"/>
                  </a:moveTo>
                  <a:cubicBezTo>
                    <a:pt x="52" y="235"/>
                    <a:pt x="5" y="207"/>
                    <a:pt x="2" y="138"/>
                  </a:cubicBezTo>
                  <a:cubicBezTo>
                    <a:pt x="0" y="68"/>
                    <a:pt x="16" y="0"/>
                    <a:pt x="131" y="6"/>
                  </a:cubicBezTo>
                  <a:cubicBezTo>
                    <a:pt x="245" y="12"/>
                    <a:pt x="238" y="126"/>
                    <a:pt x="237" y="140"/>
                  </a:cubicBezTo>
                  <a:cubicBezTo>
                    <a:pt x="235" y="163"/>
                    <a:pt x="222" y="207"/>
                    <a:pt x="187" y="235"/>
                  </a:cubicBezTo>
                  <a:lnTo>
                    <a:pt x="52" y="235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6"/>
            <p:cNvSpPr>
              <a:spLocks/>
            </p:cNvSpPr>
            <p:nvPr/>
          </p:nvSpPr>
          <p:spPr bwMode="auto">
            <a:xfrm>
              <a:off x="11185873" y="5285830"/>
              <a:ext cx="658813" cy="471487"/>
            </a:xfrm>
            <a:custGeom>
              <a:avLst/>
              <a:gdLst>
                <a:gd name="T0" fmla="*/ 131 w 245"/>
                <a:gd name="T1" fmla="*/ 6 h 175"/>
                <a:gd name="T2" fmla="*/ 2 w 245"/>
                <a:gd name="T3" fmla="*/ 138 h 175"/>
                <a:gd name="T4" fmla="*/ 7 w 245"/>
                <a:gd name="T5" fmla="*/ 170 h 175"/>
                <a:gd name="T6" fmla="*/ 10 w 245"/>
                <a:gd name="T7" fmla="*/ 147 h 175"/>
                <a:gd name="T8" fmla="*/ 32 w 245"/>
                <a:gd name="T9" fmla="*/ 97 h 175"/>
                <a:gd name="T10" fmla="*/ 119 w 245"/>
                <a:gd name="T11" fmla="*/ 65 h 175"/>
                <a:gd name="T12" fmla="*/ 205 w 245"/>
                <a:gd name="T13" fmla="*/ 101 h 175"/>
                <a:gd name="T14" fmla="*/ 226 w 245"/>
                <a:gd name="T15" fmla="*/ 153 h 175"/>
                <a:gd name="T16" fmla="*/ 228 w 245"/>
                <a:gd name="T17" fmla="*/ 175 h 175"/>
                <a:gd name="T18" fmla="*/ 237 w 245"/>
                <a:gd name="T19" fmla="*/ 140 h 175"/>
                <a:gd name="T20" fmla="*/ 131 w 245"/>
                <a:gd name="T21" fmla="*/ 6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5" h="175">
                  <a:moveTo>
                    <a:pt x="131" y="6"/>
                  </a:moveTo>
                  <a:cubicBezTo>
                    <a:pt x="16" y="0"/>
                    <a:pt x="0" y="68"/>
                    <a:pt x="2" y="138"/>
                  </a:cubicBezTo>
                  <a:cubicBezTo>
                    <a:pt x="3" y="150"/>
                    <a:pt x="4" y="160"/>
                    <a:pt x="7" y="170"/>
                  </a:cubicBezTo>
                  <a:cubicBezTo>
                    <a:pt x="8" y="162"/>
                    <a:pt x="8" y="155"/>
                    <a:pt x="10" y="147"/>
                  </a:cubicBezTo>
                  <a:cubicBezTo>
                    <a:pt x="14" y="130"/>
                    <a:pt x="21" y="112"/>
                    <a:pt x="32" y="97"/>
                  </a:cubicBezTo>
                  <a:cubicBezTo>
                    <a:pt x="51" y="72"/>
                    <a:pt x="89" y="64"/>
                    <a:pt x="119" y="65"/>
                  </a:cubicBezTo>
                  <a:cubicBezTo>
                    <a:pt x="151" y="65"/>
                    <a:pt x="185" y="75"/>
                    <a:pt x="205" y="101"/>
                  </a:cubicBezTo>
                  <a:cubicBezTo>
                    <a:pt x="217" y="116"/>
                    <a:pt x="223" y="134"/>
                    <a:pt x="226" y="153"/>
                  </a:cubicBezTo>
                  <a:cubicBezTo>
                    <a:pt x="227" y="160"/>
                    <a:pt x="228" y="168"/>
                    <a:pt x="228" y="175"/>
                  </a:cubicBezTo>
                  <a:cubicBezTo>
                    <a:pt x="233" y="162"/>
                    <a:pt x="236" y="149"/>
                    <a:pt x="237" y="140"/>
                  </a:cubicBezTo>
                  <a:cubicBezTo>
                    <a:pt x="238" y="126"/>
                    <a:pt x="245" y="12"/>
                    <a:pt x="131" y="6"/>
                  </a:cubicBez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7"/>
            <p:cNvSpPr>
              <a:spLocks/>
            </p:cNvSpPr>
            <p:nvPr/>
          </p:nvSpPr>
          <p:spPr bwMode="auto">
            <a:xfrm>
              <a:off x="11382723" y="5193755"/>
              <a:ext cx="246063" cy="285750"/>
            </a:xfrm>
            <a:custGeom>
              <a:avLst/>
              <a:gdLst>
                <a:gd name="T0" fmla="*/ 44 w 92"/>
                <a:gd name="T1" fmla="*/ 106 h 106"/>
                <a:gd name="T2" fmla="*/ 3 w 92"/>
                <a:gd name="T3" fmla="*/ 59 h 106"/>
                <a:gd name="T4" fmla="*/ 14 w 92"/>
                <a:gd name="T5" fmla="*/ 9 h 106"/>
                <a:gd name="T6" fmla="*/ 21 w 92"/>
                <a:gd name="T7" fmla="*/ 33 h 106"/>
                <a:gd name="T8" fmla="*/ 39 w 92"/>
                <a:gd name="T9" fmla="*/ 0 h 106"/>
                <a:gd name="T10" fmla="*/ 44 w 92"/>
                <a:gd name="T11" fmla="*/ 32 h 106"/>
                <a:gd name="T12" fmla="*/ 58 w 92"/>
                <a:gd name="T13" fmla="*/ 0 h 106"/>
                <a:gd name="T14" fmla="*/ 66 w 92"/>
                <a:gd name="T15" fmla="*/ 24 h 106"/>
                <a:gd name="T16" fmla="*/ 73 w 92"/>
                <a:gd name="T17" fmla="*/ 2 h 106"/>
                <a:gd name="T18" fmla="*/ 91 w 92"/>
                <a:gd name="T19" fmla="*/ 46 h 106"/>
                <a:gd name="T20" fmla="*/ 62 w 92"/>
                <a:gd name="T21" fmla="*/ 105 h 106"/>
                <a:gd name="T22" fmla="*/ 44 w 92"/>
                <a:gd name="T2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2" h="106">
                  <a:moveTo>
                    <a:pt x="44" y="106"/>
                  </a:moveTo>
                  <a:cubicBezTo>
                    <a:pt x="44" y="106"/>
                    <a:pt x="5" y="81"/>
                    <a:pt x="3" y="59"/>
                  </a:cubicBezTo>
                  <a:cubicBezTo>
                    <a:pt x="0" y="37"/>
                    <a:pt x="14" y="9"/>
                    <a:pt x="14" y="9"/>
                  </a:cubicBezTo>
                  <a:cubicBezTo>
                    <a:pt x="14" y="9"/>
                    <a:pt x="13" y="27"/>
                    <a:pt x="21" y="33"/>
                  </a:cubicBezTo>
                  <a:cubicBezTo>
                    <a:pt x="21" y="33"/>
                    <a:pt x="23" y="9"/>
                    <a:pt x="39" y="0"/>
                  </a:cubicBezTo>
                  <a:cubicBezTo>
                    <a:pt x="39" y="0"/>
                    <a:pt x="38" y="24"/>
                    <a:pt x="44" y="3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4"/>
                    <a:pt x="73" y="12"/>
                    <a:pt x="73" y="2"/>
                  </a:cubicBezTo>
                  <a:cubicBezTo>
                    <a:pt x="73" y="2"/>
                    <a:pt x="90" y="17"/>
                    <a:pt x="91" y="46"/>
                  </a:cubicBezTo>
                  <a:cubicBezTo>
                    <a:pt x="92" y="75"/>
                    <a:pt x="83" y="90"/>
                    <a:pt x="62" y="105"/>
                  </a:cubicBezTo>
                  <a:lnTo>
                    <a:pt x="44" y="106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8"/>
            <p:cNvSpPr>
              <a:spLocks/>
            </p:cNvSpPr>
            <p:nvPr/>
          </p:nvSpPr>
          <p:spPr bwMode="auto">
            <a:xfrm>
              <a:off x="11279535" y="5560467"/>
              <a:ext cx="503238" cy="503237"/>
            </a:xfrm>
            <a:custGeom>
              <a:avLst/>
              <a:gdLst>
                <a:gd name="T0" fmla="*/ 3 w 187"/>
                <a:gd name="T1" fmla="*/ 0 h 187"/>
                <a:gd name="T2" fmla="*/ 164 w 187"/>
                <a:gd name="T3" fmla="*/ 0 h 187"/>
                <a:gd name="T4" fmla="*/ 137 w 187"/>
                <a:gd name="T5" fmla="*/ 164 h 187"/>
                <a:gd name="T6" fmla="*/ 6 w 187"/>
                <a:gd name="T7" fmla="*/ 126 h 187"/>
                <a:gd name="T8" fmla="*/ 3 w 187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187">
                  <a:moveTo>
                    <a:pt x="3" y="0"/>
                  </a:move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87" y="140"/>
                    <a:pt x="137" y="164"/>
                  </a:cubicBezTo>
                  <a:cubicBezTo>
                    <a:pt x="87" y="187"/>
                    <a:pt x="11" y="166"/>
                    <a:pt x="6" y="126"/>
                  </a:cubicBezTo>
                  <a:cubicBezTo>
                    <a:pt x="0" y="87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Oval 29"/>
            <p:cNvSpPr>
              <a:spLocks noChangeArrowheads="1"/>
            </p:cNvSpPr>
            <p:nvPr/>
          </p:nvSpPr>
          <p:spPr bwMode="auto">
            <a:xfrm>
              <a:off x="11209685" y="5700167"/>
              <a:ext cx="103188" cy="10160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Oval 30"/>
            <p:cNvSpPr>
              <a:spLocks noChangeArrowheads="1"/>
            </p:cNvSpPr>
            <p:nvPr/>
          </p:nvSpPr>
          <p:spPr bwMode="auto">
            <a:xfrm>
              <a:off x="11693873" y="5700167"/>
              <a:ext cx="101600" cy="10160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Oval 31"/>
            <p:cNvSpPr>
              <a:spLocks noChangeArrowheads="1"/>
            </p:cNvSpPr>
            <p:nvPr/>
          </p:nvSpPr>
          <p:spPr bwMode="auto">
            <a:xfrm>
              <a:off x="11347798" y="5665242"/>
              <a:ext cx="55563" cy="55562"/>
            </a:xfrm>
            <a:prstGeom prst="ellipse">
              <a:avLst/>
            </a:prstGeom>
            <a:solidFill>
              <a:srgbClr val="33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32"/>
            <p:cNvSpPr>
              <a:spLocks noChangeArrowheads="1"/>
            </p:cNvSpPr>
            <p:nvPr/>
          </p:nvSpPr>
          <p:spPr bwMode="auto">
            <a:xfrm>
              <a:off x="11608148" y="5665242"/>
              <a:ext cx="55563" cy="55562"/>
            </a:xfrm>
            <a:prstGeom prst="ellipse">
              <a:avLst/>
            </a:prstGeom>
            <a:solidFill>
              <a:srgbClr val="33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Oval 33"/>
            <p:cNvSpPr>
              <a:spLocks noChangeArrowheads="1"/>
            </p:cNvSpPr>
            <p:nvPr/>
          </p:nvSpPr>
          <p:spPr bwMode="auto">
            <a:xfrm>
              <a:off x="11457335" y="5757317"/>
              <a:ext cx="85725" cy="55562"/>
            </a:xfrm>
            <a:prstGeom prst="ellipse">
              <a:avLst/>
            </a:prstGeom>
            <a:solidFill>
              <a:srgbClr val="E5B3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4"/>
            <p:cNvSpPr>
              <a:spLocks/>
            </p:cNvSpPr>
            <p:nvPr/>
          </p:nvSpPr>
          <p:spPr bwMode="auto">
            <a:xfrm>
              <a:off x="11306523" y="5603330"/>
              <a:ext cx="95250" cy="34925"/>
            </a:xfrm>
            <a:custGeom>
              <a:avLst/>
              <a:gdLst>
                <a:gd name="T0" fmla="*/ 2 w 35"/>
                <a:gd name="T1" fmla="*/ 13 h 13"/>
                <a:gd name="T2" fmla="*/ 0 w 35"/>
                <a:gd name="T3" fmla="*/ 12 h 13"/>
                <a:gd name="T4" fmla="*/ 1 w 35"/>
                <a:gd name="T5" fmla="*/ 9 h 13"/>
                <a:gd name="T6" fmla="*/ 33 w 35"/>
                <a:gd name="T7" fmla="*/ 0 h 13"/>
                <a:gd name="T8" fmla="*/ 35 w 35"/>
                <a:gd name="T9" fmla="*/ 2 h 13"/>
                <a:gd name="T10" fmla="*/ 33 w 35"/>
                <a:gd name="T11" fmla="*/ 4 h 13"/>
                <a:gd name="T12" fmla="*/ 3 w 35"/>
                <a:gd name="T13" fmla="*/ 13 h 13"/>
                <a:gd name="T14" fmla="*/ 2 w 35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3">
                  <a:moveTo>
                    <a:pt x="2" y="13"/>
                  </a:moveTo>
                  <a:cubicBezTo>
                    <a:pt x="1" y="13"/>
                    <a:pt x="1" y="13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14" y="0"/>
                    <a:pt x="33" y="0"/>
                  </a:cubicBezTo>
                  <a:cubicBezTo>
                    <a:pt x="34" y="0"/>
                    <a:pt x="35" y="0"/>
                    <a:pt x="35" y="2"/>
                  </a:cubicBezTo>
                  <a:cubicBezTo>
                    <a:pt x="35" y="3"/>
                    <a:pt x="34" y="4"/>
                    <a:pt x="33" y="4"/>
                  </a:cubicBezTo>
                  <a:cubicBezTo>
                    <a:pt x="15" y="4"/>
                    <a:pt x="3" y="13"/>
                    <a:pt x="3" y="13"/>
                  </a:cubicBezTo>
                  <a:cubicBezTo>
                    <a:pt x="3" y="13"/>
                    <a:pt x="2" y="13"/>
                    <a:pt x="2" y="13"/>
                  </a:cubicBezTo>
                  <a:close/>
                </a:path>
              </a:pathLst>
            </a:custGeom>
            <a:solidFill>
              <a:srgbClr val="33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35"/>
            <p:cNvSpPr>
              <a:spLocks/>
            </p:cNvSpPr>
            <p:nvPr/>
          </p:nvSpPr>
          <p:spPr bwMode="auto">
            <a:xfrm>
              <a:off x="11593860" y="5603330"/>
              <a:ext cx="95250" cy="34925"/>
            </a:xfrm>
            <a:custGeom>
              <a:avLst/>
              <a:gdLst>
                <a:gd name="T0" fmla="*/ 33 w 35"/>
                <a:gd name="T1" fmla="*/ 13 h 13"/>
                <a:gd name="T2" fmla="*/ 34 w 35"/>
                <a:gd name="T3" fmla="*/ 12 h 13"/>
                <a:gd name="T4" fmla="*/ 34 w 35"/>
                <a:gd name="T5" fmla="*/ 9 h 13"/>
                <a:gd name="T6" fmla="*/ 2 w 35"/>
                <a:gd name="T7" fmla="*/ 0 h 13"/>
                <a:gd name="T8" fmla="*/ 0 w 35"/>
                <a:gd name="T9" fmla="*/ 2 h 13"/>
                <a:gd name="T10" fmla="*/ 2 w 35"/>
                <a:gd name="T11" fmla="*/ 4 h 13"/>
                <a:gd name="T12" fmla="*/ 32 w 35"/>
                <a:gd name="T13" fmla="*/ 13 h 13"/>
                <a:gd name="T14" fmla="*/ 33 w 35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3">
                  <a:moveTo>
                    <a:pt x="33" y="13"/>
                  </a:moveTo>
                  <a:cubicBezTo>
                    <a:pt x="33" y="13"/>
                    <a:pt x="34" y="13"/>
                    <a:pt x="34" y="12"/>
                  </a:cubicBezTo>
                  <a:cubicBezTo>
                    <a:pt x="35" y="11"/>
                    <a:pt x="35" y="10"/>
                    <a:pt x="34" y="9"/>
                  </a:cubicBezTo>
                  <a:cubicBezTo>
                    <a:pt x="33" y="9"/>
                    <a:pt x="21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0" y="4"/>
                    <a:pt x="32" y="13"/>
                    <a:pt x="32" y="13"/>
                  </a:cubicBezTo>
                  <a:cubicBezTo>
                    <a:pt x="32" y="13"/>
                    <a:pt x="32" y="13"/>
                    <a:pt x="33" y="13"/>
                  </a:cubicBezTo>
                  <a:close/>
                </a:path>
              </a:pathLst>
            </a:custGeom>
            <a:solidFill>
              <a:srgbClr val="33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6"/>
            <p:cNvSpPr>
              <a:spLocks/>
            </p:cNvSpPr>
            <p:nvPr/>
          </p:nvSpPr>
          <p:spPr bwMode="auto">
            <a:xfrm>
              <a:off x="11403360" y="5893842"/>
              <a:ext cx="212725" cy="38100"/>
            </a:xfrm>
            <a:custGeom>
              <a:avLst/>
              <a:gdLst>
                <a:gd name="T0" fmla="*/ 16 w 79"/>
                <a:gd name="T1" fmla="*/ 10 h 14"/>
                <a:gd name="T2" fmla="*/ 1 w 79"/>
                <a:gd name="T3" fmla="*/ 8 h 14"/>
                <a:gd name="T4" fmla="*/ 0 w 79"/>
                <a:gd name="T5" fmla="*/ 6 h 14"/>
                <a:gd name="T6" fmla="*/ 2 w 79"/>
                <a:gd name="T7" fmla="*/ 4 h 14"/>
                <a:gd name="T8" fmla="*/ 77 w 79"/>
                <a:gd name="T9" fmla="*/ 0 h 14"/>
                <a:gd name="T10" fmla="*/ 79 w 79"/>
                <a:gd name="T11" fmla="*/ 2 h 14"/>
                <a:gd name="T12" fmla="*/ 78 w 79"/>
                <a:gd name="T13" fmla="*/ 4 h 14"/>
                <a:gd name="T14" fmla="*/ 16 w 79"/>
                <a:gd name="T15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14">
                  <a:moveTo>
                    <a:pt x="16" y="10"/>
                  </a:moveTo>
                  <a:cubicBezTo>
                    <a:pt x="7" y="9"/>
                    <a:pt x="1" y="8"/>
                    <a:pt x="1" y="8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5"/>
                    <a:pt x="1" y="4"/>
                    <a:pt x="2" y="4"/>
                  </a:cubicBezTo>
                  <a:cubicBezTo>
                    <a:pt x="3" y="4"/>
                    <a:pt x="38" y="14"/>
                    <a:pt x="77" y="0"/>
                  </a:cubicBezTo>
                  <a:cubicBezTo>
                    <a:pt x="78" y="0"/>
                    <a:pt x="79" y="0"/>
                    <a:pt x="79" y="2"/>
                  </a:cubicBezTo>
                  <a:cubicBezTo>
                    <a:pt x="79" y="3"/>
                    <a:pt x="79" y="4"/>
                    <a:pt x="78" y="4"/>
                  </a:cubicBezTo>
                  <a:cubicBezTo>
                    <a:pt x="53" y="13"/>
                    <a:pt x="30" y="12"/>
                    <a:pt x="16" y="10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37"/>
            <p:cNvSpPr>
              <a:spLocks noEditPoints="1"/>
            </p:cNvSpPr>
            <p:nvPr/>
          </p:nvSpPr>
          <p:spPr bwMode="auto">
            <a:xfrm>
              <a:off x="11395423" y="6276430"/>
              <a:ext cx="266700" cy="266700"/>
            </a:xfrm>
            <a:custGeom>
              <a:avLst/>
              <a:gdLst>
                <a:gd name="T0" fmla="*/ 49 w 99"/>
                <a:gd name="T1" fmla="*/ 0 h 99"/>
                <a:gd name="T2" fmla="*/ 0 w 99"/>
                <a:gd name="T3" fmla="*/ 49 h 99"/>
                <a:gd name="T4" fmla="*/ 49 w 99"/>
                <a:gd name="T5" fmla="*/ 99 h 99"/>
                <a:gd name="T6" fmla="*/ 99 w 99"/>
                <a:gd name="T7" fmla="*/ 49 h 99"/>
                <a:gd name="T8" fmla="*/ 49 w 99"/>
                <a:gd name="T9" fmla="*/ 0 h 99"/>
                <a:gd name="T10" fmla="*/ 49 w 99"/>
                <a:gd name="T11" fmla="*/ 89 h 99"/>
                <a:gd name="T12" fmla="*/ 10 w 99"/>
                <a:gd name="T13" fmla="*/ 49 h 99"/>
                <a:gd name="T14" fmla="*/ 49 w 99"/>
                <a:gd name="T15" fmla="*/ 10 h 99"/>
                <a:gd name="T16" fmla="*/ 88 w 99"/>
                <a:gd name="T17" fmla="*/ 49 h 99"/>
                <a:gd name="T18" fmla="*/ 49 w 99"/>
                <a:gd name="T19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49" y="99"/>
                  </a:cubicBezTo>
                  <a:cubicBezTo>
                    <a:pt x="76" y="99"/>
                    <a:pt x="99" y="77"/>
                    <a:pt x="99" y="49"/>
                  </a:cubicBezTo>
                  <a:cubicBezTo>
                    <a:pt x="99" y="22"/>
                    <a:pt x="76" y="0"/>
                    <a:pt x="49" y="0"/>
                  </a:cubicBezTo>
                  <a:close/>
                  <a:moveTo>
                    <a:pt x="49" y="89"/>
                  </a:moveTo>
                  <a:cubicBezTo>
                    <a:pt x="27" y="89"/>
                    <a:pt x="10" y="71"/>
                    <a:pt x="10" y="49"/>
                  </a:cubicBezTo>
                  <a:cubicBezTo>
                    <a:pt x="10" y="27"/>
                    <a:pt x="27" y="10"/>
                    <a:pt x="49" y="10"/>
                  </a:cubicBezTo>
                  <a:cubicBezTo>
                    <a:pt x="71" y="10"/>
                    <a:pt x="88" y="27"/>
                    <a:pt x="88" y="49"/>
                  </a:cubicBezTo>
                  <a:cubicBezTo>
                    <a:pt x="88" y="71"/>
                    <a:pt x="71" y="89"/>
                    <a:pt x="49" y="89"/>
                  </a:cubicBez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38"/>
            <p:cNvSpPr>
              <a:spLocks noChangeArrowheads="1"/>
            </p:cNvSpPr>
            <p:nvPr/>
          </p:nvSpPr>
          <p:spPr bwMode="auto">
            <a:xfrm>
              <a:off x="11446223" y="6327230"/>
              <a:ext cx="161925" cy="163512"/>
            </a:xfrm>
            <a:prstGeom prst="ellipse">
              <a:avLst/>
            </a:pr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"/>
            <p:cNvSpPr>
              <a:spLocks/>
            </p:cNvSpPr>
            <p:nvPr/>
          </p:nvSpPr>
          <p:spPr bwMode="auto">
            <a:xfrm>
              <a:off x="11446223" y="6570117"/>
              <a:ext cx="57150" cy="55562"/>
            </a:xfrm>
            <a:custGeom>
              <a:avLst/>
              <a:gdLst>
                <a:gd name="T0" fmla="*/ 18 w 21"/>
                <a:gd name="T1" fmla="*/ 12 h 21"/>
                <a:gd name="T2" fmla="*/ 18 w 21"/>
                <a:gd name="T3" fmla="*/ 3 h 21"/>
                <a:gd name="T4" fmla="*/ 17 w 21"/>
                <a:gd name="T5" fmla="*/ 3 h 21"/>
                <a:gd name="T6" fmla="*/ 15 w 21"/>
                <a:gd name="T7" fmla="*/ 11 h 21"/>
                <a:gd name="T8" fmla="*/ 11 w 21"/>
                <a:gd name="T9" fmla="*/ 21 h 21"/>
                <a:gd name="T10" fmla="*/ 9 w 21"/>
                <a:gd name="T11" fmla="*/ 21 h 21"/>
                <a:gd name="T12" fmla="*/ 6 w 21"/>
                <a:gd name="T13" fmla="*/ 11 h 21"/>
                <a:gd name="T14" fmla="*/ 3 w 21"/>
                <a:gd name="T15" fmla="*/ 3 h 21"/>
                <a:gd name="T16" fmla="*/ 3 w 21"/>
                <a:gd name="T17" fmla="*/ 3 h 21"/>
                <a:gd name="T18" fmla="*/ 3 w 21"/>
                <a:gd name="T19" fmla="*/ 12 h 21"/>
                <a:gd name="T20" fmla="*/ 2 w 21"/>
                <a:gd name="T21" fmla="*/ 21 h 21"/>
                <a:gd name="T22" fmla="*/ 0 w 21"/>
                <a:gd name="T23" fmla="*/ 21 h 21"/>
                <a:gd name="T24" fmla="*/ 1 w 21"/>
                <a:gd name="T25" fmla="*/ 0 h 21"/>
                <a:gd name="T26" fmla="*/ 5 w 21"/>
                <a:gd name="T27" fmla="*/ 0 h 21"/>
                <a:gd name="T28" fmla="*/ 8 w 21"/>
                <a:gd name="T29" fmla="*/ 11 h 21"/>
                <a:gd name="T30" fmla="*/ 10 w 21"/>
                <a:gd name="T31" fmla="*/ 18 h 21"/>
                <a:gd name="T32" fmla="*/ 10 w 21"/>
                <a:gd name="T33" fmla="*/ 18 h 21"/>
                <a:gd name="T34" fmla="*/ 13 w 21"/>
                <a:gd name="T35" fmla="*/ 11 h 21"/>
                <a:gd name="T36" fmla="*/ 16 w 21"/>
                <a:gd name="T37" fmla="*/ 0 h 21"/>
                <a:gd name="T38" fmla="*/ 20 w 21"/>
                <a:gd name="T39" fmla="*/ 0 h 21"/>
                <a:gd name="T40" fmla="*/ 21 w 21"/>
                <a:gd name="T41" fmla="*/ 21 h 21"/>
                <a:gd name="T42" fmla="*/ 18 w 21"/>
                <a:gd name="T43" fmla="*/ 21 h 21"/>
                <a:gd name="T44" fmla="*/ 18 w 21"/>
                <a:gd name="T45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1">
                  <a:moveTo>
                    <a:pt x="18" y="12"/>
                  </a:moveTo>
                  <a:cubicBezTo>
                    <a:pt x="18" y="9"/>
                    <a:pt x="18" y="6"/>
                    <a:pt x="18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6"/>
                    <a:pt x="16" y="8"/>
                    <a:pt x="15" y="1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8"/>
                    <a:pt x="4" y="6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6"/>
                    <a:pt x="3" y="9"/>
                    <a:pt x="3" y="1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3"/>
                    <a:pt x="10" y="15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5"/>
                    <a:pt x="12" y="13"/>
                    <a:pt x="13" y="1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18" y="21"/>
                    <a:pt x="18" y="21"/>
                    <a:pt x="18" y="21"/>
                  </a:cubicBezTo>
                  <a:lnTo>
                    <a:pt x="18" y="12"/>
                  </a:ln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40"/>
            <p:cNvSpPr>
              <a:spLocks noChangeArrowheads="1"/>
            </p:cNvSpPr>
            <p:nvPr/>
          </p:nvSpPr>
          <p:spPr bwMode="auto">
            <a:xfrm>
              <a:off x="11508135" y="6601867"/>
              <a:ext cx="22225" cy="4762"/>
            </a:xfrm>
            <a:prstGeom prst="rect">
              <a:avLst/>
            </a:pr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41"/>
            <p:cNvSpPr>
              <a:spLocks/>
            </p:cNvSpPr>
            <p:nvPr/>
          </p:nvSpPr>
          <p:spPr bwMode="auto">
            <a:xfrm>
              <a:off x="11538298" y="6571705"/>
              <a:ext cx="19050" cy="53975"/>
            </a:xfrm>
            <a:custGeom>
              <a:avLst/>
              <a:gdLst>
                <a:gd name="T0" fmla="*/ 7 w 12"/>
                <a:gd name="T1" fmla="*/ 5 h 34"/>
                <a:gd name="T2" fmla="*/ 7 w 12"/>
                <a:gd name="T3" fmla="*/ 5 h 34"/>
                <a:gd name="T4" fmla="*/ 1 w 12"/>
                <a:gd name="T5" fmla="*/ 9 h 34"/>
                <a:gd name="T6" fmla="*/ 0 w 12"/>
                <a:gd name="T7" fmla="*/ 5 h 34"/>
                <a:gd name="T8" fmla="*/ 8 w 12"/>
                <a:gd name="T9" fmla="*/ 0 h 34"/>
                <a:gd name="T10" fmla="*/ 12 w 12"/>
                <a:gd name="T11" fmla="*/ 0 h 34"/>
                <a:gd name="T12" fmla="*/ 12 w 12"/>
                <a:gd name="T13" fmla="*/ 34 h 34"/>
                <a:gd name="T14" fmla="*/ 7 w 12"/>
                <a:gd name="T15" fmla="*/ 34 h 34"/>
                <a:gd name="T16" fmla="*/ 7 w 12"/>
                <a:gd name="T17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4">
                  <a:moveTo>
                    <a:pt x="7" y="5"/>
                  </a:moveTo>
                  <a:lnTo>
                    <a:pt x="7" y="5"/>
                  </a:lnTo>
                  <a:lnTo>
                    <a:pt x="1" y="9"/>
                  </a:lnTo>
                  <a:lnTo>
                    <a:pt x="0" y="5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34"/>
                  </a:lnTo>
                  <a:lnTo>
                    <a:pt x="7" y="34"/>
                  </a:lnTo>
                  <a:lnTo>
                    <a:pt x="7" y="5"/>
                  </a:ln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42"/>
            <p:cNvSpPr>
              <a:spLocks/>
            </p:cNvSpPr>
            <p:nvPr/>
          </p:nvSpPr>
          <p:spPr bwMode="auto">
            <a:xfrm>
              <a:off x="11574810" y="6571705"/>
              <a:ext cx="33338" cy="53975"/>
            </a:xfrm>
            <a:custGeom>
              <a:avLst/>
              <a:gdLst>
                <a:gd name="T0" fmla="*/ 0 w 12"/>
                <a:gd name="T1" fmla="*/ 20 h 20"/>
                <a:gd name="T2" fmla="*/ 0 w 12"/>
                <a:gd name="T3" fmla="*/ 19 h 20"/>
                <a:gd name="T4" fmla="*/ 2 w 12"/>
                <a:gd name="T5" fmla="*/ 17 h 20"/>
                <a:gd name="T6" fmla="*/ 9 w 12"/>
                <a:gd name="T7" fmla="*/ 6 h 20"/>
                <a:gd name="T8" fmla="*/ 5 w 12"/>
                <a:gd name="T9" fmla="*/ 2 h 20"/>
                <a:gd name="T10" fmla="*/ 1 w 12"/>
                <a:gd name="T11" fmla="*/ 4 h 20"/>
                <a:gd name="T12" fmla="*/ 0 w 12"/>
                <a:gd name="T13" fmla="*/ 2 h 20"/>
                <a:gd name="T14" fmla="*/ 6 w 12"/>
                <a:gd name="T15" fmla="*/ 0 h 20"/>
                <a:gd name="T16" fmla="*/ 12 w 12"/>
                <a:gd name="T17" fmla="*/ 6 h 20"/>
                <a:gd name="T18" fmla="*/ 5 w 12"/>
                <a:gd name="T19" fmla="*/ 16 h 20"/>
                <a:gd name="T20" fmla="*/ 3 w 12"/>
                <a:gd name="T21" fmla="*/ 18 h 20"/>
                <a:gd name="T22" fmla="*/ 3 w 12"/>
                <a:gd name="T23" fmla="*/ 18 h 20"/>
                <a:gd name="T24" fmla="*/ 12 w 12"/>
                <a:gd name="T25" fmla="*/ 18 h 20"/>
                <a:gd name="T26" fmla="*/ 12 w 12"/>
                <a:gd name="T27" fmla="*/ 20 h 20"/>
                <a:gd name="T28" fmla="*/ 0 w 12"/>
                <a:gd name="T2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20">
                  <a:moveTo>
                    <a:pt x="0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7" y="12"/>
                    <a:pt x="9" y="9"/>
                    <a:pt x="9" y="6"/>
                  </a:cubicBezTo>
                  <a:cubicBezTo>
                    <a:pt x="9" y="4"/>
                    <a:pt x="8" y="2"/>
                    <a:pt x="5" y="2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9"/>
                    <a:pt x="9" y="12"/>
                    <a:pt x="5" y="16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20"/>
                    <a:pt x="12" y="20"/>
                    <a:pt x="12" y="2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7" name="组合 506"/>
          <p:cNvGrpSpPr/>
          <p:nvPr/>
        </p:nvGrpSpPr>
        <p:grpSpPr>
          <a:xfrm>
            <a:off x="9757123" y="5146130"/>
            <a:ext cx="792162" cy="2441574"/>
            <a:chOff x="9757123" y="5146130"/>
            <a:chExt cx="792162" cy="2441574"/>
          </a:xfrm>
        </p:grpSpPr>
        <p:sp>
          <p:nvSpPr>
            <p:cNvPr id="101" name="Freeform 43"/>
            <p:cNvSpPr>
              <a:spLocks/>
            </p:cNvSpPr>
            <p:nvPr/>
          </p:nvSpPr>
          <p:spPr bwMode="auto">
            <a:xfrm>
              <a:off x="9988898" y="6632030"/>
              <a:ext cx="450850" cy="890587"/>
            </a:xfrm>
            <a:custGeom>
              <a:avLst/>
              <a:gdLst>
                <a:gd name="T0" fmla="*/ 47 w 284"/>
                <a:gd name="T1" fmla="*/ 0 h 561"/>
                <a:gd name="T2" fmla="*/ 0 w 284"/>
                <a:gd name="T3" fmla="*/ 25 h 561"/>
                <a:gd name="T4" fmla="*/ 0 w 284"/>
                <a:gd name="T5" fmla="*/ 561 h 561"/>
                <a:gd name="T6" fmla="*/ 100 w 284"/>
                <a:gd name="T7" fmla="*/ 561 h 561"/>
                <a:gd name="T8" fmla="*/ 118 w 284"/>
                <a:gd name="T9" fmla="*/ 123 h 561"/>
                <a:gd name="T10" fmla="*/ 145 w 284"/>
                <a:gd name="T11" fmla="*/ 122 h 561"/>
                <a:gd name="T12" fmla="*/ 183 w 284"/>
                <a:gd name="T13" fmla="*/ 561 h 561"/>
                <a:gd name="T14" fmla="*/ 284 w 284"/>
                <a:gd name="T15" fmla="*/ 561 h 561"/>
                <a:gd name="T16" fmla="*/ 259 w 284"/>
                <a:gd name="T17" fmla="*/ 25 h 561"/>
                <a:gd name="T18" fmla="*/ 237 w 284"/>
                <a:gd name="T19" fmla="*/ 10 h 561"/>
                <a:gd name="T20" fmla="*/ 47 w 284"/>
                <a:gd name="T21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561">
                  <a:moveTo>
                    <a:pt x="47" y="0"/>
                  </a:moveTo>
                  <a:lnTo>
                    <a:pt x="0" y="25"/>
                  </a:lnTo>
                  <a:lnTo>
                    <a:pt x="0" y="561"/>
                  </a:lnTo>
                  <a:lnTo>
                    <a:pt x="100" y="561"/>
                  </a:lnTo>
                  <a:lnTo>
                    <a:pt x="118" y="123"/>
                  </a:lnTo>
                  <a:lnTo>
                    <a:pt x="145" y="122"/>
                  </a:lnTo>
                  <a:lnTo>
                    <a:pt x="183" y="561"/>
                  </a:lnTo>
                  <a:lnTo>
                    <a:pt x="284" y="561"/>
                  </a:lnTo>
                  <a:lnTo>
                    <a:pt x="259" y="25"/>
                  </a:lnTo>
                  <a:lnTo>
                    <a:pt x="237" y="1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44"/>
            <p:cNvSpPr>
              <a:spLocks/>
            </p:cNvSpPr>
            <p:nvPr/>
          </p:nvSpPr>
          <p:spPr bwMode="auto">
            <a:xfrm>
              <a:off x="9934923" y="7446417"/>
              <a:ext cx="249238" cy="141287"/>
            </a:xfrm>
            <a:custGeom>
              <a:avLst/>
              <a:gdLst>
                <a:gd name="T0" fmla="*/ 0 w 93"/>
                <a:gd name="T1" fmla="*/ 52 h 52"/>
                <a:gd name="T2" fmla="*/ 93 w 93"/>
                <a:gd name="T3" fmla="*/ 52 h 52"/>
                <a:gd name="T4" fmla="*/ 51 w 93"/>
                <a:gd name="T5" fmla="*/ 4 h 52"/>
                <a:gd name="T6" fmla="*/ 0 w 93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52">
                  <a:moveTo>
                    <a:pt x="0" y="52"/>
                  </a:moveTo>
                  <a:cubicBezTo>
                    <a:pt x="93" y="52"/>
                    <a:pt x="93" y="52"/>
                    <a:pt x="93" y="52"/>
                  </a:cubicBezTo>
                  <a:cubicBezTo>
                    <a:pt x="93" y="52"/>
                    <a:pt x="92" y="8"/>
                    <a:pt x="51" y="4"/>
                  </a:cubicBezTo>
                  <a:cubicBezTo>
                    <a:pt x="10" y="0"/>
                    <a:pt x="0" y="52"/>
                    <a:pt x="0" y="52"/>
                  </a:cubicBez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5"/>
            <p:cNvSpPr>
              <a:spLocks/>
            </p:cNvSpPr>
            <p:nvPr/>
          </p:nvSpPr>
          <p:spPr bwMode="auto">
            <a:xfrm>
              <a:off x="10227023" y="7446417"/>
              <a:ext cx="250825" cy="141287"/>
            </a:xfrm>
            <a:custGeom>
              <a:avLst/>
              <a:gdLst>
                <a:gd name="T0" fmla="*/ 93 w 93"/>
                <a:gd name="T1" fmla="*/ 52 h 52"/>
                <a:gd name="T2" fmla="*/ 0 w 93"/>
                <a:gd name="T3" fmla="*/ 52 h 52"/>
                <a:gd name="T4" fmla="*/ 42 w 93"/>
                <a:gd name="T5" fmla="*/ 4 h 52"/>
                <a:gd name="T6" fmla="*/ 93 w 93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52">
                  <a:moveTo>
                    <a:pt x="93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" y="8"/>
                    <a:pt x="42" y="4"/>
                  </a:cubicBezTo>
                  <a:cubicBezTo>
                    <a:pt x="83" y="0"/>
                    <a:pt x="93" y="52"/>
                    <a:pt x="93" y="52"/>
                  </a:cubicBez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46"/>
            <p:cNvSpPr>
              <a:spLocks/>
            </p:cNvSpPr>
            <p:nvPr/>
          </p:nvSpPr>
          <p:spPr bwMode="auto">
            <a:xfrm>
              <a:off x="10133360" y="6809830"/>
              <a:ext cx="128588" cy="15875"/>
            </a:xfrm>
            <a:custGeom>
              <a:avLst/>
              <a:gdLst>
                <a:gd name="T0" fmla="*/ 29 w 48"/>
                <a:gd name="T1" fmla="*/ 6 h 6"/>
                <a:gd name="T2" fmla="*/ 25 w 48"/>
                <a:gd name="T3" fmla="*/ 6 h 6"/>
                <a:gd name="T4" fmla="*/ 20 w 48"/>
                <a:gd name="T5" fmla="*/ 6 h 6"/>
                <a:gd name="T6" fmla="*/ 2 w 48"/>
                <a:gd name="T7" fmla="*/ 4 h 6"/>
                <a:gd name="T8" fmla="*/ 1 w 48"/>
                <a:gd name="T9" fmla="*/ 2 h 6"/>
                <a:gd name="T10" fmla="*/ 3 w 48"/>
                <a:gd name="T11" fmla="*/ 0 h 6"/>
                <a:gd name="T12" fmla="*/ 20 w 48"/>
                <a:gd name="T13" fmla="*/ 2 h 6"/>
                <a:gd name="T14" fmla="*/ 25 w 48"/>
                <a:gd name="T15" fmla="*/ 2 h 6"/>
                <a:gd name="T16" fmla="*/ 44 w 48"/>
                <a:gd name="T17" fmla="*/ 0 h 6"/>
                <a:gd name="T18" fmla="*/ 47 w 48"/>
                <a:gd name="T19" fmla="*/ 1 h 6"/>
                <a:gd name="T20" fmla="*/ 46 w 48"/>
                <a:gd name="T21" fmla="*/ 4 h 6"/>
                <a:gd name="T22" fmla="*/ 29 w 48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6">
                  <a:moveTo>
                    <a:pt x="29" y="6"/>
                  </a:moveTo>
                  <a:cubicBezTo>
                    <a:pt x="27" y="6"/>
                    <a:pt x="26" y="6"/>
                    <a:pt x="25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0" y="6"/>
                    <a:pt x="2" y="4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10" y="2"/>
                    <a:pt x="20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33" y="2"/>
                    <a:pt x="40" y="2"/>
                    <a:pt x="44" y="0"/>
                  </a:cubicBezTo>
                  <a:cubicBezTo>
                    <a:pt x="45" y="0"/>
                    <a:pt x="46" y="0"/>
                    <a:pt x="47" y="1"/>
                  </a:cubicBezTo>
                  <a:cubicBezTo>
                    <a:pt x="48" y="2"/>
                    <a:pt x="47" y="4"/>
                    <a:pt x="46" y="4"/>
                  </a:cubicBezTo>
                  <a:cubicBezTo>
                    <a:pt x="42" y="6"/>
                    <a:pt x="36" y="6"/>
                    <a:pt x="29" y="6"/>
                  </a:cubicBez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47"/>
            <p:cNvSpPr>
              <a:spLocks/>
            </p:cNvSpPr>
            <p:nvPr/>
          </p:nvSpPr>
          <p:spPr bwMode="auto">
            <a:xfrm>
              <a:off x="9982548" y="6598692"/>
              <a:ext cx="422275" cy="80962"/>
            </a:xfrm>
            <a:custGeom>
              <a:avLst/>
              <a:gdLst>
                <a:gd name="T0" fmla="*/ 14 w 266"/>
                <a:gd name="T1" fmla="*/ 0 h 51"/>
                <a:gd name="T2" fmla="*/ 0 w 266"/>
                <a:gd name="T3" fmla="*/ 24 h 51"/>
                <a:gd name="T4" fmla="*/ 0 w 266"/>
                <a:gd name="T5" fmla="*/ 51 h 51"/>
                <a:gd name="T6" fmla="*/ 266 w 266"/>
                <a:gd name="T7" fmla="*/ 48 h 51"/>
                <a:gd name="T8" fmla="*/ 264 w 266"/>
                <a:gd name="T9" fmla="*/ 21 h 51"/>
                <a:gd name="T10" fmla="*/ 251 w 266"/>
                <a:gd name="T11" fmla="*/ 5 h 51"/>
                <a:gd name="T12" fmla="*/ 14 w 266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51">
                  <a:moveTo>
                    <a:pt x="14" y="0"/>
                  </a:moveTo>
                  <a:lnTo>
                    <a:pt x="0" y="24"/>
                  </a:lnTo>
                  <a:lnTo>
                    <a:pt x="0" y="51"/>
                  </a:lnTo>
                  <a:lnTo>
                    <a:pt x="266" y="48"/>
                  </a:lnTo>
                  <a:lnTo>
                    <a:pt x="264" y="21"/>
                  </a:lnTo>
                  <a:lnTo>
                    <a:pt x="251" y="5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8"/>
            <p:cNvSpPr>
              <a:spLocks/>
            </p:cNvSpPr>
            <p:nvPr/>
          </p:nvSpPr>
          <p:spPr bwMode="auto">
            <a:xfrm>
              <a:off x="10392123" y="6501855"/>
              <a:ext cx="114300" cy="131762"/>
            </a:xfrm>
            <a:custGeom>
              <a:avLst/>
              <a:gdLst>
                <a:gd name="T0" fmla="*/ 43 w 43"/>
                <a:gd name="T1" fmla="*/ 0 h 49"/>
                <a:gd name="T2" fmla="*/ 43 w 43"/>
                <a:gd name="T3" fmla="*/ 6 h 49"/>
                <a:gd name="T4" fmla="*/ 42 w 43"/>
                <a:gd name="T5" fmla="*/ 30 h 49"/>
                <a:gd name="T6" fmla="*/ 24 w 43"/>
                <a:gd name="T7" fmla="*/ 48 h 49"/>
                <a:gd name="T8" fmla="*/ 1 w 43"/>
                <a:gd name="T9" fmla="*/ 30 h 49"/>
                <a:gd name="T10" fmla="*/ 0 w 43"/>
                <a:gd name="T11" fmla="*/ 3 h 49"/>
                <a:gd name="T12" fmla="*/ 43 w 43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9">
                  <a:moveTo>
                    <a:pt x="43" y="0"/>
                  </a:moveTo>
                  <a:cubicBezTo>
                    <a:pt x="43" y="6"/>
                    <a:pt x="43" y="6"/>
                    <a:pt x="43" y="6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0" y="47"/>
                    <a:pt x="24" y="48"/>
                  </a:cubicBezTo>
                  <a:cubicBezTo>
                    <a:pt x="2" y="49"/>
                    <a:pt x="1" y="30"/>
                    <a:pt x="1" y="30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9"/>
            <p:cNvSpPr>
              <a:spLocks noEditPoints="1"/>
            </p:cNvSpPr>
            <p:nvPr/>
          </p:nvSpPr>
          <p:spPr bwMode="auto">
            <a:xfrm>
              <a:off x="9757123" y="5912892"/>
              <a:ext cx="787400" cy="723900"/>
            </a:xfrm>
            <a:custGeom>
              <a:avLst/>
              <a:gdLst>
                <a:gd name="T0" fmla="*/ 293 w 293"/>
                <a:gd name="T1" fmla="*/ 227 h 269"/>
                <a:gd name="T2" fmla="*/ 287 w 293"/>
                <a:gd name="T3" fmla="*/ 43 h 269"/>
                <a:gd name="T4" fmla="*/ 261 w 293"/>
                <a:gd name="T5" fmla="*/ 4 h 269"/>
                <a:gd name="T6" fmla="*/ 204 w 293"/>
                <a:gd name="T7" fmla="*/ 2 h 269"/>
                <a:gd name="T8" fmla="*/ 121 w 293"/>
                <a:gd name="T9" fmla="*/ 3 h 269"/>
                <a:gd name="T10" fmla="*/ 63 w 293"/>
                <a:gd name="T11" fmla="*/ 4 h 269"/>
                <a:gd name="T12" fmla="*/ 30 w 293"/>
                <a:gd name="T13" fmla="*/ 53 h 269"/>
                <a:gd name="T14" fmla="*/ 4 w 293"/>
                <a:gd name="T15" fmla="*/ 152 h 269"/>
                <a:gd name="T16" fmla="*/ 61 w 293"/>
                <a:gd name="T17" fmla="*/ 207 h 269"/>
                <a:gd name="T18" fmla="*/ 85 w 293"/>
                <a:gd name="T19" fmla="*/ 170 h 269"/>
                <a:gd name="T20" fmla="*/ 84 w 293"/>
                <a:gd name="T21" fmla="*/ 269 h 269"/>
                <a:gd name="T22" fmla="*/ 240 w 293"/>
                <a:gd name="T23" fmla="*/ 267 h 269"/>
                <a:gd name="T24" fmla="*/ 242 w 293"/>
                <a:gd name="T25" fmla="*/ 73 h 269"/>
                <a:gd name="T26" fmla="*/ 241 w 293"/>
                <a:gd name="T27" fmla="*/ 229 h 269"/>
                <a:gd name="T28" fmla="*/ 293 w 293"/>
                <a:gd name="T29" fmla="*/ 227 h 269"/>
                <a:gd name="T30" fmla="*/ 58 w 293"/>
                <a:gd name="T31" fmla="*/ 137 h 269"/>
                <a:gd name="T32" fmla="*/ 82 w 293"/>
                <a:gd name="T33" fmla="*/ 74 h 269"/>
                <a:gd name="T34" fmla="*/ 85 w 293"/>
                <a:gd name="T35" fmla="*/ 162 h 269"/>
                <a:gd name="T36" fmla="*/ 58 w 293"/>
                <a:gd name="T37" fmla="*/ 137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3" h="269">
                  <a:moveTo>
                    <a:pt x="293" y="227"/>
                  </a:moveTo>
                  <a:cubicBezTo>
                    <a:pt x="287" y="43"/>
                    <a:pt x="287" y="43"/>
                    <a:pt x="287" y="43"/>
                  </a:cubicBezTo>
                  <a:cubicBezTo>
                    <a:pt x="287" y="43"/>
                    <a:pt x="287" y="7"/>
                    <a:pt x="261" y="4"/>
                  </a:cubicBezTo>
                  <a:cubicBezTo>
                    <a:pt x="239" y="2"/>
                    <a:pt x="204" y="2"/>
                    <a:pt x="204" y="2"/>
                  </a:cubicBezTo>
                  <a:cubicBezTo>
                    <a:pt x="121" y="3"/>
                    <a:pt x="121" y="3"/>
                    <a:pt x="121" y="3"/>
                  </a:cubicBezTo>
                  <a:cubicBezTo>
                    <a:pt x="121" y="3"/>
                    <a:pt x="85" y="0"/>
                    <a:pt x="63" y="4"/>
                  </a:cubicBezTo>
                  <a:cubicBezTo>
                    <a:pt x="45" y="7"/>
                    <a:pt x="30" y="53"/>
                    <a:pt x="30" y="53"/>
                  </a:cubicBezTo>
                  <a:cubicBezTo>
                    <a:pt x="30" y="53"/>
                    <a:pt x="0" y="129"/>
                    <a:pt x="4" y="152"/>
                  </a:cubicBezTo>
                  <a:cubicBezTo>
                    <a:pt x="8" y="174"/>
                    <a:pt x="61" y="207"/>
                    <a:pt x="61" y="207"/>
                  </a:cubicBezTo>
                  <a:cubicBezTo>
                    <a:pt x="85" y="170"/>
                    <a:pt x="85" y="170"/>
                    <a:pt x="85" y="170"/>
                  </a:cubicBezTo>
                  <a:cubicBezTo>
                    <a:pt x="84" y="269"/>
                    <a:pt x="84" y="269"/>
                    <a:pt x="84" y="269"/>
                  </a:cubicBezTo>
                  <a:cubicBezTo>
                    <a:pt x="240" y="267"/>
                    <a:pt x="240" y="267"/>
                    <a:pt x="240" y="267"/>
                  </a:cubicBezTo>
                  <a:cubicBezTo>
                    <a:pt x="242" y="73"/>
                    <a:pt x="242" y="73"/>
                    <a:pt x="242" y="73"/>
                  </a:cubicBezTo>
                  <a:cubicBezTo>
                    <a:pt x="241" y="229"/>
                    <a:pt x="241" y="229"/>
                    <a:pt x="241" y="229"/>
                  </a:cubicBezTo>
                  <a:lnTo>
                    <a:pt x="293" y="227"/>
                  </a:lnTo>
                  <a:close/>
                  <a:moveTo>
                    <a:pt x="58" y="137"/>
                  </a:moveTo>
                  <a:cubicBezTo>
                    <a:pt x="82" y="74"/>
                    <a:pt x="82" y="74"/>
                    <a:pt x="82" y="74"/>
                  </a:cubicBezTo>
                  <a:cubicBezTo>
                    <a:pt x="85" y="162"/>
                    <a:pt x="85" y="162"/>
                    <a:pt x="85" y="162"/>
                  </a:cubicBezTo>
                  <a:lnTo>
                    <a:pt x="58" y="13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50"/>
            <p:cNvSpPr>
              <a:spLocks/>
            </p:cNvSpPr>
            <p:nvPr/>
          </p:nvSpPr>
          <p:spPr bwMode="auto">
            <a:xfrm>
              <a:off x="10404823" y="6114505"/>
              <a:ext cx="12700" cy="414337"/>
            </a:xfrm>
            <a:custGeom>
              <a:avLst/>
              <a:gdLst>
                <a:gd name="T0" fmla="*/ 4 w 5"/>
                <a:gd name="T1" fmla="*/ 143 h 154"/>
                <a:gd name="T2" fmla="*/ 4 w 5"/>
                <a:gd name="T3" fmla="*/ 94 h 154"/>
                <a:gd name="T4" fmla="*/ 1 w 5"/>
                <a:gd name="T5" fmla="*/ 0 h 154"/>
                <a:gd name="T6" fmla="*/ 0 w 5"/>
                <a:gd name="T7" fmla="*/ 154 h 154"/>
                <a:gd name="T8" fmla="*/ 4 w 5"/>
                <a:gd name="T9" fmla="*/ 153 h 154"/>
                <a:gd name="T10" fmla="*/ 4 w 5"/>
                <a:gd name="T11" fmla="*/ 14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54">
                  <a:moveTo>
                    <a:pt x="4" y="143"/>
                  </a:moveTo>
                  <a:cubicBezTo>
                    <a:pt x="4" y="127"/>
                    <a:pt x="4" y="110"/>
                    <a:pt x="4" y="94"/>
                  </a:cubicBezTo>
                  <a:cubicBezTo>
                    <a:pt x="5" y="60"/>
                    <a:pt x="3" y="32"/>
                    <a:pt x="1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0"/>
                    <a:pt x="4" y="147"/>
                    <a:pt x="4" y="143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51"/>
            <p:cNvSpPr>
              <a:spLocks/>
            </p:cNvSpPr>
            <p:nvPr/>
          </p:nvSpPr>
          <p:spPr bwMode="auto">
            <a:xfrm>
              <a:off x="9923810" y="6366917"/>
              <a:ext cx="158750" cy="168275"/>
            </a:xfrm>
            <a:custGeom>
              <a:avLst/>
              <a:gdLst>
                <a:gd name="T0" fmla="*/ 25 w 59"/>
                <a:gd name="T1" fmla="*/ 0 h 62"/>
                <a:gd name="T2" fmla="*/ 29 w 59"/>
                <a:gd name="T3" fmla="*/ 3 h 62"/>
                <a:gd name="T4" fmla="*/ 48 w 59"/>
                <a:gd name="T5" fmla="*/ 19 h 62"/>
                <a:gd name="T6" fmla="*/ 50 w 59"/>
                <a:gd name="T7" fmla="*/ 45 h 62"/>
                <a:gd name="T8" fmla="*/ 22 w 59"/>
                <a:gd name="T9" fmla="*/ 51 h 62"/>
                <a:gd name="T10" fmla="*/ 0 w 59"/>
                <a:gd name="T11" fmla="*/ 35 h 62"/>
                <a:gd name="T12" fmla="*/ 25 w 59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62">
                  <a:moveTo>
                    <a:pt x="25" y="0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59" y="32"/>
                    <a:pt x="50" y="45"/>
                  </a:cubicBezTo>
                  <a:cubicBezTo>
                    <a:pt x="38" y="62"/>
                    <a:pt x="22" y="51"/>
                    <a:pt x="22" y="51"/>
                  </a:cubicBezTo>
                  <a:cubicBezTo>
                    <a:pt x="0" y="35"/>
                    <a:pt x="0" y="35"/>
                    <a:pt x="0" y="35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52"/>
            <p:cNvSpPr>
              <a:spLocks/>
            </p:cNvSpPr>
            <p:nvPr/>
          </p:nvSpPr>
          <p:spPr bwMode="auto">
            <a:xfrm>
              <a:off x="10147648" y="5850980"/>
              <a:ext cx="96838" cy="161925"/>
            </a:xfrm>
            <a:custGeom>
              <a:avLst/>
              <a:gdLst>
                <a:gd name="T0" fmla="*/ 0 w 36"/>
                <a:gd name="T1" fmla="*/ 0 h 60"/>
                <a:gd name="T2" fmla="*/ 0 w 36"/>
                <a:gd name="T3" fmla="*/ 43 h 60"/>
                <a:gd name="T4" fmla="*/ 19 w 36"/>
                <a:gd name="T5" fmla="*/ 60 h 60"/>
                <a:gd name="T6" fmla="*/ 35 w 36"/>
                <a:gd name="T7" fmla="*/ 42 h 60"/>
                <a:gd name="T8" fmla="*/ 35 w 36"/>
                <a:gd name="T9" fmla="*/ 0 h 60"/>
                <a:gd name="T10" fmla="*/ 0 w 36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0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60"/>
                    <a:pt x="19" y="60"/>
                  </a:cubicBezTo>
                  <a:cubicBezTo>
                    <a:pt x="36" y="60"/>
                    <a:pt x="35" y="42"/>
                    <a:pt x="35" y="42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53"/>
            <p:cNvSpPr>
              <a:spLocks/>
            </p:cNvSpPr>
            <p:nvPr/>
          </p:nvSpPr>
          <p:spPr bwMode="auto">
            <a:xfrm>
              <a:off x="10147648" y="5850980"/>
              <a:ext cx="93663" cy="46037"/>
            </a:xfrm>
            <a:custGeom>
              <a:avLst/>
              <a:gdLst>
                <a:gd name="T0" fmla="*/ 0 w 35"/>
                <a:gd name="T1" fmla="*/ 14 h 17"/>
                <a:gd name="T2" fmla="*/ 18 w 35"/>
                <a:gd name="T3" fmla="*/ 15 h 17"/>
                <a:gd name="T4" fmla="*/ 35 w 35"/>
                <a:gd name="T5" fmla="*/ 12 h 17"/>
                <a:gd name="T6" fmla="*/ 35 w 35"/>
                <a:gd name="T7" fmla="*/ 0 h 17"/>
                <a:gd name="T8" fmla="*/ 0 w 35"/>
                <a:gd name="T9" fmla="*/ 0 h 17"/>
                <a:gd name="T10" fmla="*/ 0 w 35"/>
                <a:gd name="T11" fmla="*/ 14 h 17"/>
                <a:gd name="T12" fmla="*/ 0 w 35"/>
                <a:gd name="T13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0" y="14"/>
                  </a:moveTo>
                  <a:cubicBezTo>
                    <a:pt x="5" y="17"/>
                    <a:pt x="13" y="15"/>
                    <a:pt x="18" y="15"/>
                  </a:cubicBezTo>
                  <a:cubicBezTo>
                    <a:pt x="24" y="15"/>
                    <a:pt x="30" y="14"/>
                    <a:pt x="35" y="12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54"/>
            <p:cNvSpPr>
              <a:spLocks/>
            </p:cNvSpPr>
            <p:nvPr/>
          </p:nvSpPr>
          <p:spPr bwMode="auto">
            <a:xfrm>
              <a:off x="9892060" y="5146130"/>
              <a:ext cx="585788" cy="481012"/>
            </a:xfrm>
            <a:custGeom>
              <a:avLst/>
              <a:gdLst>
                <a:gd name="T0" fmla="*/ 39 w 218"/>
                <a:gd name="T1" fmla="*/ 179 h 179"/>
                <a:gd name="T2" fmla="*/ 9 w 218"/>
                <a:gd name="T3" fmla="*/ 173 h 179"/>
                <a:gd name="T4" fmla="*/ 0 w 218"/>
                <a:gd name="T5" fmla="*/ 106 h 179"/>
                <a:gd name="T6" fmla="*/ 105 w 218"/>
                <a:gd name="T7" fmla="*/ 0 h 179"/>
                <a:gd name="T8" fmla="*/ 215 w 218"/>
                <a:gd name="T9" fmla="*/ 100 h 179"/>
                <a:gd name="T10" fmla="*/ 207 w 218"/>
                <a:gd name="T11" fmla="*/ 164 h 179"/>
                <a:gd name="T12" fmla="*/ 39 w 218"/>
                <a:gd name="T13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179">
                  <a:moveTo>
                    <a:pt x="39" y="179"/>
                  </a:move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0" y="139"/>
                    <a:pt x="0" y="106"/>
                  </a:cubicBezTo>
                  <a:cubicBezTo>
                    <a:pt x="0" y="73"/>
                    <a:pt x="16" y="0"/>
                    <a:pt x="105" y="0"/>
                  </a:cubicBezTo>
                  <a:cubicBezTo>
                    <a:pt x="193" y="0"/>
                    <a:pt x="212" y="64"/>
                    <a:pt x="215" y="100"/>
                  </a:cubicBezTo>
                  <a:cubicBezTo>
                    <a:pt x="218" y="135"/>
                    <a:pt x="207" y="164"/>
                    <a:pt x="207" y="164"/>
                  </a:cubicBezTo>
                  <a:lnTo>
                    <a:pt x="39" y="179"/>
                  </a:lnTo>
                  <a:close/>
                </a:path>
              </a:pathLst>
            </a:custGeom>
            <a:solidFill>
              <a:srgbClr val="2B2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55"/>
            <p:cNvSpPr>
              <a:spLocks/>
            </p:cNvSpPr>
            <p:nvPr/>
          </p:nvSpPr>
          <p:spPr bwMode="auto">
            <a:xfrm>
              <a:off x="9899998" y="5349330"/>
              <a:ext cx="252413" cy="265112"/>
            </a:xfrm>
            <a:custGeom>
              <a:avLst/>
              <a:gdLst>
                <a:gd name="T0" fmla="*/ 74 w 94"/>
                <a:gd name="T1" fmla="*/ 35 h 98"/>
                <a:gd name="T2" fmla="*/ 1 w 94"/>
                <a:gd name="T3" fmla="*/ 0 h 98"/>
                <a:gd name="T4" fmla="*/ 0 w 94"/>
                <a:gd name="T5" fmla="*/ 6 h 98"/>
                <a:gd name="T6" fmla="*/ 62 w 94"/>
                <a:gd name="T7" fmla="*/ 31 h 98"/>
                <a:gd name="T8" fmla="*/ 85 w 94"/>
                <a:gd name="T9" fmla="*/ 92 h 98"/>
                <a:gd name="T10" fmla="*/ 90 w 94"/>
                <a:gd name="T11" fmla="*/ 98 h 98"/>
                <a:gd name="T12" fmla="*/ 94 w 94"/>
                <a:gd name="T13" fmla="*/ 98 h 98"/>
                <a:gd name="T14" fmla="*/ 74 w 94"/>
                <a:gd name="T15" fmla="*/ 3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98">
                  <a:moveTo>
                    <a:pt x="74" y="35"/>
                  </a:moveTo>
                  <a:cubicBezTo>
                    <a:pt x="60" y="12"/>
                    <a:pt x="28" y="1"/>
                    <a:pt x="1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23" y="7"/>
                    <a:pt x="46" y="12"/>
                    <a:pt x="62" y="31"/>
                  </a:cubicBezTo>
                  <a:cubicBezTo>
                    <a:pt x="77" y="49"/>
                    <a:pt x="82" y="70"/>
                    <a:pt x="85" y="92"/>
                  </a:cubicBezTo>
                  <a:cubicBezTo>
                    <a:pt x="87" y="94"/>
                    <a:pt x="88" y="96"/>
                    <a:pt x="90" y="98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0" y="76"/>
                    <a:pt x="85" y="55"/>
                    <a:pt x="74" y="35"/>
                  </a:cubicBezTo>
                  <a:close/>
                </a:path>
              </a:pathLst>
            </a:custGeom>
            <a:solidFill>
              <a:srgbClr val="282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56"/>
            <p:cNvSpPr>
              <a:spLocks/>
            </p:cNvSpPr>
            <p:nvPr/>
          </p:nvSpPr>
          <p:spPr bwMode="auto">
            <a:xfrm>
              <a:off x="10031760" y="5169942"/>
              <a:ext cx="150813" cy="441325"/>
            </a:xfrm>
            <a:custGeom>
              <a:avLst/>
              <a:gdLst>
                <a:gd name="T0" fmla="*/ 55 w 56"/>
                <a:gd name="T1" fmla="*/ 164 h 164"/>
                <a:gd name="T2" fmla="*/ 56 w 56"/>
                <a:gd name="T3" fmla="*/ 150 h 164"/>
                <a:gd name="T4" fmla="*/ 45 w 56"/>
                <a:gd name="T5" fmla="*/ 83 h 164"/>
                <a:gd name="T6" fmla="*/ 5 w 56"/>
                <a:gd name="T7" fmla="*/ 0 h 164"/>
                <a:gd name="T8" fmla="*/ 0 w 56"/>
                <a:gd name="T9" fmla="*/ 2 h 164"/>
                <a:gd name="T10" fmla="*/ 34 w 56"/>
                <a:gd name="T11" fmla="*/ 67 h 164"/>
                <a:gd name="T12" fmla="*/ 51 w 56"/>
                <a:gd name="T13" fmla="*/ 164 h 164"/>
                <a:gd name="T14" fmla="*/ 55 w 56"/>
                <a:gd name="T1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164">
                  <a:moveTo>
                    <a:pt x="55" y="164"/>
                  </a:moveTo>
                  <a:cubicBezTo>
                    <a:pt x="55" y="159"/>
                    <a:pt x="55" y="155"/>
                    <a:pt x="56" y="150"/>
                  </a:cubicBezTo>
                  <a:cubicBezTo>
                    <a:pt x="55" y="127"/>
                    <a:pt x="52" y="104"/>
                    <a:pt x="45" y="83"/>
                  </a:cubicBezTo>
                  <a:cubicBezTo>
                    <a:pt x="37" y="55"/>
                    <a:pt x="27" y="22"/>
                    <a:pt x="5" y="0"/>
                  </a:cubicBezTo>
                  <a:cubicBezTo>
                    <a:pt x="3" y="1"/>
                    <a:pt x="2" y="1"/>
                    <a:pt x="0" y="2"/>
                  </a:cubicBezTo>
                  <a:cubicBezTo>
                    <a:pt x="17" y="19"/>
                    <a:pt x="28" y="49"/>
                    <a:pt x="34" y="67"/>
                  </a:cubicBezTo>
                  <a:cubicBezTo>
                    <a:pt x="45" y="100"/>
                    <a:pt x="53" y="131"/>
                    <a:pt x="51" y="164"/>
                  </a:cubicBezTo>
                  <a:lnTo>
                    <a:pt x="55" y="164"/>
                  </a:lnTo>
                  <a:close/>
                </a:path>
              </a:pathLst>
            </a:custGeom>
            <a:solidFill>
              <a:srgbClr val="282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57"/>
            <p:cNvSpPr>
              <a:spLocks/>
            </p:cNvSpPr>
            <p:nvPr/>
          </p:nvSpPr>
          <p:spPr bwMode="auto">
            <a:xfrm>
              <a:off x="10195273" y="5163592"/>
              <a:ext cx="112713" cy="444500"/>
            </a:xfrm>
            <a:custGeom>
              <a:avLst/>
              <a:gdLst>
                <a:gd name="T0" fmla="*/ 13 w 42"/>
                <a:gd name="T1" fmla="*/ 64 h 165"/>
                <a:gd name="T2" fmla="*/ 2 w 42"/>
                <a:gd name="T3" fmla="*/ 132 h 165"/>
                <a:gd name="T4" fmla="*/ 0 w 42"/>
                <a:gd name="T5" fmla="*/ 157 h 165"/>
                <a:gd name="T6" fmla="*/ 0 w 42"/>
                <a:gd name="T7" fmla="*/ 165 h 165"/>
                <a:gd name="T8" fmla="*/ 10 w 42"/>
                <a:gd name="T9" fmla="*/ 164 h 165"/>
                <a:gd name="T10" fmla="*/ 12 w 42"/>
                <a:gd name="T11" fmla="*/ 145 h 165"/>
                <a:gd name="T12" fmla="*/ 17 w 42"/>
                <a:gd name="T13" fmla="*/ 74 h 165"/>
                <a:gd name="T14" fmla="*/ 32 w 42"/>
                <a:gd name="T15" fmla="*/ 19 h 165"/>
                <a:gd name="T16" fmla="*/ 42 w 42"/>
                <a:gd name="T17" fmla="*/ 2 h 165"/>
                <a:gd name="T18" fmla="*/ 37 w 42"/>
                <a:gd name="T19" fmla="*/ 0 h 165"/>
                <a:gd name="T20" fmla="*/ 13 w 42"/>
                <a:gd name="T21" fmla="*/ 6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65">
                  <a:moveTo>
                    <a:pt x="13" y="64"/>
                  </a:moveTo>
                  <a:cubicBezTo>
                    <a:pt x="9" y="87"/>
                    <a:pt x="4" y="109"/>
                    <a:pt x="2" y="132"/>
                  </a:cubicBezTo>
                  <a:cubicBezTo>
                    <a:pt x="2" y="140"/>
                    <a:pt x="1" y="149"/>
                    <a:pt x="0" y="157"/>
                  </a:cubicBezTo>
                  <a:cubicBezTo>
                    <a:pt x="0" y="160"/>
                    <a:pt x="0" y="163"/>
                    <a:pt x="0" y="165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58"/>
                    <a:pt x="11" y="152"/>
                    <a:pt x="12" y="145"/>
                  </a:cubicBezTo>
                  <a:cubicBezTo>
                    <a:pt x="15" y="121"/>
                    <a:pt x="14" y="98"/>
                    <a:pt x="17" y="74"/>
                  </a:cubicBezTo>
                  <a:cubicBezTo>
                    <a:pt x="20" y="55"/>
                    <a:pt x="24" y="36"/>
                    <a:pt x="32" y="19"/>
                  </a:cubicBezTo>
                  <a:cubicBezTo>
                    <a:pt x="35" y="13"/>
                    <a:pt x="38" y="7"/>
                    <a:pt x="42" y="2"/>
                  </a:cubicBezTo>
                  <a:cubicBezTo>
                    <a:pt x="40" y="1"/>
                    <a:pt x="38" y="0"/>
                    <a:pt x="37" y="0"/>
                  </a:cubicBezTo>
                  <a:cubicBezTo>
                    <a:pt x="21" y="15"/>
                    <a:pt x="16" y="46"/>
                    <a:pt x="13" y="64"/>
                  </a:cubicBezTo>
                  <a:close/>
                </a:path>
              </a:pathLst>
            </a:custGeom>
            <a:solidFill>
              <a:srgbClr val="282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8"/>
            <p:cNvSpPr>
              <a:spLocks/>
            </p:cNvSpPr>
            <p:nvPr/>
          </p:nvSpPr>
          <p:spPr bwMode="auto">
            <a:xfrm>
              <a:off x="10330210" y="5476330"/>
              <a:ext cx="139700" cy="115887"/>
            </a:xfrm>
            <a:custGeom>
              <a:avLst/>
              <a:gdLst>
                <a:gd name="T0" fmla="*/ 2 w 52"/>
                <a:gd name="T1" fmla="*/ 37 h 43"/>
                <a:gd name="T2" fmla="*/ 29 w 52"/>
                <a:gd name="T3" fmla="*/ 13 h 43"/>
                <a:gd name="T4" fmla="*/ 52 w 52"/>
                <a:gd name="T5" fmla="*/ 6 h 43"/>
                <a:gd name="T6" fmla="*/ 52 w 52"/>
                <a:gd name="T7" fmla="*/ 0 h 43"/>
                <a:gd name="T8" fmla="*/ 6 w 52"/>
                <a:gd name="T9" fmla="*/ 27 h 43"/>
                <a:gd name="T10" fmla="*/ 0 w 52"/>
                <a:gd name="T11" fmla="*/ 41 h 43"/>
                <a:gd name="T12" fmla="*/ 0 w 52"/>
                <a:gd name="T13" fmla="*/ 43 h 43"/>
                <a:gd name="T14" fmla="*/ 2 w 52"/>
                <a:gd name="T15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43">
                  <a:moveTo>
                    <a:pt x="2" y="37"/>
                  </a:moveTo>
                  <a:cubicBezTo>
                    <a:pt x="9" y="26"/>
                    <a:pt x="17" y="18"/>
                    <a:pt x="29" y="13"/>
                  </a:cubicBezTo>
                  <a:cubicBezTo>
                    <a:pt x="36" y="10"/>
                    <a:pt x="44" y="8"/>
                    <a:pt x="52" y="6"/>
                  </a:cubicBezTo>
                  <a:cubicBezTo>
                    <a:pt x="52" y="4"/>
                    <a:pt x="52" y="2"/>
                    <a:pt x="52" y="0"/>
                  </a:cubicBezTo>
                  <a:cubicBezTo>
                    <a:pt x="33" y="2"/>
                    <a:pt x="15" y="7"/>
                    <a:pt x="6" y="27"/>
                  </a:cubicBezTo>
                  <a:cubicBezTo>
                    <a:pt x="4" y="32"/>
                    <a:pt x="2" y="36"/>
                    <a:pt x="0" y="41"/>
                  </a:cubicBezTo>
                  <a:cubicBezTo>
                    <a:pt x="0" y="42"/>
                    <a:pt x="0" y="42"/>
                    <a:pt x="0" y="43"/>
                  </a:cubicBezTo>
                  <a:cubicBezTo>
                    <a:pt x="0" y="41"/>
                    <a:pt x="1" y="39"/>
                    <a:pt x="2" y="37"/>
                  </a:cubicBezTo>
                  <a:close/>
                </a:path>
              </a:pathLst>
            </a:custGeom>
            <a:solidFill>
              <a:srgbClr val="282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59"/>
            <p:cNvSpPr>
              <a:spLocks/>
            </p:cNvSpPr>
            <p:nvPr/>
          </p:nvSpPr>
          <p:spPr bwMode="auto">
            <a:xfrm>
              <a:off x="10296873" y="5301705"/>
              <a:ext cx="150813" cy="298450"/>
            </a:xfrm>
            <a:custGeom>
              <a:avLst/>
              <a:gdLst>
                <a:gd name="T0" fmla="*/ 5 w 56"/>
                <a:gd name="T1" fmla="*/ 96 h 111"/>
                <a:gd name="T2" fmla="*/ 8 w 56"/>
                <a:gd name="T3" fmla="*/ 84 h 111"/>
                <a:gd name="T4" fmla="*/ 20 w 56"/>
                <a:gd name="T5" fmla="*/ 49 h 111"/>
                <a:gd name="T6" fmla="*/ 26 w 56"/>
                <a:gd name="T7" fmla="*/ 39 h 111"/>
                <a:gd name="T8" fmla="*/ 24 w 56"/>
                <a:gd name="T9" fmla="*/ 35 h 111"/>
                <a:gd name="T10" fmla="*/ 56 w 56"/>
                <a:gd name="T11" fmla="*/ 6 h 111"/>
                <a:gd name="T12" fmla="*/ 54 w 56"/>
                <a:gd name="T13" fmla="*/ 0 h 111"/>
                <a:gd name="T14" fmla="*/ 33 w 56"/>
                <a:gd name="T15" fmla="*/ 15 h 111"/>
                <a:gd name="T16" fmla="*/ 13 w 56"/>
                <a:gd name="T17" fmla="*/ 44 h 111"/>
                <a:gd name="T18" fmla="*/ 0 w 56"/>
                <a:gd name="T19" fmla="*/ 111 h 111"/>
                <a:gd name="T20" fmla="*/ 4 w 56"/>
                <a:gd name="T21" fmla="*/ 111 h 111"/>
                <a:gd name="T22" fmla="*/ 6 w 56"/>
                <a:gd name="T23" fmla="*/ 105 h 111"/>
                <a:gd name="T24" fmla="*/ 6 w 56"/>
                <a:gd name="T25" fmla="*/ 99 h 111"/>
                <a:gd name="T26" fmla="*/ 5 w 56"/>
                <a:gd name="T27" fmla="*/ 9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111">
                  <a:moveTo>
                    <a:pt x="5" y="96"/>
                  </a:moveTo>
                  <a:cubicBezTo>
                    <a:pt x="6" y="92"/>
                    <a:pt x="7" y="88"/>
                    <a:pt x="8" y="84"/>
                  </a:cubicBezTo>
                  <a:cubicBezTo>
                    <a:pt x="11" y="72"/>
                    <a:pt x="14" y="60"/>
                    <a:pt x="20" y="49"/>
                  </a:cubicBezTo>
                  <a:cubicBezTo>
                    <a:pt x="22" y="46"/>
                    <a:pt x="24" y="43"/>
                    <a:pt x="26" y="39"/>
                  </a:cubicBezTo>
                  <a:cubicBezTo>
                    <a:pt x="26" y="38"/>
                    <a:pt x="24" y="36"/>
                    <a:pt x="24" y="35"/>
                  </a:cubicBezTo>
                  <a:cubicBezTo>
                    <a:pt x="32" y="22"/>
                    <a:pt x="42" y="12"/>
                    <a:pt x="56" y="6"/>
                  </a:cubicBezTo>
                  <a:cubicBezTo>
                    <a:pt x="56" y="4"/>
                    <a:pt x="55" y="2"/>
                    <a:pt x="54" y="0"/>
                  </a:cubicBezTo>
                  <a:cubicBezTo>
                    <a:pt x="46" y="3"/>
                    <a:pt x="39" y="7"/>
                    <a:pt x="33" y="15"/>
                  </a:cubicBezTo>
                  <a:cubicBezTo>
                    <a:pt x="25" y="24"/>
                    <a:pt x="18" y="34"/>
                    <a:pt x="13" y="44"/>
                  </a:cubicBezTo>
                  <a:cubicBezTo>
                    <a:pt x="3" y="66"/>
                    <a:pt x="0" y="88"/>
                    <a:pt x="0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09"/>
                    <a:pt x="5" y="107"/>
                    <a:pt x="6" y="105"/>
                  </a:cubicBezTo>
                  <a:cubicBezTo>
                    <a:pt x="6" y="103"/>
                    <a:pt x="6" y="101"/>
                    <a:pt x="6" y="99"/>
                  </a:cubicBezTo>
                  <a:cubicBezTo>
                    <a:pt x="5" y="98"/>
                    <a:pt x="5" y="97"/>
                    <a:pt x="5" y="96"/>
                  </a:cubicBezTo>
                  <a:close/>
                </a:path>
              </a:pathLst>
            </a:custGeom>
            <a:solidFill>
              <a:srgbClr val="282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60"/>
            <p:cNvSpPr>
              <a:spLocks/>
            </p:cNvSpPr>
            <p:nvPr/>
          </p:nvSpPr>
          <p:spPr bwMode="auto">
            <a:xfrm>
              <a:off x="9899998" y="5509667"/>
              <a:ext cx="222250" cy="109537"/>
            </a:xfrm>
            <a:custGeom>
              <a:avLst/>
              <a:gdLst>
                <a:gd name="T0" fmla="*/ 52 w 83"/>
                <a:gd name="T1" fmla="*/ 18 h 41"/>
                <a:gd name="T2" fmla="*/ 72 w 83"/>
                <a:gd name="T3" fmla="*/ 38 h 41"/>
                <a:gd name="T4" fmla="*/ 74 w 83"/>
                <a:gd name="T5" fmla="*/ 41 h 41"/>
                <a:gd name="T6" fmla="*/ 83 w 83"/>
                <a:gd name="T7" fmla="*/ 40 h 41"/>
                <a:gd name="T8" fmla="*/ 62 w 83"/>
                <a:gd name="T9" fmla="*/ 16 h 41"/>
                <a:gd name="T10" fmla="*/ 0 w 83"/>
                <a:gd name="T11" fmla="*/ 5 h 41"/>
                <a:gd name="T12" fmla="*/ 1 w 83"/>
                <a:gd name="T13" fmla="*/ 10 h 41"/>
                <a:gd name="T14" fmla="*/ 52 w 83"/>
                <a:gd name="T15" fmla="*/ 1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41">
                  <a:moveTo>
                    <a:pt x="52" y="18"/>
                  </a:moveTo>
                  <a:cubicBezTo>
                    <a:pt x="60" y="23"/>
                    <a:pt x="67" y="30"/>
                    <a:pt x="72" y="38"/>
                  </a:cubicBezTo>
                  <a:cubicBezTo>
                    <a:pt x="73" y="39"/>
                    <a:pt x="73" y="40"/>
                    <a:pt x="74" y="41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77" y="31"/>
                    <a:pt x="70" y="23"/>
                    <a:pt x="62" y="16"/>
                  </a:cubicBezTo>
                  <a:cubicBezTo>
                    <a:pt x="45" y="0"/>
                    <a:pt x="22" y="4"/>
                    <a:pt x="0" y="5"/>
                  </a:cubicBezTo>
                  <a:cubicBezTo>
                    <a:pt x="0" y="6"/>
                    <a:pt x="0" y="8"/>
                    <a:pt x="1" y="10"/>
                  </a:cubicBezTo>
                  <a:cubicBezTo>
                    <a:pt x="18" y="8"/>
                    <a:pt x="38" y="7"/>
                    <a:pt x="52" y="18"/>
                  </a:cubicBezTo>
                  <a:close/>
                </a:path>
              </a:pathLst>
            </a:custGeom>
            <a:solidFill>
              <a:srgbClr val="282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61"/>
            <p:cNvSpPr>
              <a:spLocks/>
            </p:cNvSpPr>
            <p:nvPr/>
          </p:nvSpPr>
          <p:spPr bwMode="auto">
            <a:xfrm>
              <a:off x="9957148" y="5347742"/>
              <a:ext cx="460375" cy="530225"/>
            </a:xfrm>
            <a:custGeom>
              <a:avLst/>
              <a:gdLst>
                <a:gd name="T0" fmla="*/ 132 w 172"/>
                <a:gd name="T1" fmla="*/ 4 h 197"/>
                <a:gd name="T2" fmla="*/ 89 w 172"/>
                <a:gd name="T3" fmla="*/ 29 h 197"/>
                <a:gd name="T4" fmla="*/ 40 w 172"/>
                <a:gd name="T5" fmla="*/ 6 h 197"/>
                <a:gd name="T6" fmla="*/ 2 w 172"/>
                <a:gd name="T7" fmla="*/ 45 h 197"/>
                <a:gd name="T8" fmla="*/ 6 w 172"/>
                <a:gd name="T9" fmla="*/ 165 h 197"/>
                <a:gd name="T10" fmla="*/ 85 w 172"/>
                <a:gd name="T11" fmla="*/ 197 h 197"/>
                <a:gd name="T12" fmla="*/ 163 w 172"/>
                <a:gd name="T13" fmla="*/ 164 h 197"/>
                <a:gd name="T14" fmla="*/ 169 w 172"/>
                <a:gd name="T15" fmla="*/ 49 h 197"/>
                <a:gd name="T16" fmla="*/ 132 w 172"/>
                <a:gd name="T17" fmla="*/ 4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197">
                  <a:moveTo>
                    <a:pt x="132" y="4"/>
                  </a:moveTo>
                  <a:cubicBezTo>
                    <a:pt x="101" y="0"/>
                    <a:pt x="89" y="29"/>
                    <a:pt x="89" y="29"/>
                  </a:cubicBezTo>
                  <a:cubicBezTo>
                    <a:pt x="89" y="29"/>
                    <a:pt x="73" y="0"/>
                    <a:pt x="40" y="6"/>
                  </a:cubicBezTo>
                  <a:cubicBezTo>
                    <a:pt x="7" y="12"/>
                    <a:pt x="2" y="45"/>
                    <a:pt x="2" y="45"/>
                  </a:cubicBezTo>
                  <a:cubicBezTo>
                    <a:pt x="2" y="45"/>
                    <a:pt x="0" y="149"/>
                    <a:pt x="6" y="165"/>
                  </a:cubicBezTo>
                  <a:cubicBezTo>
                    <a:pt x="13" y="180"/>
                    <a:pt x="39" y="197"/>
                    <a:pt x="85" y="197"/>
                  </a:cubicBezTo>
                  <a:cubicBezTo>
                    <a:pt x="132" y="197"/>
                    <a:pt x="155" y="176"/>
                    <a:pt x="163" y="164"/>
                  </a:cubicBezTo>
                  <a:cubicBezTo>
                    <a:pt x="172" y="152"/>
                    <a:pt x="169" y="65"/>
                    <a:pt x="169" y="49"/>
                  </a:cubicBezTo>
                  <a:cubicBezTo>
                    <a:pt x="169" y="33"/>
                    <a:pt x="164" y="7"/>
                    <a:pt x="132" y="4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Oval 62"/>
            <p:cNvSpPr>
              <a:spLocks noChangeArrowheads="1"/>
            </p:cNvSpPr>
            <p:nvPr/>
          </p:nvSpPr>
          <p:spPr bwMode="auto">
            <a:xfrm>
              <a:off x="9888885" y="5568405"/>
              <a:ext cx="112713" cy="112712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Oval 63"/>
            <p:cNvSpPr>
              <a:spLocks noChangeArrowheads="1"/>
            </p:cNvSpPr>
            <p:nvPr/>
          </p:nvSpPr>
          <p:spPr bwMode="auto">
            <a:xfrm>
              <a:off x="10365135" y="5568405"/>
              <a:ext cx="112713" cy="112712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64"/>
            <p:cNvSpPr>
              <a:spLocks/>
            </p:cNvSpPr>
            <p:nvPr/>
          </p:nvSpPr>
          <p:spPr bwMode="auto">
            <a:xfrm>
              <a:off x="10090498" y="5712867"/>
              <a:ext cx="209550" cy="100012"/>
            </a:xfrm>
            <a:custGeom>
              <a:avLst/>
              <a:gdLst>
                <a:gd name="T0" fmla="*/ 35 w 78"/>
                <a:gd name="T1" fmla="*/ 35 h 37"/>
                <a:gd name="T2" fmla="*/ 1 w 78"/>
                <a:gd name="T3" fmla="*/ 25 h 37"/>
                <a:gd name="T4" fmla="*/ 1 w 78"/>
                <a:gd name="T5" fmla="*/ 22 h 37"/>
                <a:gd name="T6" fmla="*/ 3 w 78"/>
                <a:gd name="T7" fmla="*/ 22 h 37"/>
                <a:gd name="T8" fmla="*/ 50 w 78"/>
                <a:gd name="T9" fmla="*/ 29 h 37"/>
                <a:gd name="T10" fmla="*/ 75 w 78"/>
                <a:gd name="T11" fmla="*/ 2 h 37"/>
                <a:gd name="T12" fmla="*/ 77 w 78"/>
                <a:gd name="T13" fmla="*/ 0 h 37"/>
                <a:gd name="T14" fmla="*/ 78 w 78"/>
                <a:gd name="T15" fmla="*/ 2 h 37"/>
                <a:gd name="T16" fmla="*/ 51 w 78"/>
                <a:gd name="T17" fmla="*/ 32 h 37"/>
                <a:gd name="T18" fmla="*/ 35 w 78"/>
                <a:gd name="T19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7">
                  <a:moveTo>
                    <a:pt x="35" y="35"/>
                  </a:moveTo>
                  <a:cubicBezTo>
                    <a:pt x="17" y="35"/>
                    <a:pt x="2" y="25"/>
                    <a:pt x="1" y="25"/>
                  </a:cubicBezTo>
                  <a:cubicBezTo>
                    <a:pt x="0" y="24"/>
                    <a:pt x="0" y="23"/>
                    <a:pt x="1" y="22"/>
                  </a:cubicBezTo>
                  <a:cubicBezTo>
                    <a:pt x="1" y="21"/>
                    <a:pt x="3" y="21"/>
                    <a:pt x="3" y="22"/>
                  </a:cubicBezTo>
                  <a:cubicBezTo>
                    <a:pt x="4" y="22"/>
                    <a:pt x="27" y="37"/>
                    <a:pt x="50" y="29"/>
                  </a:cubicBezTo>
                  <a:cubicBezTo>
                    <a:pt x="72" y="20"/>
                    <a:pt x="75" y="2"/>
                    <a:pt x="75" y="2"/>
                  </a:cubicBezTo>
                  <a:cubicBezTo>
                    <a:pt x="75" y="1"/>
                    <a:pt x="76" y="0"/>
                    <a:pt x="77" y="0"/>
                  </a:cubicBezTo>
                  <a:cubicBezTo>
                    <a:pt x="78" y="0"/>
                    <a:pt x="78" y="1"/>
                    <a:pt x="78" y="2"/>
                  </a:cubicBezTo>
                  <a:cubicBezTo>
                    <a:pt x="78" y="3"/>
                    <a:pt x="76" y="22"/>
                    <a:pt x="51" y="32"/>
                  </a:cubicBezTo>
                  <a:cubicBezTo>
                    <a:pt x="45" y="34"/>
                    <a:pt x="40" y="35"/>
                    <a:pt x="35" y="35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Oval 65"/>
            <p:cNvSpPr>
              <a:spLocks noChangeArrowheads="1"/>
            </p:cNvSpPr>
            <p:nvPr/>
          </p:nvSpPr>
          <p:spPr bwMode="auto">
            <a:xfrm>
              <a:off x="10152410" y="5633492"/>
              <a:ext cx="57150" cy="55562"/>
            </a:xfrm>
            <a:prstGeom prst="ellipse">
              <a:avLst/>
            </a:pr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66"/>
            <p:cNvSpPr>
              <a:spLocks/>
            </p:cNvSpPr>
            <p:nvPr/>
          </p:nvSpPr>
          <p:spPr bwMode="auto">
            <a:xfrm>
              <a:off x="10152410" y="5843042"/>
              <a:ext cx="80963" cy="128587"/>
            </a:xfrm>
            <a:custGeom>
              <a:avLst/>
              <a:gdLst>
                <a:gd name="T0" fmla="*/ 0 w 30"/>
                <a:gd name="T1" fmla="*/ 6 h 48"/>
                <a:gd name="T2" fmla="*/ 30 w 30"/>
                <a:gd name="T3" fmla="*/ 6 h 48"/>
                <a:gd name="T4" fmla="*/ 16 w 30"/>
                <a:gd name="T5" fmla="*/ 48 h 48"/>
                <a:gd name="T6" fmla="*/ 0 w 30"/>
                <a:gd name="T7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48">
                  <a:moveTo>
                    <a:pt x="0" y="6"/>
                  </a:moveTo>
                  <a:cubicBezTo>
                    <a:pt x="0" y="6"/>
                    <a:pt x="17" y="0"/>
                    <a:pt x="30" y="6"/>
                  </a:cubicBezTo>
                  <a:cubicBezTo>
                    <a:pt x="16" y="48"/>
                    <a:pt x="16" y="48"/>
                    <a:pt x="16" y="48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2B27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Oval 67"/>
            <p:cNvSpPr>
              <a:spLocks noChangeArrowheads="1"/>
            </p:cNvSpPr>
            <p:nvPr/>
          </p:nvSpPr>
          <p:spPr bwMode="auto">
            <a:xfrm>
              <a:off x="10009535" y="5492205"/>
              <a:ext cx="49213" cy="49212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Oval 68"/>
            <p:cNvSpPr>
              <a:spLocks noChangeArrowheads="1"/>
            </p:cNvSpPr>
            <p:nvPr/>
          </p:nvSpPr>
          <p:spPr bwMode="auto">
            <a:xfrm>
              <a:off x="10296873" y="5492205"/>
              <a:ext cx="49213" cy="49212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69"/>
            <p:cNvSpPr>
              <a:spLocks noChangeArrowheads="1"/>
            </p:cNvSpPr>
            <p:nvPr/>
          </p:nvSpPr>
          <p:spPr bwMode="auto">
            <a:xfrm>
              <a:off x="10082560" y="5579517"/>
              <a:ext cx="193675" cy="7937"/>
            </a:xfrm>
            <a:prstGeom prst="rect">
              <a:avLst/>
            </a:prstGeom>
            <a:solidFill>
              <a:srgbClr val="4438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70"/>
            <p:cNvSpPr>
              <a:spLocks noChangeArrowheads="1"/>
            </p:cNvSpPr>
            <p:nvPr/>
          </p:nvSpPr>
          <p:spPr bwMode="auto">
            <a:xfrm>
              <a:off x="10004773" y="5560467"/>
              <a:ext cx="93663" cy="61912"/>
            </a:xfrm>
            <a:prstGeom prst="rect">
              <a:avLst/>
            </a:prstGeom>
            <a:solidFill>
              <a:srgbClr val="E9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71"/>
            <p:cNvSpPr>
              <a:spLocks/>
            </p:cNvSpPr>
            <p:nvPr/>
          </p:nvSpPr>
          <p:spPr bwMode="auto">
            <a:xfrm>
              <a:off x="9996835" y="5449342"/>
              <a:ext cx="55563" cy="30162"/>
            </a:xfrm>
            <a:custGeom>
              <a:avLst/>
              <a:gdLst>
                <a:gd name="T0" fmla="*/ 15 w 21"/>
                <a:gd name="T1" fmla="*/ 0 h 11"/>
                <a:gd name="T2" fmla="*/ 20 w 21"/>
                <a:gd name="T3" fmla="*/ 0 h 11"/>
                <a:gd name="T4" fmla="*/ 21 w 21"/>
                <a:gd name="T5" fmla="*/ 3 h 11"/>
                <a:gd name="T6" fmla="*/ 19 w 21"/>
                <a:gd name="T7" fmla="*/ 4 h 11"/>
                <a:gd name="T8" fmla="*/ 4 w 21"/>
                <a:gd name="T9" fmla="*/ 10 h 11"/>
                <a:gd name="T10" fmla="*/ 1 w 21"/>
                <a:gd name="T11" fmla="*/ 10 h 11"/>
                <a:gd name="T12" fmla="*/ 0 w 21"/>
                <a:gd name="T13" fmla="*/ 8 h 11"/>
                <a:gd name="T14" fmla="*/ 15 w 21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1">
                  <a:moveTo>
                    <a:pt x="15" y="0"/>
                  </a:moveTo>
                  <a:cubicBezTo>
                    <a:pt x="18" y="0"/>
                    <a:pt x="20" y="0"/>
                    <a:pt x="20" y="0"/>
                  </a:cubicBezTo>
                  <a:cubicBezTo>
                    <a:pt x="21" y="1"/>
                    <a:pt x="21" y="2"/>
                    <a:pt x="21" y="3"/>
                  </a:cubicBezTo>
                  <a:cubicBezTo>
                    <a:pt x="21" y="4"/>
                    <a:pt x="20" y="4"/>
                    <a:pt x="19" y="4"/>
                  </a:cubicBezTo>
                  <a:cubicBezTo>
                    <a:pt x="18" y="4"/>
                    <a:pt x="9" y="2"/>
                    <a:pt x="4" y="10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0" y="10"/>
                    <a:pt x="0" y="8"/>
                    <a:pt x="0" y="8"/>
                  </a:cubicBezTo>
                  <a:cubicBezTo>
                    <a:pt x="5" y="1"/>
                    <a:pt x="11" y="0"/>
                    <a:pt x="15" y="0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72"/>
            <p:cNvSpPr>
              <a:spLocks/>
            </p:cNvSpPr>
            <p:nvPr/>
          </p:nvSpPr>
          <p:spPr bwMode="auto">
            <a:xfrm>
              <a:off x="10311160" y="5449342"/>
              <a:ext cx="58738" cy="30162"/>
            </a:xfrm>
            <a:custGeom>
              <a:avLst/>
              <a:gdLst>
                <a:gd name="T0" fmla="*/ 6 w 22"/>
                <a:gd name="T1" fmla="*/ 0 h 11"/>
                <a:gd name="T2" fmla="*/ 1 w 22"/>
                <a:gd name="T3" fmla="*/ 0 h 11"/>
                <a:gd name="T4" fmla="*/ 0 w 22"/>
                <a:gd name="T5" fmla="*/ 3 h 11"/>
                <a:gd name="T6" fmla="*/ 2 w 22"/>
                <a:gd name="T7" fmla="*/ 4 h 11"/>
                <a:gd name="T8" fmla="*/ 18 w 22"/>
                <a:gd name="T9" fmla="*/ 10 h 11"/>
                <a:gd name="T10" fmla="*/ 20 w 22"/>
                <a:gd name="T11" fmla="*/ 10 h 11"/>
                <a:gd name="T12" fmla="*/ 21 w 22"/>
                <a:gd name="T13" fmla="*/ 8 h 11"/>
                <a:gd name="T14" fmla="*/ 6 w 2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1">
                  <a:moveTo>
                    <a:pt x="6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12" y="2"/>
                    <a:pt x="18" y="10"/>
                  </a:cubicBezTo>
                  <a:cubicBezTo>
                    <a:pt x="18" y="11"/>
                    <a:pt x="20" y="11"/>
                    <a:pt x="20" y="10"/>
                  </a:cubicBezTo>
                  <a:cubicBezTo>
                    <a:pt x="21" y="10"/>
                    <a:pt x="22" y="8"/>
                    <a:pt x="21" y="8"/>
                  </a:cubicBezTo>
                  <a:cubicBezTo>
                    <a:pt x="17" y="1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73"/>
            <p:cNvSpPr>
              <a:spLocks/>
            </p:cNvSpPr>
            <p:nvPr/>
          </p:nvSpPr>
          <p:spPr bwMode="auto">
            <a:xfrm>
              <a:off x="9996835" y="5522367"/>
              <a:ext cx="123825" cy="136525"/>
            </a:xfrm>
            <a:custGeom>
              <a:avLst/>
              <a:gdLst>
                <a:gd name="T0" fmla="*/ 78 w 78"/>
                <a:gd name="T1" fmla="*/ 5 h 86"/>
                <a:gd name="T2" fmla="*/ 5 w 78"/>
                <a:gd name="T3" fmla="*/ 86 h 86"/>
                <a:gd name="T4" fmla="*/ 0 w 78"/>
                <a:gd name="T5" fmla="*/ 81 h 86"/>
                <a:gd name="T6" fmla="*/ 73 w 78"/>
                <a:gd name="T7" fmla="*/ 0 h 86"/>
                <a:gd name="T8" fmla="*/ 78 w 78"/>
                <a:gd name="T9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86">
                  <a:moveTo>
                    <a:pt x="78" y="5"/>
                  </a:moveTo>
                  <a:lnTo>
                    <a:pt x="5" y="86"/>
                  </a:lnTo>
                  <a:lnTo>
                    <a:pt x="0" y="81"/>
                  </a:lnTo>
                  <a:lnTo>
                    <a:pt x="73" y="0"/>
                  </a:lnTo>
                  <a:lnTo>
                    <a:pt x="7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74"/>
            <p:cNvSpPr>
              <a:spLocks/>
            </p:cNvSpPr>
            <p:nvPr/>
          </p:nvSpPr>
          <p:spPr bwMode="auto">
            <a:xfrm>
              <a:off x="9988898" y="5517605"/>
              <a:ext cx="117475" cy="131762"/>
            </a:xfrm>
            <a:custGeom>
              <a:avLst/>
              <a:gdLst>
                <a:gd name="T0" fmla="*/ 74 w 74"/>
                <a:gd name="T1" fmla="*/ 1 h 83"/>
                <a:gd name="T2" fmla="*/ 2 w 74"/>
                <a:gd name="T3" fmla="*/ 83 h 83"/>
                <a:gd name="T4" fmla="*/ 0 w 74"/>
                <a:gd name="T5" fmla="*/ 81 h 83"/>
                <a:gd name="T6" fmla="*/ 73 w 74"/>
                <a:gd name="T7" fmla="*/ 0 h 83"/>
                <a:gd name="T8" fmla="*/ 74 w 74"/>
                <a:gd name="T9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83">
                  <a:moveTo>
                    <a:pt x="74" y="1"/>
                  </a:moveTo>
                  <a:lnTo>
                    <a:pt x="2" y="83"/>
                  </a:lnTo>
                  <a:lnTo>
                    <a:pt x="0" y="81"/>
                  </a:lnTo>
                  <a:lnTo>
                    <a:pt x="73" y="0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Rectangle 75"/>
            <p:cNvSpPr>
              <a:spLocks noChangeArrowheads="1"/>
            </p:cNvSpPr>
            <p:nvPr/>
          </p:nvSpPr>
          <p:spPr bwMode="auto">
            <a:xfrm>
              <a:off x="10260360" y="5560467"/>
              <a:ext cx="93663" cy="61912"/>
            </a:xfrm>
            <a:prstGeom prst="rect">
              <a:avLst/>
            </a:prstGeom>
            <a:solidFill>
              <a:srgbClr val="E9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76"/>
            <p:cNvSpPr>
              <a:spLocks/>
            </p:cNvSpPr>
            <p:nvPr/>
          </p:nvSpPr>
          <p:spPr bwMode="auto">
            <a:xfrm>
              <a:off x="10252423" y="5522367"/>
              <a:ext cx="125413" cy="136525"/>
            </a:xfrm>
            <a:custGeom>
              <a:avLst/>
              <a:gdLst>
                <a:gd name="T0" fmla="*/ 79 w 79"/>
                <a:gd name="T1" fmla="*/ 5 h 86"/>
                <a:gd name="T2" fmla="*/ 5 w 79"/>
                <a:gd name="T3" fmla="*/ 86 h 86"/>
                <a:gd name="T4" fmla="*/ 0 w 79"/>
                <a:gd name="T5" fmla="*/ 81 h 86"/>
                <a:gd name="T6" fmla="*/ 74 w 79"/>
                <a:gd name="T7" fmla="*/ 0 h 86"/>
                <a:gd name="T8" fmla="*/ 79 w 79"/>
                <a:gd name="T9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86">
                  <a:moveTo>
                    <a:pt x="79" y="5"/>
                  </a:moveTo>
                  <a:lnTo>
                    <a:pt x="5" y="86"/>
                  </a:lnTo>
                  <a:lnTo>
                    <a:pt x="0" y="81"/>
                  </a:lnTo>
                  <a:lnTo>
                    <a:pt x="74" y="0"/>
                  </a:lnTo>
                  <a:lnTo>
                    <a:pt x="79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77"/>
            <p:cNvSpPr>
              <a:spLocks/>
            </p:cNvSpPr>
            <p:nvPr/>
          </p:nvSpPr>
          <p:spPr bwMode="auto">
            <a:xfrm>
              <a:off x="10244485" y="5517605"/>
              <a:ext cx="120650" cy="131762"/>
            </a:xfrm>
            <a:custGeom>
              <a:avLst/>
              <a:gdLst>
                <a:gd name="T0" fmla="*/ 76 w 76"/>
                <a:gd name="T1" fmla="*/ 1 h 83"/>
                <a:gd name="T2" fmla="*/ 1 w 76"/>
                <a:gd name="T3" fmla="*/ 83 h 83"/>
                <a:gd name="T4" fmla="*/ 0 w 76"/>
                <a:gd name="T5" fmla="*/ 81 h 83"/>
                <a:gd name="T6" fmla="*/ 74 w 76"/>
                <a:gd name="T7" fmla="*/ 0 h 83"/>
                <a:gd name="T8" fmla="*/ 76 w 76"/>
                <a:gd name="T9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3">
                  <a:moveTo>
                    <a:pt x="76" y="1"/>
                  </a:moveTo>
                  <a:lnTo>
                    <a:pt x="1" y="83"/>
                  </a:lnTo>
                  <a:lnTo>
                    <a:pt x="0" y="81"/>
                  </a:lnTo>
                  <a:lnTo>
                    <a:pt x="74" y="0"/>
                  </a:lnTo>
                  <a:lnTo>
                    <a:pt x="7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78"/>
            <p:cNvSpPr>
              <a:spLocks noChangeArrowheads="1"/>
            </p:cNvSpPr>
            <p:nvPr/>
          </p:nvSpPr>
          <p:spPr bwMode="auto">
            <a:xfrm>
              <a:off x="10260360" y="5560467"/>
              <a:ext cx="93663" cy="61912"/>
            </a:xfrm>
            <a:prstGeom prst="rect">
              <a:avLst/>
            </a:prstGeom>
            <a:solidFill>
              <a:srgbClr val="E9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79"/>
            <p:cNvSpPr>
              <a:spLocks/>
            </p:cNvSpPr>
            <p:nvPr/>
          </p:nvSpPr>
          <p:spPr bwMode="auto">
            <a:xfrm>
              <a:off x="10455623" y="6030367"/>
              <a:ext cx="92075" cy="49212"/>
            </a:xfrm>
            <a:custGeom>
              <a:avLst/>
              <a:gdLst>
                <a:gd name="T0" fmla="*/ 34 w 34"/>
                <a:gd name="T1" fmla="*/ 9 h 18"/>
                <a:gd name="T2" fmla="*/ 26 w 34"/>
                <a:gd name="T3" fmla="*/ 18 h 18"/>
                <a:gd name="T4" fmla="*/ 8 w 34"/>
                <a:gd name="T5" fmla="*/ 18 h 18"/>
                <a:gd name="T6" fmla="*/ 0 w 34"/>
                <a:gd name="T7" fmla="*/ 9 h 18"/>
                <a:gd name="T8" fmla="*/ 0 w 34"/>
                <a:gd name="T9" fmla="*/ 9 h 18"/>
                <a:gd name="T10" fmla="*/ 8 w 34"/>
                <a:gd name="T11" fmla="*/ 0 h 18"/>
                <a:gd name="T12" fmla="*/ 26 w 34"/>
                <a:gd name="T13" fmla="*/ 0 h 18"/>
                <a:gd name="T14" fmla="*/ 34 w 34"/>
                <a:gd name="T1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8">
                  <a:moveTo>
                    <a:pt x="34" y="9"/>
                  </a:moveTo>
                  <a:cubicBezTo>
                    <a:pt x="34" y="14"/>
                    <a:pt x="30" y="18"/>
                    <a:pt x="26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0" y="0"/>
                    <a:pt x="34" y="4"/>
                    <a:pt x="34" y="9"/>
                  </a:cubicBezTo>
                  <a:close/>
                </a:path>
              </a:pathLst>
            </a:custGeom>
            <a:solidFill>
              <a:srgbClr val="89C1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80"/>
            <p:cNvSpPr>
              <a:spLocks/>
            </p:cNvSpPr>
            <p:nvPr/>
          </p:nvSpPr>
          <p:spPr bwMode="auto">
            <a:xfrm>
              <a:off x="10428635" y="6128792"/>
              <a:ext cx="120650" cy="58737"/>
            </a:xfrm>
            <a:custGeom>
              <a:avLst/>
              <a:gdLst>
                <a:gd name="T0" fmla="*/ 45 w 45"/>
                <a:gd name="T1" fmla="*/ 11 h 22"/>
                <a:gd name="T2" fmla="*/ 36 w 45"/>
                <a:gd name="T3" fmla="*/ 22 h 22"/>
                <a:gd name="T4" fmla="*/ 9 w 45"/>
                <a:gd name="T5" fmla="*/ 22 h 22"/>
                <a:gd name="T6" fmla="*/ 0 w 45"/>
                <a:gd name="T7" fmla="*/ 11 h 22"/>
                <a:gd name="T8" fmla="*/ 0 w 45"/>
                <a:gd name="T9" fmla="*/ 11 h 22"/>
                <a:gd name="T10" fmla="*/ 9 w 45"/>
                <a:gd name="T11" fmla="*/ 0 h 22"/>
                <a:gd name="T12" fmla="*/ 36 w 45"/>
                <a:gd name="T13" fmla="*/ 0 h 22"/>
                <a:gd name="T14" fmla="*/ 45 w 45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22">
                  <a:moveTo>
                    <a:pt x="45" y="11"/>
                  </a:moveTo>
                  <a:cubicBezTo>
                    <a:pt x="45" y="17"/>
                    <a:pt x="41" y="22"/>
                    <a:pt x="36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4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1" y="0"/>
                    <a:pt x="45" y="5"/>
                    <a:pt x="45" y="11"/>
                  </a:cubicBezTo>
                  <a:close/>
                </a:path>
              </a:pathLst>
            </a:custGeom>
            <a:solidFill>
              <a:srgbClr val="89C1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81"/>
            <p:cNvSpPr>
              <a:spLocks noEditPoints="1"/>
            </p:cNvSpPr>
            <p:nvPr/>
          </p:nvSpPr>
          <p:spPr bwMode="auto">
            <a:xfrm>
              <a:off x="10096848" y="6173242"/>
              <a:ext cx="128588" cy="153987"/>
            </a:xfrm>
            <a:custGeom>
              <a:avLst/>
              <a:gdLst>
                <a:gd name="T0" fmla="*/ 13 w 48"/>
                <a:gd name="T1" fmla="*/ 39 h 57"/>
                <a:gd name="T2" fmla="*/ 7 w 48"/>
                <a:gd name="T3" fmla="*/ 57 h 57"/>
                <a:gd name="T4" fmla="*/ 0 w 48"/>
                <a:gd name="T5" fmla="*/ 57 h 57"/>
                <a:gd name="T6" fmla="*/ 19 w 48"/>
                <a:gd name="T7" fmla="*/ 0 h 57"/>
                <a:gd name="T8" fmla="*/ 28 w 48"/>
                <a:gd name="T9" fmla="*/ 0 h 57"/>
                <a:gd name="T10" fmla="*/ 48 w 48"/>
                <a:gd name="T11" fmla="*/ 57 h 57"/>
                <a:gd name="T12" fmla="*/ 40 w 48"/>
                <a:gd name="T13" fmla="*/ 57 h 57"/>
                <a:gd name="T14" fmla="*/ 34 w 48"/>
                <a:gd name="T15" fmla="*/ 39 h 57"/>
                <a:gd name="T16" fmla="*/ 13 w 48"/>
                <a:gd name="T17" fmla="*/ 39 h 57"/>
                <a:gd name="T18" fmla="*/ 32 w 48"/>
                <a:gd name="T19" fmla="*/ 33 h 57"/>
                <a:gd name="T20" fmla="*/ 26 w 48"/>
                <a:gd name="T21" fmla="*/ 17 h 57"/>
                <a:gd name="T22" fmla="*/ 24 w 48"/>
                <a:gd name="T23" fmla="*/ 7 h 57"/>
                <a:gd name="T24" fmla="*/ 23 w 48"/>
                <a:gd name="T25" fmla="*/ 7 h 57"/>
                <a:gd name="T26" fmla="*/ 20 w 48"/>
                <a:gd name="T27" fmla="*/ 17 h 57"/>
                <a:gd name="T28" fmla="*/ 15 w 48"/>
                <a:gd name="T29" fmla="*/ 33 h 57"/>
                <a:gd name="T30" fmla="*/ 32 w 48"/>
                <a:gd name="T31" fmla="*/ 3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57">
                  <a:moveTo>
                    <a:pt x="13" y="3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34" y="39"/>
                    <a:pt x="34" y="39"/>
                    <a:pt x="34" y="39"/>
                  </a:cubicBezTo>
                  <a:lnTo>
                    <a:pt x="13" y="39"/>
                  </a:lnTo>
                  <a:close/>
                  <a:moveTo>
                    <a:pt x="32" y="33"/>
                  </a:moveTo>
                  <a:cubicBezTo>
                    <a:pt x="26" y="17"/>
                    <a:pt x="26" y="17"/>
                    <a:pt x="26" y="17"/>
                  </a:cubicBezTo>
                  <a:cubicBezTo>
                    <a:pt x="25" y="13"/>
                    <a:pt x="24" y="10"/>
                    <a:pt x="24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2" y="10"/>
                    <a:pt x="22" y="13"/>
                    <a:pt x="20" y="17"/>
                  </a:cubicBezTo>
                  <a:cubicBezTo>
                    <a:pt x="15" y="33"/>
                    <a:pt x="15" y="33"/>
                    <a:pt x="15" y="33"/>
                  </a:cubicBezTo>
                  <a:lnTo>
                    <a:pt x="32" y="33"/>
                  </a:lnTo>
                  <a:close/>
                </a:path>
              </a:pathLst>
            </a:custGeom>
            <a:solidFill>
              <a:srgbClr val="89C1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Rectangle 82"/>
            <p:cNvSpPr>
              <a:spLocks noChangeArrowheads="1"/>
            </p:cNvSpPr>
            <p:nvPr/>
          </p:nvSpPr>
          <p:spPr bwMode="auto">
            <a:xfrm>
              <a:off x="10244485" y="6165305"/>
              <a:ext cx="20638" cy="161925"/>
            </a:xfrm>
            <a:prstGeom prst="rect">
              <a:avLst/>
            </a:prstGeom>
            <a:solidFill>
              <a:srgbClr val="89C1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Rectangle 83"/>
            <p:cNvSpPr>
              <a:spLocks noChangeArrowheads="1"/>
            </p:cNvSpPr>
            <p:nvPr/>
          </p:nvSpPr>
          <p:spPr bwMode="auto">
            <a:xfrm>
              <a:off x="10296873" y="6165305"/>
              <a:ext cx="22225" cy="161925"/>
            </a:xfrm>
            <a:prstGeom prst="rect">
              <a:avLst/>
            </a:prstGeom>
            <a:solidFill>
              <a:srgbClr val="89C1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8" name="组合 507"/>
          <p:cNvGrpSpPr/>
          <p:nvPr/>
        </p:nvGrpSpPr>
        <p:grpSpPr>
          <a:xfrm>
            <a:off x="8393460" y="5255667"/>
            <a:ext cx="752475" cy="2332038"/>
            <a:chOff x="8393460" y="5255667"/>
            <a:chExt cx="752475" cy="2332038"/>
          </a:xfrm>
        </p:grpSpPr>
        <p:sp>
          <p:nvSpPr>
            <p:cNvPr id="142" name="Freeform 84"/>
            <p:cNvSpPr>
              <a:spLocks/>
            </p:cNvSpPr>
            <p:nvPr/>
          </p:nvSpPr>
          <p:spPr bwMode="auto">
            <a:xfrm>
              <a:off x="8417273" y="6624092"/>
              <a:ext cx="122238" cy="133350"/>
            </a:xfrm>
            <a:custGeom>
              <a:avLst/>
              <a:gdLst>
                <a:gd name="T0" fmla="*/ 5 w 45"/>
                <a:gd name="T1" fmla="*/ 1 h 50"/>
                <a:gd name="T2" fmla="*/ 0 w 45"/>
                <a:gd name="T3" fmla="*/ 6 h 50"/>
                <a:gd name="T4" fmla="*/ 2 w 45"/>
                <a:gd name="T5" fmla="*/ 31 h 50"/>
                <a:gd name="T6" fmla="*/ 22 w 45"/>
                <a:gd name="T7" fmla="*/ 49 h 50"/>
                <a:gd name="T8" fmla="*/ 45 w 45"/>
                <a:gd name="T9" fmla="*/ 29 h 50"/>
                <a:gd name="T10" fmla="*/ 45 w 45"/>
                <a:gd name="T11" fmla="*/ 0 h 50"/>
                <a:gd name="T12" fmla="*/ 5 w 45"/>
                <a:gd name="T13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0">
                  <a:moveTo>
                    <a:pt x="5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5" y="49"/>
                    <a:pt x="22" y="49"/>
                  </a:cubicBezTo>
                  <a:cubicBezTo>
                    <a:pt x="44" y="50"/>
                    <a:pt x="45" y="29"/>
                    <a:pt x="45" y="29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85"/>
            <p:cNvSpPr>
              <a:spLocks/>
            </p:cNvSpPr>
            <p:nvPr/>
          </p:nvSpPr>
          <p:spPr bwMode="auto">
            <a:xfrm>
              <a:off x="8415685" y="6068467"/>
              <a:ext cx="141288" cy="579437"/>
            </a:xfrm>
            <a:custGeom>
              <a:avLst/>
              <a:gdLst>
                <a:gd name="T0" fmla="*/ 53 w 53"/>
                <a:gd name="T1" fmla="*/ 16 h 215"/>
                <a:gd name="T2" fmla="*/ 39 w 53"/>
                <a:gd name="T3" fmla="*/ 1 h 215"/>
                <a:gd name="T4" fmla="*/ 10 w 53"/>
                <a:gd name="T5" fmla="*/ 12 h 215"/>
                <a:gd name="T6" fmla="*/ 0 w 53"/>
                <a:gd name="T7" fmla="*/ 215 h 215"/>
                <a:gd name="T8" fmla="*/ 40 w 53"/>
                <a:gd name="T9" fmla="*/ 215 h 215"/>
                <a:gd name="T10" fmla="*/ 53 w 53"/>
                <a:gd name="T11" fmla="*/ 1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15">
                  <a:moveTo>
                    <a:pt x="53" y="16"/>
                  </a:move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15" y="0"/>
                    <a:pt x="10" y="12"/>
                  </a:cubicBezTo>
                  <a:cubicBezTo>
                    <a:pt x="5" y="22"/>
                    <a:pt x="0" y="215"/>
                    <a:pt x="0" y="215"/>
                  </a:cubicBezTo>
                  <a:cubicBezTo>
                    <a:pt x="40" y="215"/>
                    <a:pt x="40" y="215"/>
                    <a:pt x="40" y="215"/>
                  </a:cubicBezTo>
                  <a:lnTo>
                    <a:pt x="53" y="16"/>
                  </a:lnTo>
                  <a:close/>
                </a:path>
              </a:pathLst>
            </a:custGeom>
            <a:solidFill>
              <a:srgbClr val="FFA8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86"/>
            <p:cNvSpPr>
              <a:spLocks/>
            </p:cNvSpPr>
            <p:nvPr/>
          </p:nvSpPr>
          <p:spPr bwMode="auto">
            <a:xfrm>
              <a:off x="8498235" y="6155780"/>
              <a:ext cx="57150" cy="492125"/>
            </a:xfrm>
            <a:custGeom>
              <a:avLst/>
              <a:gdLst>
                <a:gd name="T0" fmla="*/ 5 w 21"/>
                <a:gd name="T1" fmla="*/ 37 h 183"/>
                <a:gd name="T2" fmla="*/ 2 w 21"/>
                <a:gd name="T3" fmla="*/ 183 h 183"/>
                <a:gd name="T4" fmla="*/ 9 w 21"/>
                <a:gd name="T5" fmla="*/ 183 h 183"/>
                <a:gd name="T6" fmla="*/ 21 w 21"/>
                <a:gd name="T7" fmla="*/ 0 h 183"/>
                <a:gd name="T8" fmla="*/ 5 w 21"/>
                <a:gd name="T9" fmla="*/ 3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3">
                  <a:moveTo>
                    <a:pt x="5" y="37"/>
                  </a:moveTo>
                  <a:cubicBezTo>
                    <a:pt x="0" y="55"/>
                    <a:pt x="2" y="183"/>
                    <a:pt x="2" y="183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4" y="13"/>
                    <a:pt x="9" y="23"/>
                    <a:pt x="5" y="37"/>
                  </a:cubicBezTo>
                  <a:close/>
                </a:path>
              </a:pathLst>
            </a:custGeom>
            <a:solidFill>
              <a:srgbClr val="ED97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87"/>
            <p:cNvSpPr>
              <a:spLocks/>
            </p:cNvSpPr>
            <p:nvPr/>
          </p:nvSpPr>
          <p:spPr bwMode="auto">
            <a:xfrm>
              <a:off x="8458548" y="7530555"/>
              <a:ext cx="230188" cy="57150"/>
            </a:xfrm>
            <a:custGeom>
              <a:avLst/>
              <a:gdLst>
                <a:gd name="T0" fmla="*/ 13 w 86"/>
                <a:gd name="T1" fmla="*/ 2 h 21"/>
                <a:gd name="T2" fmla="*/ 2 w 86"/>
                <a:gd name="T3" fmla="*/ 9 h 21"/>
                <a:gd name="T4" fmla="*/ 6 w 86"/>
                <a:gd name="T5" fmla="*/ 21 h 21"/>
                <a:gd name="T6" fmla="*/ 79 w 86"/>
                <a:gd name="T7" fmla="*/ 16 h 21"/>
                <a:gd name="T8" fmla="*/ 78 w 86"/>
                <a:gd name="T9" fmla="*/ 1 h 21"/>
                <a:gd name="T10" fmla="*/ 13 w 86"/>
                <a:gd name="T11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1">
                  <a:moveTo>
                    <a:pt x="13" y="2"/>
                  </a:moveTo>
                  <a:cubicBezTo>
                    <a:pt x="13" y="2"/>
                    <a:pt x="2" y="7"/>
                    <a:pt x="2" y="9"/>
                  </a:cubicBezTo>
                  <a:cubicBezTo>
                    <a:pt x="2" y="11"/>
                    <a:pt x="0" y="21"/>
                    <a:pt x="6" y="21"/>
                  </a:cubicBezTo>
                  <a:cubicBezTo>
                    <a:pt x="13" y="21"/>
                    <a:pt x="72" y="19"/>
                    <a:pt x="79" y="16"/>
                  </a:cubicBezTo>
                  <a:cubicBezTo>
                    <a:pt x="86" y="13"/>
                    <a:pt x="81" y="1"/>
                    <a:pt x="78" y="1"/>
                  </a:cubicBezTo>
                  <a:cubicBezTo>
                    <a:pt x="75" y="0"/>
                    <a:pt x="13" y="2"/>
                    <a:pt x="13" y="2"/>
                  </a:cubicBezTo>
                  <a:close/>
                </a:path>
              </a:pathLst>
            </a:custGeom>
            <a:solidFill>
              <a:srgbClr val="2A3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88"/>
            <p:cNvSpPr>
              <a:spLocks/>
            </p:cNvSpPr>
            <p:nvPr/>
          </p:nvSpPr>
          <p:spPr bwMode="auto">
            <a:xfrm>
              <a:off x="8455373" y="6841580"/>
              <a:ext cx="231775" cy="712787"/>
            </a:xfrm>
            <a:custGeom>
              <a:avLst/>
              <a:gdLst>
                <a:gd name="T0" fmla="*/ 49 w 86"/>
                <a:gd name="T1" fmla="*/ 0 h 265"/>
                <a:gd name="T2" fmla="*/ 38 w 86"/>
                <a:gd name="T3" fmla="*/ 216 h 265"/>
                <a:gd name="T4" fmla="*/ 2 w 86"/>
                <a:gd name="T5" fmla="*/ 252 h 265"/>
                <a:gd name="T6" fmla="*/ 20 w 86"/>
                <a:gd name="T7" fmla="*/ 264 h 265"/>
                <a:gd name="T8" fmla="*/ 85 w 86"/>
                <a:gd name="T9" fmla="*/ 252 h 265"/>
                <a:gd name="T10" fmla="*/ 61 w 86"/>
                <a:gd name="T11" fmla="*/ 214 h 265"/>
                <a:gd name="T12" fmla="*/ 71 w 86"/>
                <a:gd name="T13" fmla="*/ 5 h 265"/>
                <a:gd name="T14" fmla="*/ 49 w 86"/>
                <a:gd name="T15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265">
                  <a:moveTo>
                    <a:pt x="49" y="0"/>
                  </a:moveTo>
                  <a:cubicBezTo>
                    <a:pt x="49" y="0"/>
                    <a:pt x="42" y="208"/>
                    <a:pt x="38" y="216"/>
                  </a:cubicBezTo>
                  <a:cubicBezTo>
                    <a:pt x="34" y="225"/>
                    <a:pt x="2" y="245"/>
                    <a:pt x="2" y="252"/>
                  </a:cubicBezTo>
                  <a:cubicBezTo>
                    <a:pt x="3" y="258"/>
                    <a:pt x="0" y="265"/>
                    <a:pt x="20" y="264"/>
                  </a:cubicBezTo>
                  <a:cubicBezTo>
                    <a:pt x="39" y="263"/>
                    <a:pt x="86" y="260"/>
                    <a:pt x="85" y="252"/>
                  </a:cubicBezTo>
                  <a:cubicBezTo>
                    <a:pt x="83" y="244"/>
                    <a:pt x="65" y="224"/>
                    <a:pt x="61" y="214"/>
                  </a:cubicBezTo>
                  <a:cubicBezTo>
                    <a:pt x="57" y="204"/>
                    <a:pt x="71" y="5"/>
                    <a:pt x="71" y="5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89"/>
            <p:cNvSpPr>
              <a:spLocks/>
            </p:cNvSpPr>
            <p:nvPr/>
          </p:nvSpPr>
          <p:spPr bwMode="auto">
            <a:xfrm>
              <a:off x="8493473" y="7455942"/>
              <a:ext cx="160338" cy="101600"/>
            </a:xfrm>
            <a:custGeom>
              <a:avLst/>
              <a:gdLst>
                <a:gd name="T0" fmla="*/ 0 w 60"/>
                <a:gd name="T1" fmla="*/ 11 h 38"/>
                <a:gd name="T2" fmla="*/ 26 w 60"/>
                <a:gd name="T3" fmla="*/ 34 h 38"/>
                <a:gd name="T4" fmla="*/ 30 w 60"/>
                <a:gd name="T5" fmla="*/ 38 h 38"/>
                <a:gd name="T6" fmla="*/ 32 w 60"/>
                <a:gd name="T7" fmla="*/ 34 h 38"/>
                <a:gd name="T8" fmla="*/ 42 w 60"/>
                <a:gd name="T9" fmla="*/ 13 h 38"/>
                <a:gd name="T10" fmla="*/ 60 w 60"/>
                <a:gd name="T11" fmla="*/ 6 h 38"/>
                <a:gd name="T12" fmla="*/ 56 w 60"/>
                <a:gd name="T13" fmla="*/ 0 h 38"/>
                <a:gd name="T14" fmla="*/ 30 w 60"/>
                <a:gd name="T15" fmla="*/ 14 h 38"/>
                <a:gd name="T16" fmla="*/ 9 w 60"/>
                <a:gd name="T17" fmla="*/ 3 h 38"/>
                <a:gd name="T18" fmla="*/ 0 w 60"/>
                <a:gd name="T19" fmla="*/ 1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38">
                  <a:moveTo>
                    <a:pt x="0" y="11"/>
                  </a:moveTo>
                  <a:cubicBezTo>
                    <a:pt x="0" y="11"/>
                    <a:pt x="22" y="4"/>
                    <a:pt x="26" y="34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22"/>
                    <a:pt x="42" y="13"/>
                  </a:cubicBezTo>
                  <a:cubicBezTo>
                    <a:pt x="52" y="4"/>
                    <a:pt x="60" y="6"/>
                    <a:pt x="60" y="6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36" y="2"/>
                    <a:pt x="30" y="14"/>
                  </a:cubicBezTo>
                  <a:cubicBezTo>
                    <a:pt x="30" y="14"/>
                    <a:pt x="23" y="2"/>
                    <a:pt x="9" y="3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2A3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90"/>
            <p:cNvSpPr>
              <a:spLocks/>
            </p:cNvSpPr>
            <p:nvPr/>
          </p:nvSpPr>
          <p:spPr bwMode="auto">
            <a:xfrm>
              <a:off x="8753823" y="7530555"/>
              <a:ext cx="233363" cy="57150"/>
            </a:xfrm>
            <a:custGeom>
              <a:avLst/>
              <a:gdLst>
                <a:gd name="T0" fmla="*/ 74 w 87"/>
                <a:gd name="T1" fmla="*/ 2 h 21"/>
                <a:gd name="T2" fmla="*/ 85 w 87"/>
                <a:gd name="T3" fmla="*/ 9 h 21"/>
                <a:gd name="T4" fmla="*/ 80 w 87"/>
                <a:gd name="T5" fmla="*/ 21 h 21"/>
                <a:gd name="T6" fmla="*/ 7 w 87"/>
                <a:gd name="T7" fmla="*/ 16 h 21"/>
                <a:gd name="T8" fmla="*/ 9 w 87"/>
                <a:gd name="T9" fmla="*/ 1 h 21"/>
                <a:gd name="T10" fmla="*/ 74 w 87"/>
                <a:gd name="T11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21">
                  <a:moveTo>
                    <a:pt x="74" y="2"/>
                  </a:moveTo>
                  <a:cubicBezTo>
                    <a:pt x="74" y="2"/>
                    <a:pt x="84" y="7"/>
                    <a:pt x="85" y="9"/>
                  </a:cubicBezTo>
                  <a:cubicBezTo>
                    <a:pt x="85" y="11"/>
                    <a:pt x="87" y="21"/>
                    <a:pt x="80" y="21"/>
                  </a:cubicBezTo>
                  <a:cubicBezTo>
                    <a:pt x="74" y="21"/>
                    <a:pt x="15" y="19"/>
                    <a:pt x="7" y="16"/>
                  </a:cubicBezTo>
                  <a:cubicBezTo>
                    <a:pt x="0" y="13"/>
                    <a:pt x="6" y="1"/>
                    <a:pt x="9" y="1"/>
                  </a:cubicBezTo>
                  <a:cubicBezTo>
                    <a:pt x="12" y="0"/>
                    <a:pt x="74" y="2"/>
                    <a:pt x="74" y="2"/>
                  </a:cubicBezTo>
                  <a:close/>
                </a:path>
              </a:pathLst>
            </a:custGeom>
            <a:solidFill>
              <a:srgbClr val="2A3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91"/>
            <p:cNvSpPr>
              <a:spLocks/>
            </p:cNvSpPr>
            <p:nvPr/>
          </p:nvSpPr>
          <p:spPr bwMode="auto">
            <a:xfrm>
              <a:off x="8756998" y="6841580"/>
              <a:ext cx="230188" cy="712787"/>
            </a:xfrm>
            <a:custGeom>
              <a:avLst/>
              <a:gdLst>
                <a:gd name="T0" fmla="*/ 37 w 86"/>
                <a:gd name="T1" fmla="*/ 0 h 265"/>
                <a:gd name="T2" fmla="*/ 49 w 86"/>
                <a:gd name="T3" fmla="*/ 216 h 265"/>
                <a:gd name="T4" fmla="*/ 84 w 86"/>
                <a:gd name="T5" fmla="*/ 252 h 265"/>
                <a:gd name="T6" fmla="*/ 67 w 86"/>
                <a:gd name="T7" fmla="*/ 264 h 265"/>
                <a:gd name="T8" fmla="*/ 2 w 86"/>
                <a:gd name="T9" fmla="*/ 252 h 265"/>
                <a:gd name="T10" fmla="*/ 26 w 86"/>
                <a:gd name="T11" fmla="*/ 214 h 265"/>
                <a:gd name="T12" fmla="*/ 16 w 86"/>
                <a:gd name="T13" fmla="*/ 5 h 265"/>
                <a:gd name="T14" fmla="*/ 37 w 86"/>
                <a:gd name="T15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265">
                  <a:moveTo>
                    <a:pt x="37" y="0"/>
                  </a:moveTo>
                  <a:cubicBezTo>
                    <a:pt x="37" y="0"/>
                    <a:pt x="45" y="208"/>
                    <a:pt x="49" y="216"/>
                  </a:cubicBezTo>
                  <a:cubicBezTo>
                    <a:pt x="53" y="225"/>
                    <a:pt x="85" y="245"/>
                    <a:pt x="84" y="252"/>
                  </a:cubicBezTo>
                  <a:cubicBezTo>
                    <a:pt x="84" y="258"/>
                    <a:pt x="86" y="265"/>
                    <a:pt x="67" y="264"/>
                  </a:cubicBezTo>
                  <a:cubicBezTo>
                    <a:pt x="48" y="263"/>
                    <a:pt x="0" y="260"/>
                    <a:pt x="2" y="252"/>
                  </a:cubicBezTo>
                  <a:cubicBezTo>
                    <a:pt x="4" y="244"/>
                    <a:pt x="22" y="224"/>
                    <a:pt x="26" y="214"/>
                  </a:cubicBezTo>
                  <a:cubicBezTo>
                    <a:pt x="30" y="204"/>
                    <a:pt x="16" y="5"/>
                    <a:pt x="16" y="5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92"/>
            <p:cNvSpPr>
              <a:spLocks/>
            </p:cNvSpPr>
            <p:nvPr/>
          </p:nvSpPr>
          <p:spPr bwMode="auto">
            <a:xfrm>
              <a:off x="8791923" y="7455942"/>
              <a:ext cx="160338" cy="101600"/>
            </a:xfrm>
            <a:custGeom>
              <a:avLst/>
              <a:gdLst>
                <a:gd name="T0" fmla="*/ 60 w 60"/>
                <a:gd name="T1" fmla="*/ 11 h 38"/>
                <a:gd name="T2" fmla="*/ 34 w 60"/>
                <a:gd name="T3" fmla="*/ 34 h 38"/>
                <a:gd name="T4" fmla="*/ 30 w 60"/>
                <a:gd name="T5" fmla="*/ 38 h 38"/>
                <a:gd name="T6" fmla="*/ 27 w 60"/>
                <a:gd name="T7" fmla="*/ 34 h 38"/>
                <a:gd name="T8" fmla="*/ 17 w 60"/>
                <a:gd name="T9" fmla="*/ 13 h 38"/>
                <a:gd name="T10" fmla="*/ 0 w 60"/>
                <a:gd name="T11" fmla="*/ 6 h 38"/>
                <a:gd name="T12" fmla="*/ 4 w 60"/>
                <a:gd name="T13" fmla="*/ 0 h 38"/>
                <a:gd name="T14" fmla="*/ 29 w 60"/>
                <a:gd name="T15" fmla="*/ 14 h 38"/>
                <a:gd name="T16" fmla="*/ 51 w 60"/>
                <a:gd name="T17" fmla="*/ 3 h 38"/>
                <a:gd name="T18" fmla="*/ 60 w 60"/>
                <a:gd name="T19" fmla="*/ 1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38">
                  <a:moveTo>
                    <a:pt x="60" y="11"/>
                  </a:moveTo>
                  <a:cubicBezTo>
                    <a:pt x="60" y="11"/>
                    <a:pt x="38" y="4"/>
                    <a:pt x="34" y="34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22"/>
                    <a:pt x="17" y="13"/>
                  </a:cubicBezTo>
                  <a:cubicBezTo>
                    <a:pt x="7" y="4"/>
                    <a:pt x="0" y="6"/>
                    <a:pt x="0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3" y="2"/>
                    <a:pt x="29" y="14"/>
                  </a:cubicBezTo>
                  <a:cubicBezTo>
                    <a:pt x="29" y="14"/>
                    <a:pt x="37" y="2"/>
                    <a:pt x="51" y="3"/>
                  </a:cubicBezTo>
                  <a:lnTo>
                    <a:pt x="60" y="11"/>
                  </a:lnTo>
                  <a:close/>
                </a:path>
              </a:pathLst>
            </a:custGeom>
            <a:solidFill>
              <a:srgbClr val="2A3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93"/>
            <p:cNvSpPr>
              <a:spLocks/>
            </p:cNvSpPr>
            <p:nvPr/>
          </p:nvSpPr>
          <p:spPr bwMode="auto">
            <a:xfrm>
              <a:off x="8509348" y="6566942"/>
              <a:ext cx="419100" cy="482600"/>
            </a:xfrm>
            <a:custGeom>
              <a:avLst/>
              <a:gdLst>
                <a:gd name="T0" fmla="*/ 39 w 264"/>
                <a:gd name="T1" fmla="*/ 0 h 304"/>
                <a:gd name="T2" fmla="*/ 5 w 264"/>
                <a:gd name="T3" fmla="*/ 27 h 304"/>
                <a:gd name="T4" fmla="*/ 0 w 264"/>
                <a:gd name="T5" fmla="*/ 304 h 304"/>
                <a:gd name="T6" fmla="*/ 115 w 264"/>
                <a:gd name="T7" fmla="*/ 304 h 304"/>
                <a:gd name="T8" fmla="*/ 120 w 264"/>
                <a:gd name="T9" fmla="*/ 122 h 304"/>
                <a:gd name="T10" fmla="*/ 139 w 264"/>
                <a:gd name="T11" fmla="*/ 122 h 304"/>
                <a:gd name="T12" fmla="*/ 154 w 264"/>
                <a:gd name="T13" fmla="*/ 304 h 304"/>
                <a:gd name="T14" fmla="*/ 264 w 264"/>
                <a:gd name="T15" fmla="*/ 304 h 304"/>
                <a:gd name="T16" fmla="*/ 250 w 264"/>
                <a:gd name="T17" fmla="*/ 27 h 304"/>
                <a:gd name="T18" fmla="*/ 39 w 264"/>
                <a:gd name="T1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304">
                  <a:moveTo>
                    <a:pt x="39" y="0"/>
                  </a:moveTo>
                  <a:lnTo>
                    <a:pt x="5" y="27"/>
                  </a:lnTo>
                  <a:lnTo>
                    <a:pt x="0" y="304"/>
                  </a:lnTo>
                  <a:lnTo>
                    <a:pt x="115" y="304"/>
                  </a:lnTo>
                  <a:lnTo>
                    <a:pt x="120" y="122"/>
                  </a:lnTo>
                  <a:lnTo>
                    <a:pt x="139" y="122"/>
                  </a:lnTo>
                  <a:lnTo>
                    <a:pt x="154" y="304"/>
                  </a:lnTo>
                  <a:lnTo>
                    <a:pt x="264" y="304"/>
                  </a:lnTo>
                  <a:lnTo>
                    <a:pt x="250" y="2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2A3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94"/>
            <p:cNvSpPr>
              <a:spLocks/>
            </p:cNvSpPr>
            <p:nvPr/>
          </p:nvSpPr>
          <p:spPr bwMode="auto">
            <a:xfrm>
              <a:off x="8517285" y="6066880"/>
              <a:ext cx="628650" cy="600075"/>
            </a:xfrm>
            <a:custGeom>
              <a:avLst/>
              <a:gdLst>
                <a:gd name="T0" fmla="*/ 1 w 234"/>
                <a:gd name="T1" fmla="*/ 2 h 223"/>
                <a:gd name="T2" fmla="*/ 142 w 234"/>
                <a:gd name="T3" fmla="*/ 1 h 223"/>
                <a:gd name="T4" fmla="*/ 179 w 234"/>
                <a:gd name="T5" fmla="*/ 20 h 223"/>
                <a:gd name="T6" fmla="*/ 234 w 234"/>
                <a:gd name="T7" fmla="*/ 127 h 223"/>
                <a:gd name="T8" fmla="*/ 179 w 234"/>
                <a:gd name="T9" fmla="*/ 223 h 223"/>
                <a:gd name="T10" fmla="*/ 143 w 234"/>
                <a:gd name="T11" fmla="*/ 194 h 223"/>
                <a:gd name="T12" fmla="*/ 188 w 234"/>
                <a:gd name="T13" fmla="*/ 127 h 223"/>
                <a:gd name="T14" fmla="*/ 145 w 234"/>
                <a:gd name="T15" fmla="*/ 56 h 223"/>
                <a:gd name="T16" fmla="*/ 145 w 234"/>
                <a:gd name="T17" fmla="*/ 202 h 223"/>
                <a:gd name="T18" fmla="*/ 0 w 234"/>
                <a:gd name="T19" fmla="*/ 201 h 223"/>
                <a:gd name="T20" fmla="*/ 1 w 234"/>
                <a:gd name="T21" fmla="*/ 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4" h="223">
                  <a:moveTo>
                    <a:pt x="1" y="2"/>
                  </a:moveTo>
                  <a:cubicBezTo>
                    <a:pt x="142" y="1"/>
                    <a:pt x="142" y="1"/>
                    <a:pt x="142" y="1"/>
                  </a:cubicBezTo>
                  <a:cubicBezTo>
                    <a:pt x="142" y="1"/>
                    <a:pt x="166" y="0"/>
                    <a:pt x="179" y="20"/>
                  </a:cubicBezTo>
                  <a:cubicBezTo>
                    <a:pt x="192" y="41"/>
                    <a:pt x="234" y="115"/>
                    <a:pt x="234" y="127"/>
                  </a:cubicBezTo>
                  <a:cubicBezTo>
                    <a:pt x="234" y="144"/>
                    <a:pt x="179" y="223"/>
                    <a:pt x="179" y="223"/>
                  </a:cubicBezTo>
                  <a:cubicBezTo>
                    <a:pt x="143" y="194"/>
                    <a:pt x="143" y="194"/>
                    <a:pt x="143" y="194"/>
                  </a:cubicBezTo>
                  <a:cubicBezTo>
                    <a:pt x="143" y="194"/>
                    <a:pt x="188" y="133"/>
                    <a:pt x="188" y="127"/>
                  </a:cubicBezTo>
                  <a:cubicBezTo>
                    <a:pt x="188" y="120"/>
                    <a:pt x="145" y="56"/>
                    <a:pt x="145" y="56"/>
                  </a:cubicBezTo>
                  <a:cubicBezTo>
                    <a:pt x="145" y="202"/>
                    <a:pt x="145" y="202"/>
                    <a:pt x="145" y="202"/>
                  </a:cubicBezTo>
                  <a:cubicBezTo>
                    <a:pt x="0" y="201"/>
                    <a:pt x="0" y="201"/>
                    <a:pt x="0" y="201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FFA8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95"/>
            <p:cNvSpPr>
              <a:spLocks/>
            </p:cNvSpPr>
            <p:nvPr/>
          </p:nvSpPr>
          <p:spPr bwMode="auto">
            <a:xfrm>
              <a:off x="8517285" y="6284367"/>
              <a:ext cx="388938" cy="325437"/>
            </a:xfrm>
            <a:custGeom>
              <a:avLst/>
              <a:gdLst>
                <a:gd name="T0" fmla="*/ 145 w 145"/>
                <a:gd name="T1" fmla="*/ 109 h 121"/>
                <a:gd name="T2" fmla="*/ 145 w 145"/>
                <a:gd name="T3" fmla="*/ 28 h 121"/>
                <a:gd name="T4" fmla="*/ 125 w 145"/>
                <a:gd name="T5" fmla="*/ 7 h 121"/>
                <a:gd name="T6" fmla="*/ 103 w 145"/>
                <a:gd name="T7" fmla="*/ 22 h 121"/>
                <a:gd name="T8" fmla="*/ 101 w 145"/>
                <a:gd name="T9" fmla="*/ 20 h 121"/>
                <a:gd name="T10" fmla="*/ 101 w 145"/>
                <a:gd name="T11" fmla="*/ 10 h 121"/>
                <a:gd name="T12" fmla="*/ 86 w 145"/>
                <a:gd name="T13" fmla="*/ 9 h 121"/>
                <a:gd name="T14" fmla="*/ 71 w 145"/>
                <a:gd name="T15" fmla="*/ 24 h 121"/>
                <a:gd name="T16" fmla="*/ 69 w 145"/>
                <a:gd name="T17" fmla="*/ 23 h 121"/>
                <a:gd name="T18" fmla="*/ 54 w 145"/>
                <a:gd name="T19" fmla="*/ 8 h 121"/>
                <a:gd name="T20" fmla="*/ 37 w 145"/>
                <a:gd name="T21" fmla="*/ 32 h 121"/>
                <a:gd name="T22" fmla="*/ 33 w 145"/>
                <a:gd name="T23" fmla="*/ 32 h 121"/>
                <a:gd name="T24" fmla="*/ 27 w 145"/>
                <a:gd name="T25" fmla="*/ 11 h 121"/>
                <a:gd name="T26" fmla="*/ 1 w 145"/>
                <a:gd name="T27" fmla="*/ 21 h 121"/>
                <a:gd name="T28" fmla="*/ 0 w 145"/>
                <a:gd name="T29" fmla="*/ 22 h 121"/>
                <a:gd name="T30" fmla="*/ 0 w 145"/>
                <a:gd name="T31" fmla="*/ 120 h 121"/>
                <a:gd name="T32" fmla="*/ 145 w 145"/>
                <a:gd name="T33" fmla="*/ 121 h 121"/>
                <a:gd name="T34" fmla="*/ 145 w 145"/>
                <a:gd name="T35" fmla="*/ 10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5" h="121">
                  <a:moveTo>
                    <a:pt x="145" y="109"/>
                  </a:moveTo>
                  <a:cubicBezTo>
                    <a:pt x="145" y="28"/>
                    <a:pt x="145" y="28"/>
                    <a:pt x="145" y="28"/>
                  </a:cubicBezTo>
                  <a:cubicBezTo>
                    <a:pt x="142" y="18"/>
                    <a:pt x="135" y="1"/>
                    <a:pt x="125" y="7"/>
                  </a:cubicBezTo>
                  <a:cubicBezTo>
                    <a:pt x="118" y="11"/>
                    <a:pt x="112" y="19"/>
                    <a:pt x="103" y="22"/>
                  </a:cubicBezTo>
                  <a:cubicBezTo>
                    <a:pt x="102" y="22"/>
                    <a:pt x="101" y="21"/>
                    <a:pt x="101" y="20"/>
                  </a:cubicBezTo>
                  <a:cubicBezTo>
                    <a:pt x="100" y="16"/>
                    <a:pt x="101" y="13"/>
                    <a:pt x="101" y="10"/>
                  </a:cubicBezTo>
                  <a:cubicBezTo>
                    <a:pt x="101" y="0"/>
                    <a:pt x="89" y="7"/>
                    <a:pt x="86" y="9"/>
                  </a:cubicBezTo>
                  <a:cubicBezTo>
                    <a:pt x="81" y="14"/>
                    <a:pt x="77" y="20"/>
                    <a:pt x="71" y="24"/>
                  </a:cubicBezTo>
                  <a:cubicBezTo>
                    <a:pt x="71" y="24"/>
                    <a:pt x="69" y="24"/>
                    <a:pt x="69" y="23"/>
                  </a:cubicBezTo>
                  <a:cubicBezTo>
                    <a:pt x="66" y="17"/>
                    <a:pt x="64" y="1"/>
                    <a:pt x="54" y="8"/>
                  </a:cubicBezTo>
                  <a:cubicBezTo>
                    <a:pt x="45" y="14"/>
                    <a:pt x="43" y="24"/>
                    <a:pt x="37" y="32"/>
                  </a:cubicBezTo>
                  <a:cubicBezTo>
                    <a:pt x="36" y="34"/>
                    <a:pt x="34" y="34"/>
                    <a:pt x="33" y="32"/>
                  </a:cubicBezTo>
                  <a:cubicBezTo>
                    <a:pt x="32" y="25"/>
                    <a:pt x="31" y="17"/>
                    <a:pt x="27" y="11"/>
                  </a:cubicBezTo>
                  <a:cubicBezTo>
                    <a:pt x="20" y="1"/>
                    <a:pt x="6" y="15"/>
                    <a:pt x="1" y="21"/>
                  </a:cubicBezTo>
                  <a:cubicBezTo>
                    <a:pt x="1" y="21"/>
                    <a:pt x="1" y="22"/>
                    <a:pt x="0" y="2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45" y="121"/>
                    <a:pt x="145" y="121"/>
                    <a:pt x="145" y="121"/>
                  </a:cubicBezTo>
                  <a:cubicBezTo>
                    <a:pt x="145" y="121"/>
                    <a:pt x="145" y="111"/>
                    <a:pt x="145" y="109"/>
                  </a:cubicBezTo>
                  <a:close/>
                </a:path>
              </a:pathLst>
            </a:custGeom>
            <a:solidFill>
              <a:srgbClr val="EF8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96"/>
            <p:cNvSpPr>
              <a:spLocks/>
            </p:cNvSpPr>
            <p:nvPr/>
          </p:nvSpPr>
          <p:spPr bwMode="auto">
            <a:xfrm>
              <a:off x="8828435" y="6589167"/>
              <a:ext cx="166688" cy="166687"/>
            </a:xfrm>
            <a:custGeom>
              <a:avLst/>
              <a:gdLst>
                <a:gd name="T0" fmla="*/ 27 w 62"/>
                <a:gd name="T1" fmla="*/ 0 h 62"/>
                <a:gd name="T2" fmla="*/ 10 w 62"/>
                <a:gd name="T3" fmla="*/ 19 h 62"/>
                <a:gd name="T4" fmla="*/ 11 w 62"/>
                <a:gd name="T5" fmla="*/ 46 h 62"/>
                <a:gd name="T6" fmla="*/ 42 w 62"/>
                <a:gd name="T7" fmla="*/ 49 h 62"/>
                <a:gd name="T8" fmla="*/ 62 w 62"/>
                <a:gd name="T9" fmla="*/ 28 h 62"/>
                <a:gd name="T10" fmla="*/ 27 w 62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2">
                  <a:moveTo>
                    <a:pt x="27" y="0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0" y="34"/>
                    <a:pt x="11" y="46"/>
                  </a:cubicBezTo>
                  <a:cubicBezTo>
                    <a:pt x="27" y="62"/>
                    <a:pt x="42" y="49"/>
                    <a:pt x="42" y="49"/>
                  </a:cubicBezTo>
                  <a:cubicBezTo>
                    <a:pt x="62" y="28"/>
                    <a:pt x="62" y="28"/>
                    <a:pt x="62" y="28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97"/>
            <p:cNvSpPr>
              <a:spLocks/>
            </p:cNvSpPr>
            <p:nvPr/>
          </p:nvSpPr>
          <p:spPr bwMode="auto">
            <a:xfrm>
              <a:off x="8661748" y="5963692"/>
              <a:ext cx="88900" cy="150812"/>
            </a:xfrm>
            <a:custGeom>
              <a:avLst/>
              <a:gdLst>
                <a:gd name="T0" fmla="*/ 0 w 33"/>
                <a:gd name="T1" fmla="*/ 0 h 56"/>
                <a:gd name="T2" fmla="*/ 0 w 33"/>
                <a:gd name="T3" fmla="*/ 37 h 56"/>
                <a:gd name="T4" fmla="*/ 17 w 33"/>
                <a:gd name="T5" fmla="*/ 55 h 56"/>
                <a:gd name="T6" fmla="*/ 32 w 33"/>
                <a:gd name="T7" fmla="*/ 37 h 56"/>
                <a:gd name="T8" fmla="*/ 31 w 33"/>
                <a:gd name="T9" fmla="*/ 0 h 56"/>
                <a:gd name="T10" fmla="*/ 0 w 33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56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1" y="56"/>
                    <a:pt x="17" y="55"/>
                  </a:cubicBezTo>
                  <a:cubicBezTo>
                    <a:pt x="33" y="54"/>
                    <a:pt x="32" y="37"/>
                    <a:pt x="32" y="37"/>
                  </a:cubicBezTo>
                  <a:cubicBezTo>
                    <a:pt x="31" y="0"/>
                    <a:pt x="31" y="0"/>
                    <a:pt x="3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98"/>
            <p:cNvSpPr>
              <a:spLocks/>
            </p:cNvSpPr>
            <p:nvPr/>
          </p:nvSpPr>
          <p:spPr bwMode="auto">
            <a:xfrm>
              <a:off x="8661748" y="5963692"/>
              <a:ext cx="84138" cy="38100"/>
            </a:xfrm>
            <a:custGeom>
              <a:avLst/>
              <a:gdLst>
                <a:gd name="T0" fmla="*/ 17 w 31"/>
                <a:gd name="T1" fmla="*/ 14 h 14"/>
                <a:gd name="T2" fmla="*/ 31 w 31"/>
                <a:gd name="T3" fmla="*/ 13 h 14"/>
                <a:gd name="T4" fmla="*/ 31 w 31"/>
                <a:gd name="T5" fmla="*/ 0 h 14"/>
                <a:gd name="T6" fmla="*/ 0 w 31"/>
                <a:gd name="T7" fmla="*/ 0 h 14"/>
                <a:gd name="T8" fmla="*/ 0 w 31"/>
                <a:gd name="T9" fmla="*/ 12 h 14"/>
                <a:gd name="T10" fmla="*/ 17 w 31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4">
                  <a:moveTo>
                    <a:pt x="17" y="14"/>
                  </a:moveTo>
                  <a:cubicBezTo>
                    <a:pt x="22" y="14"/>
                    <a:pt x="27" y="14"/>
                    <a:pt x="31" y="1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6" y="12"/>
                    <a:pt x="11" y="14"/>
                    <a:pt x="17" y="14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99"/>
            <p:cNvSpPr>
              <a:spLocks/>
            </p:cNvSpPr>
            <p:nvPr/>
          </p:nvSpPr>
          <p:spPr bwMode="auto">
            <a:xfrm>
              <a:off x="8393460" y="5255667"/>
              <a:ext cx="615950" cy="688975"/>
            </a:xfrm>
            <a:custGeom>
              <a:avLst/>
              <a:gdLst>
                <a:gd name="T0" fmla="*/ 53 w 229"/>
                <a:gd name="T1" fmla="*/ 243 h 256"/>
                <a:gd name="T2" fmla="*/ 6 w 229"/>
                <a:gd name="T3" fmla="*/ 134 h 256"/>
                <a:gd name="T4" fmla="*/ 37 w 229"/>
                <a:gd name="T5" fmla="*/ 52 h 256"/>
                <a:gd name="T6" fmla="*/ 53 w 229"/>
                <a:gd name="T7" fmla="*/ 31 h 256"/>
                <a:gd name="T8" fmla="*/ 152 w 229"/>
                <a:gd name="T9" fmla="*/ 12 h 256"/>
                <a:gd name="T10" fmla="*/ 229 w 229"/>
                <a:gd name="T11" fmla="*/ 105 h 256"/>
                <a:gd name="T12" fmla="*/ 183 w 229"/>
                <a:gd name="T13" fmla="*/ 236 h 256"/>
                <a:gd name="T14" fmla="*/ 53 w 229"/>
                <a:gd name="T15" fmla="*/ 2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56">
                  <a:moveTo>
                    <a:pt x="53" y="243"/>
                  </a:moveTo>
                  <a:cubicBezTo>
                    <a:pt x="53" y="243"/>
                    <a:pt x="11" y="214"/>
                    <a:pt x="6" y="134"/>
                  </a:cubicBezTo>
                  <a:cubicBezTo>
                    <a:pt x="0" y="55"/>
                    <a:pt x="32" y="56"/>
                    <a:pt x="37" y="52"/>
                  </a:cubicBezTo>
                  <a:cubicBezTo>
                    <a:pt x="42" y="49"/>
                    <a:pt x="37" y="42"/>
                    <a:pt x="53" y="31"/>
                  </a:cubicBezTo>
                  <a:cubicBezTo>
                    <a:pt x="68" y="20"/>
                    <a:pt x="107" y="0"/>
                    <a:pt x="152" y="12"/>
                  </a:cubicBezTo>
                  <a:cubicBezTo>
                    <a:pt x="198" y="24"/>
                    <a:pt x="229" y="58"/>
                    <a:pt x="229" y="105"/>
                  </a:cubicBezTo>
                  <a:cubicBezTo>
                    <a:pt x="229" y="152"/>
                    <a:pt x="204" y="216"/>
                    <a:pt x="183" y="236"/>
                  </a:cubicBezTo>
                  <a:cubicBezTo>
                    <a:pt x="163" y="256"/>
                    <a:pt x="53" y="243"/>
                    <a:pt x="53" y="243"/>
                  </a:cubicBezTo>
                  <a:close/>
                </a:path>
              </a:pathLst>
            </a:custGeom>
            <a:solidFill>
              <a:srgbClr val="E27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00"/>
            <p:cNvSpPr>
              <a:spLocks/>
            </p:cNvSpPr>
            <p:nvPr/>
          </p:nvSpPr>
          <p:spPr bwMode="auto">
            <a:xfrm>
              <a:off x="8485535" y="5562055"/>
              <a:ext cx="434975" cy="442912"/>
            </a:xfrm>
            <a:custGeom>
              <a:avLst/>
              <a:gdLst>
                <a:gd name="T0" fmla="*/ 0 w 162"/>
                <a:gd name="T1" fmla="*/ 14 h 164"/>
                <a:gd name="T2" fmla="*/ 1 w 162"/>
                <a:gd name="T3" fmla="*/ 96 h 164"/>
                <a:gd name="T4" fmla="*/ 64 w 162"/>
                <a:gd name="T5" fmla="*/ 159 h 164"/>
                <a:gd name="T6" fmla="*/ 160 w 162"/>
                <a:gd name="T7" fmla="*/ 86 h 164"/>
                <a:gd name="T8" fmla="*/ 156 w 162"/>
                <a:gd name="T9" fmla="*/ 10 h 164"/>
                <a:gd name="T10" fmla="*/ 134 w 162"/>
                <a:gd name="T11" fmla="*/ 22 h 164"/>
                <a:gd name="T12" fmla="*/ 128 w 162"/>
                <a:gd name="T13" fmla="*/ 6 h 164"/>
                <a:gd name="T14" fmla="*/ 106 w 162"/>
                <a:gd name="T15" fmla="*/ 21 h 164"/>
                <a:gd name="T16" fmla="*/ 97 w 162"/>
                <a:gd name="T17" fmla="*/ 3 h 164"/>
                <a:gd name="T18" fmla="*/ 74 w 162"/>
                <a:gd name="T19" fmla="*/ 24 h 164"/>
                <a:gd name="T20" fmla="*/ 65 w 162"/>
                <a:gd name="T21" fmla="*/ 5 h 164"/>
                <a:gd name="T22" fmla="*/ 43 w 162"/>
                <a:gd name="T23" fmla="*/ 21 h 164"/>
                <a:gd name="T24" fmla="*/ 38 w 162"/>
                <a:gd name="T25" fmla="*/ 0 h 164"/>
                <a:gd name="T26" fmla="*/ 12 w 162"/>
                <a:gd name="T27" fmla="*/ 21 h 164"/>
                <a:gd name="T28" fmla="*/ 0 w 162"/>
                <a:gd name="T29" fmla="*/ 1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2" h="164">
                  <a:moveTo>
                    <a:pt x="0" y="14"/>
                  </a:moveTo>
                  <a:cubicBezTo>
                    <a:pt x="0" y="14"/>
                    <a:pt x="0" y="84"/>
                    <a:pt x="1" y="96"/>
                  </a:cubicBezTo>
                  <a:cubicBezTo>
                    <a:pt x="3" y="107"/>
                    <a:pt x="11" y="153"/>
                    <a:pt x="64" y="159"/>
                  </a:cubicBezTo>
                  <a:cubicBezTo>
                    <a:pt x="118" y="164"/>
                    <a:pt x="158" y="145"/>
                    <a:pt x="160" y="86"/>
                  </a:cubicBezTo>
                  <a:cubicBezTo>
                    <a:pt x="162" y="28"/>
                    <a:pt x="156" y="10"/>
                    <a:pt x="156" y="10"/>
                  </a:cubicBezTo>
                  <a:cubicBezTo>
                    <a:pt x="156" y="10"/>
                    <a:pt x="148" y="22"/>
                    <a:pt x="134" y="22"/>
                  </a:cubicBezTo>
                  <a:cubicBezTo>
                    <a:pt x="121" y="21"/>
                    <a:pt x="128" y="6"/>
                    <a:pt x="128" y="6"/>
                  </a:cubicBezTo>
                  <a:cubicBezTo>
                    <a:pt x="128" y="6"/>
                    <a:pt x="119" y="22"/>
                    <a:pt x="106" y="21"/>
                  </a:cubicBezTo>
                  <a:cubicBezTo>
                    <a:pt x="94" y="20"/>
                    <a:pt x="97" y="3"/>
                    <a:pt x="97" y="3"/>
                  </a:cubicBezTo>
                  <a:cubicBezTo>
                    <a:pt x="97" y="3"/>
                    <a:pt x="83" y="24"/>
                    <a:pt x="74" y="24"/>
                  </a:cubicBezTo>
                  <a:cubicBezTo>
                    <a:pt x="64" y="24"/>
                    <a:pt x="63" y="14"/>
                    <a:pt x="65" y="5"/>
                  </a:cubicBezTo>
                  <a:cubicBezTo>
                    <a:pt x="65" y="5"/>
                    <a:pt x="58" y="24"/>
                    <a:pt x="43" y="21"/>
                  </a:cubicBezTo>
                  <a:cubicBezTo>
                    <a:pt x="27" y="18"/>
                    <a:pt x="38" y="0"/>
                    <a:pt x="38" y="0"/>
                  </a:cubicBezTo>
                  <a:cubicBezTo>
                    <a:pt x="38" y="0"/>
                    <a:pt x="24" y="20"/>
                    <a:pt x="12" y="21"/>
                  </a:cubicBezTo>
                  <a:cubicBezTo>
                    <a:pt x="0" y="22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Oval 101"/>
            <p:cNvSpPr>
              <a:spLocks noChangeArrowheads="1"/>
            </p:cNvSpPr>
            <p:nvPr/>
          </p:nvSpPr>
          <p:spPr bwMode="auto">
            <a:xfrm>
              <a:off x="8420448" y="5685880"/>
              <a:ext cx="93663" cy="96837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Oval 102"/>
            <p:cNvSpPr>
              <a:spLocks noChangeArrowheads="1"/>
            </p:cNvSpPr>
            <p:nvPr/>
          </p:nvSpPr>
          <p:spPr bwMode="auto">
            <a:xfrm>
              <a:off x="8874473" y="5685880"/>
              <a:ext cx="96838" cy="96837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Oval 103"/>
            <p:cNvSpPr>
              <a:spLocks noChangeArrowheads="1"/>
            </p:cNvSpPr>
            <p:nvPr/>
          </p:nvSpPr>
          <p:spPr bwMode="auto">
            <a:xfrm>
              <a:off x="8541098" y="5668417"/>
              <a:ext cx="46038" cy="42862"/>
            </a:xfrm>
            <a:prstGeom prst="ellipse">
              <a:avLst/>
            </a:pr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Oval 104"/>
            <p:cNvSpPr>
              <a:spLocks noChangeArrowheads="1"/>
            </p:cNvSpPr>
            <p:nvPr/>
          </p:nvSpPr>
          <p:spPr bwMode="auto">
            <a:xfrm>
              <a:off x="8793510" y="5673180"/>
              <a:ext cx="46038" cy="46037"/>
            </a:xfrm>
            <a:prstGeom prst="ellipse">
              <a:avLst/>
            </a:pr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Oval 105"/>
            <p:cNvSpPr>
              <a:spLocks noChangeArrowheads="1"/>
            </p:cNvSpPr>
            <p:nvPr/>
          </p:nvSpPr>
          <p:spPr bwMode="auto">
            <a:xfrm>
              <a:off x="8672860" y="5754142"/>
              <a:ext cx="53975" cy="53975"/>
            </a:xfrm>
            <a:prstGeom prst="ellipse">
              <a:avLst/>
            </a:pr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06"/>
            <p:cNvSpPr>
              <a:spLocks/>
            </p:cNvSpPr>
            <p:nvPr/>
          </p:nvSpPr>
          <p:spPr bwMode="auto">
            <a:xfrm>
              <a:off x="8587135" y="5731917"/>
              <a:ext cx="225425" cy="61912"/>
            </a:xfrm>
            <a:custGeom>
              <a:avLst/>
              <a:gdLst>
                <a:gd name="T0" fmla="*/ 2 w 84"/>
                <a:gd name="T1" fmla="*/ 23 h 23"/>
                <a:gd name="T2" fmla="*/ 1 w 84"/>
                <a:gd name="T3" fmla="*/ 22 h 23"/>
                <a:gd name="T4" fmla="*/ 1 w 84"/>
                <a:gd name="T5" fmla="*/ 20 h 23"/>
                <a:gd name="T6" fmla="*/ 42 w 84"/>
                <a:gd name="T7" fmla="*/ 0 h 23"/>
                <a:gd name="T8" fmla="*/ 83 w 84"/>
                <a:gd name="T9" fmla="*/ 20 h 23"/>
                <a:gd name="T10" fmla="*/ 83 w 84"/>
                <a:gd name="T11" fmla="*/ 23 h 23"/>
                <a:gd name="T12" fmla="*/ 80 w 84"/>
                <a:gd name="T13" fmla="*/ 22 h 23"/>
                <a:gd name="T14" fmla="*/ 42 w 84"/>
                <a:gd name="T15" fmla="*/ 4 h 23"/>
                <a:gd name="T16" fmla="*/ 3 w 84"/>
                <a:gd name="T17" fmla="*/ 22 h 23"/>
                <a:gd name="T18" fmla="*/ 2 w 84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3">
                  <a:moveTo>
                    <a:pt x="2" y="23"/>
                  </a:moveTo>
                  <a:cubicBezTo>
                    <a:pt x="2" y="23"/>
                    <a:pt x="1" y="23"/>
                    <a:pt x="1" y="22"/>
                  </a:cubicBezTo>
                  <a:cubicBezTo>
                    <a:pt x="0" y="22"/>
                    <a:pt x="0" y="20"/>
                    <a:pt x="1" y="20"/>
                  </a:cubicBezTo>
                  <a:cubicBezTo>
                    <a:pt x="1" y="19"/>
                    <a:pt x="18" y="0"/>
                    <a:pt x="42" y="0"/>
                  </a:cubicBezTo>
                  <a:cubicBezTo>
                    <a:pt x="66" y="0"/>
                    <a:pt x="82" y="19"/>
                    <a:pt x="83" y="20"/>
                  </a:cubicBezTo>
                  <a:cubicBezTo>
                    <a:pt x="84" y="21"/>
                    <a:pt x="84" y="22"/>
                    <a:pt x="83" y="23"/>
                  </a:cubicBezTo>
                  <a:cubicBezTo>
                    <a:pt x="82" y="23"/>
                    <a:pt x="81" y="23"/>
                    <a:pt x="80" y="22"/>
                  </a:cubicBezTo>
                  <a:cubicBezTo>
                    <a:pt x="80" y="22"/>
                    <a:pt x="64" y="3"/>
                    <a:pt x="42" y="4"/>
                  </a:cubicBezTo>
                  <a:cubicBezTo>
                    <a:pt x="20" y="4"/>
                    <a:pt x="4" y="22"/>
                    <a:pt x="3" y="22"/>
                  </a:cubicBezTo>
                  <a:cubicBezTo>
                    <a:pt x="3" y="23"/>
                    <a:pt x="3" y="23"/>
                    <a:pt x="2" y="23"/>
                  </a:cubicBezTo>
                  <a:close/>
                </a:path>
              </a:pathLst>
            </a:cu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Oval 107"/>
            <p:cNvSpPr>
              <a:spLocks noChangeArrowheads="1"/>
            </p:cNvSpPr>
            <p:nvPr/>
          </p:nvSpPr>
          <p:spPr bwMode="auto">
            <a:xfrm>
              <a:off x="8547448" y="5743030"/>
              <a:ext cx="90488" cy="92075"/>
            </a:xfrm>
            <a:prstGeom prst="ellipse">
              <a:avLst/>
            </a:prstGeom>
            <a:solidFill>
              <a:srgbClr val="E9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Oval 108"/>
            <p:cNvSpPr>
              <a:spLocks noChangeArrowheads="1"/>
            </p:cNvSpPr>
            <p:nvPr/>
          </p:nvSpPr>
          <p:spPr bwMode="auto">
            <a:xfrm>
              <a:off x="8758585" y="5743030"/>
              <a:ext cx="93663" cy="92075"/>
            </a:xfrm>
            <a:prstGeom prst="ellipse">
              <a:avLst/>
            </a:prstGeom>
            <a:solidFill>
              <a:srgbClr val="E9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09"/>
            <p:cNvSpPr>
              <a:spLocks/>
            </p:cNvSpPr>
            <p:nvPr/>
          </p:nvSpPr>
          <p:spPr bwMode="auto">
            <a:xfrm>
              <a:off x="8509348" y="5630317"/>
              <a:ext cx="61913" cy="31750"/>
            </a:xfrm>
            <a:custGeom>
              <a:avLst/>
              <a:gdLst>
                <a:gd name="T0" fmla="*/ 6 w 23"/>
                <a:gd name="T1" fmla="*/ 12 h 12"/>
                <a:gd name="T2" fmla="*/ 2 w 23"/>
                <a:gd name="T3" fmla="*/ 11 h 12"/>
                <a:gd name="T4" fmla="*/ 0 w 23"/>
                <a:gd name="T5" fmla="*/ 9 h 12"/>
                <a:gd name="T6" fmla="*/ 3 w 23"/>
                <a:gd name="T7" fmla="*/ 7 h 12"/>
                <a:gd name="T8" fmla="*/ 19 w 23"/>
                <a:gd name="T9" fmla="*/ 1 h 12"/>
                <a:gd name="T10" fmla="*/ 22 w 23"/>
                <a:gd name="T11" fmla="*/ 1 h 12"/>
                <a:gd name="T12" fmla="*/ 22 w 23"/>
                <a:gd name="T13" fmla="*/ 4 h 12"/>
                <a:gd name="T14" fmla="*/ 6 w 23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2">
                  <a:moveTo>
                    <a:pt x="6" y="12"/>
                  </a:moveTo>
                  <a:cubicBezTo>
                    <a:pt x="4" y="12"/>
                    <a:pt x="2" y="11"/>
                    <a:pt x="2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3" y="7"/>
                    <a:pt x="13" y="10"/>
                    <a:pt x="19" y="1"/>
                  </a:cubicBezTo>
                  <a:cubicBezTo>
                    <a:pt x="20" y="0"/>
                    <a:pt x="21" y="0"/>
                    <a:pt x="22" y="1"/>
                  </a:cubicBezTo>
                  <a:cubicBezTo>
                    <a:pt x="23" y="1"/>
                    <a:pt x="23" y="3"/>
                    <a:pt x="22" y="4"/>
                  </a:cubicBezTo>
                  <a:cubicBezTo>
                    <a:pt x="18" y="10"/>
                    <a:pt x="11" y="12"/>
                    <a:pt x="6" y="12"/>
                  </a:cubicBez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10"/>
            <p:cNvSpPr>
              <a:spLocks/>
            </p:cNvSpPr>
            <p:nvPr/>
          </p:nvSpPr>
          <p:spPr bwMode="auto">
            <a:xfrm>
              <a:off x="8817323" y="5635080"/>
              <a:ext cx="61913" cy="33337"/>
            </a:xfrm>
            <a:custGeom>
              <a:avLst/>
              <a:gdLst>
                <a:gd name="T0" fmla="*/ 16 w 23"/>
                <a:gd name="T1" fmla="*/ 12 h 12"/>
                <a:gd name="T2" fmla="*/ 21 w 23"/>
                <a:gd name="T3" fmla="*/ 11 h 12"/>
                <a:gd name="T4" fmla="*/ 22 w 23"/>
                <a:gd name="T5" fmla="*/ 9 h 12"/>
                <a:gd name="T6" fmla="*/ 20 w 23"/>
                <a:gd name="T7" fmla="*/ 7 h 12"/>
                <a:gd name="T8" fmla="*/ 4 w 23"/>
                <a:gd name="T9" fmla="*/ 1 h 12"/>
                <a:gd name="T10" fmla="*/ 1 w 23"/>
                <a:gd name="T11" fmla="*/ 1 h 12"/>
                <a:gd name="T12" fmla="*/ 0 w 23"/>
                <a:gd name="T13" fmla="*/ 3 h 12"/>
                <a:gd name="T14" fmla="*/ 16 w 23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2">
                  <a:moveTo>
                    <a:pt x="16" y="12"/>
                  </a:moveTo>
                  <a:cubicBezTo>
                    <a:pt x="19" y="12"/>
                    <a:pt x="21" y="11"/>
                    <a:pt x="21" y="11"/>
                  </a:cubicBezTo>
                  <a:cubicBezTo>
                    <a:pt x="22" y="11"/>
                    <a:pt x="23" y="10"/>
                    <a:pt x="22" y="9"/>
                  </a:cubicBezTo>
                  <a:cubicBezTo>
                    <a:pt x="22" y="8"/>
                    <a:pt x="21" y="7"/>
                    <a:pt x="20" y="7"/>
                  </a:cubicBezTo>
                  <a:cubicBezTo>
                    <a:pt x="19" y="7"/>
                    <a:pt x="9" y="10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5" y="10"/>
                    <a:pt x="11" y="12"/>
                    <a:pt x="16" y="12"/>
                  </a:cubicBez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11"/>
            <p:cNvSpPr>
              <a:spLocks/>
            </p:cNvSpPr>
            <p:nvPr/>
          </p:nvSpPr>
          <p:spPr bwMode="auto">
            <a:xfrm>
              <a:off x="8598248" y="5855742"/>
              <a:ext cx="206375" cy="65087"/>
            </a:xfrm>
            <a:custGeom>
              <a:avLst/>
              <a:gdLst>
                <a:gd name="T0" fmla="*/ 39 w 77"/>
                <a:gd name="T1" fmla="*/ 24 h 24"/>
                <a:gd name="T2" fmla="*/ 0 w 77"/>
                <a:gd name="T3" fmla="*/ 6 h 24"/>
                <a:gd name="T4" fmla="*/ 1 w 77"/>
                <a:gd name="T5" fmla="*/ 4 h 24"/>
                <a:gd name="T6" fmla="*/ 4 w 77"/>
                <a:gd name="T7" fmla="*/ 4 h 24"/>
                <a:gd name="T8" fmla="*/ 40 w 77"/>
                <a:gd name="T9" fmla="*/ 20 h 24"/>
                <a:gd name="T10" fmla="*/ 73 w 77"/>
                <a:gd name="T11" fmla="*/ 2 h 24"/>
                <a:gd name="T12" fmla="*/ 75 w 77"/>
                <a:gd name="T13" fmla="*/ 1 h 24"/>
                <a:gd name="T14" fmla="*/ 76 w 77"/>
                <a:gd name="T15" fmla="*/ 3 h 24"/>
                <a:gd name="T16" fmla="*/ 40 w 77"/>
                <a:gd name="T17" fmla="*/ 24 h 24"/>
                <a:gd name="T18" fmla="*/ 39 w 77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24">
                  <a:moveTo>
                    <a:pt x="39" y="24"/>
                  </a:moveTo>
                  <a:cubicBezTo>
                    <a:pt x="13" y="24"/>
                    <a:pt x="1" y="7"/>
                    <a:pt x="0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2" y="3"/>
                    <a:pt x="3" y="3"/>
                    <a:pt x="4" y="4"/>
                  </a:cubicBezTo>
                  <a:cubicBezTo>
                    <a:pt x="4" y="5"/>
                    <a:pt x="15" y="21"/>
                    <a:pt x="40" y="20"/>
                  </a:cubicBezTo>
                  <a:cubicBezTo>
                    <a:pt x="64" y="20"/>
                    <a:pt x="72" y="3"/>
                    <a:pt x="73" y="2"/>
                  </a:cubicBezTo>
                  <a:cubicBezTo>
                    <a:pt x="73" y="1"/>
                    <a:pt x="74" y="0"/>
                    <a:pt x="75" y="1"/>
                  </a:cubicBezTo>
                  <a:cubicBezTo>
                    <a:pt x="76" y="1"/>
                    <a:pt x="77" y="2"/>
                    <a:pt x="76" y="3"/>
                  </a:cubicBezTo>
                  <a:cubicBezTo>
                    <a:pt x="76" y="4"/>
                    <a:pt x="67" y="24"/>
                    <a:pt x="40" y="24"/>
                  </a:cubicBezTo>
                  <a:cubicBezTo>
                    <a:pt x="40" y="24"/>
                    <a:pt x="39" y="24"/>
                    <a:pt x="39" y="24"/>
                  </a:cubicBez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12"/>
            <p:cNvSpPr>
              <a:spLocks/>
            </p:cNvSpPr>
            <p:nvPr/>
          </p:nvSpPr>
          <p:spPr bwMode="auto">
            <a:xfrm>
              <a:off x="8901460" y="6579642"/>
              <a:ext cx="4763" cy="14287"/>
            </a:xfrm>
            <a:custGeom>
              <a:avLst/>
              <a:gdLst>
                <a:gd name="T0" fmla="*/ 0 w 3"/>
                <a:gd name="T1" fmla="*/ 6 h 9"/>
                <a:gd name="T2" fmla="*/ 3 w 3"/>
                <a:gd name="T3" fmla="*/ 0 h 9"/>
                <a:gd name="T4" fmla="*/ 3 w 3"/>
                <a:gd name="T5" fmla="*/ 9 h 9"/>
                <a:gd name="T6" fmla="*/ 0 w 3"/>
                <a:gd name="T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9">
                  <a:moveTo>
                    <a:pt x="0" y="6"/>
                  </a:moveTo>
                  <a:lnTo>
                    <a:pt x="3" y="0"/>
                  </a:lnTo>
                  <a:lnTo>
                    <a:pt x="3" y="9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A8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9" name="组合 508"/>
          <p:cNvGrpSpPr/>
          <p:nvPr/>
        </p:nvGrpSpPr>
        <p:grpSpPr>
          <a:xfrm>
            <a:off x="6921848" y="5263605"/>
            <a:ext cx="773113" cy="2320925"/>
            <a:chOff x="6921848" y="5263605"/>
            <a:chExt cx="773113" cy="2320925"/>
          </a:xfrm>
        </p:grpSpPr>
        <p:sp>
          <p:nvSpPr>
            <p:cNvPr id="171" name="Freeform 113"/>
            <p:cNvSpPr>
              <a:spLocks/>
            </p:cNvSpPr>
            <p:nvPr/>
          </p:nvSpPr>
          <p:spPr bwMode="auto">
            <a:xfrm>
              <a:off x="7155210" y="7438480"/>
              <a:ext cx="173038" cy="115887"/>
            </a:xfrm>
            <a:custGeom>
              <a:avLst/>
              <a:gdLst>
                <a:gd name="T0" fmla="*/ 15 w 64"/>
                <a:gd name="T1" fmla="*/ 0 h 43"/>
                <a:gd name="T2" fmla="*/ 2 w 64"/>
                <a:gd name="T3" fmla="*/ 40 h 43"/>
                <a:gd name="T4" fmla="*/ 61 w 64"/>
                <a:gd name="T5" fmla="*/ 40 h 43"/>
                <a:gd name="T6" fmla="*/ 56 w 64"/>
                <a:gd name="T7" fmla="*/ 0 h 43"/>
                <a:gd name="T8" fmla="*/ 15 w 6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3">
                  <a:moveTo>
                    <a:pt x="15" y="0"/>
                  </a:moveTo>
                  <a:cubicBezTo>
                    <a:pt x="15" y="0"/>
                    <a:pt x="0" y="38"/>
                    <a:pt x="2" y="40"/>
                  </a:cubicBezTo>
                  <a:cubicBezTo>
                    <a:pt x="4" y="43"/>
                    <a:pt x="59" y="43"/>
                    <a:pt x="61" y="40"/>
                  </a:cubicBezTo>
                  <a:cubicBezTo>
                    <a:pt x="64" y="37"/>
                    <a:pt x="56" y="0"/>
                    <a:pt x="56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14"/>
            <p:cNvSpPr>
              <a:spLocks/>
            </p:cNvSpPr>
            <p:nvPr/>
          </p:nvSpPr>
          <p:spPr bwMode="auto">
            <a:xfrm>
              <a:off x="7150448" y="7546430"/>
              <a:ext cx="179388" cy="38100"/>
            </a:xfrm>
            <a:custGeom>
              <a:avLst/>
              <a:gdLst>
                <a:gd name="T0" fmla="*/ 0 w 113"/>
                <a:gd name="T1" fmla="*/ 0 h 24"/>
                <a:gd name="T2" fmla="*/ 3 w 113"/>
                <a:gd name="T3" fmla="*/ 24 h 24"/>
                <a:gd name="T4" fmla="*/ 110 w 113"/>
                <a:gd name="T5" fmla="*/ 24 h 24"/>
                <a:gd name="T6" fmla="*/ 113 w 113"/>
                <a:gd name="T7" fmla="*/ 0 h 24"/>
                <a:gd name="T8" fmla="*/ 0 w 113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4">
                  <a:moveTo>
                    <a:pt x="0" y="0"/>
                  </a:moveTo>
                  <a:lnTo>
                    <a:pt x="3" y="24"/>
                  </a:lnTo>
                  <a:lnTo>
                    <a:pt x="110" y="2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15"/>
            <p:cNvSpPr>
              <a:spLocks/>
            </p:cNvSpPr>
            <p:nvPr/>
          </p:nvSpPr>
          <p:spPr bwMode="auto">
            <a:xfrm>
              <a:off x="7180610" y="7465467"/>
              <a:ext cx="133350" cy="92075"/>
            </a:xfrm>
            <a:custGeom>
              <a:avLst/>
              <a:gdLst>
                <a:gd name="T0" fmla="*/ 23 w 50"/>
                <a:gd name="T1" fmla="*/ 34 h 34"/>
                <a:gd name="T2" fmla="*/ 19 w 50"/>
                <a:gd name="T3" fmla="*/ 18 h 34"/>
                <a:gd name="T4" fmla="*/ 0 w 50"/>
                <a:gd name="T5" fmla="*/ 7 h 34"/>
                <a:gd name="T6" fmla="*/ 2 w 50"/>
                <a:gd name="T7" fmla="*/ 2 h 34"/>
                <a:gd name="T8" fmla="*/ 25 w 50"/>
                <a:gd name="T9" fmla="*/ 21 h 34"/>
                <a:gd name="T10" fmla="*/ 49 w 50"/>
                <a:gd name="T11" fmla="*/ 0 h 34"/>
                <a:gd name="T12" fmla="*/ 50 w 50"/>
                <a:gd name="T13" fmla="*/ 4 h 34"/>
                <a:gd name="T14" fmla="*/ 27 w 50"/>
                <a:gd name="T15" fmla="*/ 34 h 34"/>
                <a:gd name="T16" fmla="*/ 23 w 50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34">
                  <a:moveTo>
                    <a:pt x="23" y="34"/>
                  </a:moveTo>
                  <a:cubicBezTo>
                    <a:pt x="23" y="34"/>
                    <a:pt x="23" y="22"/>
                    <a:pt x="19" y="18"/>
                  </a:cubicBezTo>
                  <a:cubicBezTo>
                    <a:pt x="15" y="14"/>
                    <a:pt x="13" y="9"/>
                    <a:pt x="0" y="7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0" y="5"/>
                    <a:pt x="25" y="21"/>
                  </a:cubicBezTo>
                  <a:cubicBezTo>
                    <a:pt x="25" y="21"/>
                    <a:pt x="33" y="3"/>
                    <a:pt x="49" y="0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27" y="12"/>
                    <a:pt x="27" y="34"/>
                  </a:cubicBezTo>
                  <a:lnTo>
                    <a:pt x="23" y="34"/>
                  </a:ln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16"/>
            <p:cNvSpPr>
              <a:spLocks/>
            </p:cNvSpPr>
            <p:nvPr/>
          </p:nvSpPr>
          <p:spPr bwMode="auto">
            <a:xfrm>
              <a:off x="7407623" y="7438480"/>
              <a:ext cx="174625" cy="115887"/>
            </a:xfrm>
            <a:custGeom>
              <a:avLst/>
              <a:gdLst>
                <a:gd name="T0" fmla="*/ 49 w 65"/>
                <a:gd name="T1" fmla="*/ 0 h 43"/>
                <a:gd name="T2" fmla="*/ 63 w 65"/>
                <a:gd name="T3" fmla="*/ 40 h 43"/>
                <a:gd name="T4" fmla="*/ 3 w 65"/>
                <a:gd name="T5" fmla="*/ 40 h 43"/>
                <a:gd name="T6" fmla="*/ 9 w 65"/>
                <a:gd name="T7" fmla="*/ 0 h 43"/>
                <a:gd name="T8" fmla="*/ 49 w 6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3">
                  <a:moveTo>
                    <a:pt x="49" y="0"/>
                  </a:moveTo>
                  <a:cubicBezTo>
                    <a:pt x="49" y="0"/>
                    <a:pt x="65" y="38"/>
                    <a:pt x="63" y="40"/>
                  </a:cubicBezTo>
                  <a:cubicBezTo>
                    <a:pt x="61" y="43"/>
                    <a:pt x="6" y="43"/>
                    <a:pt x="3" y="40"/>
                  </a:cubicBezTo>
                  <a:cubicBezTo>
                    <a:pt x="0" y="37"/>
                    <a:pt x="9" y="0"/>
                    <a:pt x="9" y="0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17"/>
            <p:cNvSpPr>
              <a:spLocks/>
            </p:cNvSpPr>
            <p:nvPr/>
          </p:nvSpPr>
          <p:spPr bwMode="auto">
            <a:xfrm>
              <a:off x="7407623" y="7546430"/>
              <a:ext cx="177800" cy="38100"/>
            </a:xfrm>
            <a:custGeom>
              <a:avLst/>
              <a:gdLst>
                <a:gd name="T0" fmla="*/ 112 w 112"/>
                <a:gd name="T1" fmla="*/ 0 h 24"/>
                <a:gd name="T2" fmla="*/ 109 w 112"/>
                <a:gd name="T3" fmla="*/ 24 h 24"/>
                <a:gd name="T4" fmla="*/ 2 w 112"/>
                <a:gd name="T5" fmla="*/ 24 h 24"/>
                <a:gd name="T6" fmla="*/ 0 w 112"/>
                <a:gd name="T7" fmla="*/ 0 h 24"/>
                <a:gd name="T8" fmla="*/ 112 w 11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4">
                  <a:moveTo>
                    <a:pt x="112" y="0"/>
                  </a:moveTo>
                  <a:lnTo>
                    <a:pt x="109" y="24"/>
                  </a:lnTo>
                  <a:lnTo>
                    <a:pt x="2" y="24"/>
                  </a:lnTo>
                  <a:lnTo>
                    <a:pt x="0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18"/>
            <p:cNvSpPr>
              <a:spLocks/>
            </p:cNvSpPr>
            <p:nvPr/>
          </p:nvSpPr>
          <p:spPr bwMode="auto">
            <a:xfrm>
              <a:off x="7425085" y="7465467"/>
              <a:ext cx="133350" cy="92075"/>
            </a:xfrm>
            <a:custGeom>
              <a:avLst/>
              <a:gdLst>
                <a:gd name="T0" fmla="*/ 27 w 50"/>
                <a:gd name="T1" fmla="*/ 34 h 34"/>
                <a:gd name="T2" fmla="*/ 31 w 50"/>
                <a:gd name="T3" fmla="*/ 18 h 34"/>
                <a:gd name="T4" fmla="*/ 50 w 50"/>
                <a:gd name="T5" fmla="*/ 7 h 34"/>
                <a:gd name="T6" fmla="*/ 48 w 50"/>
                <a:gd name="T7" fmla="*/ 2 h 34"/>
                <a:gd name="T8" fmla="*/ 25 w 50"/>
                <a:gd name="T9" fmla="*/ 21 h 34"/>
                <a:gd name="T10" fmla="*/ 1 w 50"/>
                <a:gd name="T11" fmla="*/ 0 h 34"/>
                <a:gd name="T12" fmla="*/ 0 w 50"/>
                <a:gd name="T13" fmla="*/ 4 h 34"/>
                <a:gd name="T14" fmla="*/ 23 w 50"/>
                <a:gd name="T15" fmla="*/ 34 h 34"/>
                <a:gd name="T16" fmla="*/ 27 w 50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34">
                  <a:moveTo>
                    <a:pt x="27" y="34"/>
                  </a:moveTo>
                  <a:cubicBezTo>
                    <a:pt x="27" y="34"/>
                    <a:pt x="27" y="22"/>
                    <a:pt x="31" y="18"/>
                  </a:cubicBezTo>
                  <a:cubicBezTo>
                    <a:pt x="34" y="14"/>
                    <a:pt x="37" y="9"/>
                    <a:pt x="50" y="7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30" y="5"/>
                    <a:pt x="25" y="21"/>
                  </a:cubicBezTo>
                  <a:cubicBezTo>
                    <a:pt x="25" y="21"/>
                    <a:pt x="16" y="3"/>
                    <a:pt x="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23" y="12"/>
                    <a:pt x="23" y="34"/>
                  </a:cubicBezTo>
                  <a:lnTo>
                    <a:pt x="27" y="34"/>
                  </a:ln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19"/>
            <p:cNvSpPr>
              <a:spLocks/>
            </p:cNvSpPr>
            <p:nvPr/>
          </p:nvSpPr>
          <p:spPr bwMode="auto">
            <a:xfrm>
              <a:off x="7142510" y="6044655"/>
              <a:ext cx="404813" cy="107950"/>
            </a:xfrm>
            <a:custGeom>
              <a:avLst/>
              <a:gdLst>
                <a:gd name="T0" fmla="*/ 29 w 151"/>
                <a:gd name="T1" fmla="*/ 36 h 40"/>
                <a:gd name="T2" fmla="*/ 13 w 151"/>
                <a:gd name="T3" fmla="*/ 10 h 40"/>
                <a:gd name="T4" fmla="*/ 74 w 151"/>
                <a:gd name="T5" fmla="*/ 1 h 40"/>
                <a:gd name="T6" fmla="*/ 146 w 151"/>
                <a:gd name="T7" fmla="*/ 16 h 40"/>
                <a:gd name="T8" fmla="*/ 124 w 151"/>
                <a:gd name="T9" fmla="*/ 40 h 40"/>
                <a:gd name="T10" fmla="*/ 29 w 151"/>
                <a:gd name="T11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40">
                  <a:moveTo>
                    <a:pt x="29" y="36"/>
                  </a:moveTo>
                  <a:cubicBezTo>
                    <a:pt x="29" y="36"/>
                    <a:pt x="0" y="19"/>
                    <a:pt x="13" y="10"/>
                  </a:cubicBezTo>
                  <a:cubicBezTo>
                    <a:pt x="27" y="0"/>
                    <a:pt x="53" y="2"/>
                    <a:pt x="74" y="1"/>
                  </a:cubicBezTo>
                  <a:cubicBezTo>
                    <a:pt x="94" y="1"/>
                    <a:pt x="142" y="3"/>
                    <a:pt x="146" y="16"/>
                  </a:cubicBezTo>
                  <a:cubicBezTo>
                    <a:pt x="151" y="29"/>
                    <a:pt x="124" y="40"/>
                    <a:pt x="124" y="40"/>
                  </a:cubicBezTo>
                  <a:lnTo>
                    <a:pt x="29" y="36"/>
                  </a:ln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20"/>
            <p:cNvSpPr>
              <a:spLocks/>
            </p:cNvSpPr>
            <p:nvPr/>
          </p:nvSpPr>
          <p:spPr bwMode="auto">
            <a:xfrm>
              <a:off x="7518748" y="6682830"/>
              <a:ext cx="120650" cy="134937"/>
            </a:xfrm>
            <a:custGeom>
              <a:avLst/>
              <a:gdLst>
                <a:gd name="T0" fmla="*/ 40 w 45"/>
                <a:gd name="T1" fmla="*/ 1 h 50"/>
                <a:gd name="T2" fmla="*/ 45 w 45"/>
                <a:gd name="T3" fmla="*/ 5 h 50"/>
                <a:gd name="T4" fmla="*/ 43 w 45"/>
                <a:gd name="T5" fmla="*/ 31 h 50"/>
                <a:gd name="T6" fmla="*/ 23 w 45"/>
                <a:gd name="T7" fmla="*/ 49 h 50"/>
                <a:gd name="T8" fmla="*/ 0 w 45"/>
                <a:gd name="T9" fmla="*/ 29 h 50"/>
                <a:gd name="T10" fmla="*/ 0 w 45"/>
                <a:gd name="T11" fmla="*/ 0 h 50"/>
                <a:gd name="T12" fmla="*/ 40 w 45"/>
                <a:gd name="T13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0">
                  <a:moveTo>
                    <a:pt x="40" y="1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0" y="49"/>
                    <a:pt x="23" y="49"/>
                  </a:cubicBezTo>
                  <a:cubicBezTo>
                    <a:pt x="1" y="50"/>
                    <a:pt x="0" y="29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0" y="1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21"/>
            <p:cNvSpPr>
              <a:spLocks/>
            </p:cNvSpPr>
            <p:nvPr/>
          </p:nvSpPr>
          <p:spPr bwMode="auto">
            <a:xfrm>
              <a:off x="7161560" y="6749505"/>
              <a:ext cx="396875" cy="711200"/>
            </a:xfrm>
            <a:custGeom>
              <a:avLst/>
              <a:gdLst>
                <a:gd name="T0" fmla="*/ 10 w 250"/>
                <a:gd name="T1" fmla="*/ 5 h 448"/>
                <a:gd name="T2" fmla="*/ 0 w 250"/>
                <a:gd name="T3" fmla="*/ 14 h 448"/>
                <a:gd name="T4" fmla="*/ 8 w 250"/>
                <a:gd name="T5" fmla="*/ 445 h 448"/>
                <a:gd name="T6" fmla="*/ 103 w 250"/>
                <a:gd name="T7" fmla="*/ 448 h 448"/>
                <a:gd name="T8" fmla="*/ 122 w 250"/>
                <a:gd name="T9" fmla="*/ 85 h 448"/>
                <a:gd name="T10" fmla="*/ 137 w 250"/>
                <a:gd name="T11" fmla="*/ 85 h 448"/>
                <a:gd name="T12" fmla="*/ 161 w 250"/>
                <a:gd name="T13" fmla="*/ 448 h 448"/>
                <a:gd name="T14" fmla="*/ 250 w 250"/>
                <a:gd name="T15" fmla="*/ 445 h 448"/>
                <a:gd name="T16" fmla="*/ 247 w 250"/>
                <a:gd name="T17" fmla="*/ 14 h 448"/>
                <a:gd name="T18" fmla="*/ 235 w 250"/>
                <a:gd name="T19" fmla="*/ 0 h 448"/>
                <a:gd name="T20" fmla="*/ 10 w 250"/>
                <a:gd name="T21" fmla="*/ 5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0" h="448">
                  <a:moveTo>
                    <a:pt x="10" y="5"/>
                  </a:moveTo>
                  <a:lnTo>
                    <a:pt x="0" y="14"/>
                  </a:lnTo>
                  <a:lnTo>
                    <a:pt x="8" y="445"/>
                  </a:lnTo>
                  <a:lnTo>
                    <a:pt x="103" y="448"/>
                  </a:lnTo>
                  <a:lnTo>
                    <a:pt x="122" y="85"/>
                  </a:lnTo>
                  <a:lnTo>
                    <a:pt x="137" y="85"/>
                  </a:lnTo>
                  <a:lnTo>
                    <a:pt x="161" y="448"/>
                  </a:lnTo>
                  <a:lnTo>
                    <a:pt x="250" y="445"/>
                  </a:lnTo>
                  <a:lnTo>
                    <a:pt x="247" y="14"/>
                  </a:lnTo>
                  <a:lnTo>
                    <a:pt x="235" y="0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3D3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22"/>
            <p:cNvSpPr>
              <a:spLocks/>
            </p:cNvSpPr>
            <p:nvPr/>
          </p:nvSpPr>
          <p:spPr bwMode="auto">
            <a:xfrm>
              <a:off x="6921848" y="6109742"/>
              <a:ext cx="652463" cy="647700"/>
            </a:xfrm>
            <a:custGeom>
              <a:avLst/>
              <a:gdLst>
                <a:gd name="T0" fmla="*/ 243 w 243"/>
                <a:gd name="T1" fmla="*/ 32 h 241"/>
                <a:gd name="T2" fmla="*/ 238 w 243"/>
                <a:gd name="T3" fmla="*/ 10 h 241"/>
                <a:gd name="T4" fmla="*/ 171 w 243"/>
                <a:gd name="T5" fmla="*/ 0 h 241"/>
                <a:gd name="T6" fmla="*/ 90 w 243"/>
                <a:gd name="T7" fmla="*/ 6 h 241"/>
                <a:gd name="T8" fmla="*/ 44 w 243"/>
                <a:gd name="T9" fmla="*/ 44 h 241"/>
                <a:gd name="T10" fmla="*/ 3 w 243"/>
                <a:gd name="T11" fmla="*/ 143 h 241"/>
                <a:gd name="T12" fmla="*/ 61 w 243"/>
                <a:gd name="T13" fmla="*/ 222 h 241"/>
                <a:gd name="T14" fmla="*/ 87 w 243"/>
                <a:gd name="T15" fmla="*/ 189 h 241"/>
                <a:gd name="T16" fmla="*/ 47 w 243"/>
                <a:gd name="T17" fmla="*/ 146 h 241"/>
                <a:gd name="T18" fmla="*/ 86 w 243"/>
                <a:gd name="T19" fmla="*/ 70 h 241"/>
                <a:gd name="T20" fmla="*/ 92 w 243"/>
                <a:gd name="T21" fmla="*/ 106 h 241"/>
                <a:gd name="T22" fmla="*/ 89 w 243"/>
                <a:gd name="T23" fmla="*/ 232 h 241"/>
                <a:gd name="T24" fmla="*/ 235 w 243"/>
                <a:gd name="T25" fmla="*/ 229 h 241"/>
                <a:gd name="T26" fmla="*/ 243 w 243"/>
                <a:gd name="T27" fmla="*/ 221 h 241"/>
                <a:gd name="T28" fmla="*/ 243 w 243"/>
                <a:gd name="T29" fmla="*/ 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3" h="241">
                  <a:moveTo>
                    <a:pt x="243" y="32"/>
                  </a:moveTo>
                  <a:cubicBezTo>
                    <a:pt x="238" y="10"/>
                    <a:pt x="238" y="10"/>
                    <a:pt x="238" y="10"/>
                  </a:cubicBezTo>
                  <a:cubicBezTo>
                    <a:pt x="238" y="10"/>
                    <a:pt x="228" y="0"/>
                    <a:pt x="171" y="0"/>
                  </a:cubicBezTo>
                  <a:cubicBezTo>
                    <a:pt x="112" y="0"/>
                    <a:pt x="90" y="6"/>
                    <a:pt x="90" y="6"/>
                  </a:cubicBezTo>
                  <a:cubicBezTo>
                    <a:pt x="90" y="6"/>
                    <a:pt x="60" y="8"/>
                    <a:pt x="44" y="44"/>
                  </a:cubicBezTo>
                  <a:cubicBezTo>
                    <a:pt x="29" y="81"/>
                    <a:pt x="7" y="129"/>
                    <a:pt x="3" y="143"/>
                  </a:cubicBezTo>
                  <a:cubicBezTo>
                    <a:pt x="0" y="156"/>
                    <a:pt x="3" y="174"/>
                    <a:pt x="61" y="222"/>
                  </a:cubicBezTo>
                  <a:cubicBezTo>
                    <a:pt x="87" y="189"/>
                    <a:pt x="87" y="189"/>
                    <a:pt x="87" y="189"/>
                  </a:cubicBezTo>
                  <a:cubicBezTo>
                    <a:pt x="87" y="189"/>
                    <a:pt x="46" y="156"/>
                    <a:pt x="47" y="146"/>
                  </a:cubicBezTo>
                  <a:cubicBezTo>
                    <a:pt x="48" y="136"/>
                    <a:pt x="83" y="71"/>
                    <a:pt x="86" y="70"/>
                  </a:cubicBezTo>
                  <a:cubicBezTo>
                    <a:pt x="88" y="68"/>
                    <a:pt x="92" y="106"/>
                    <a:pt x="92" y="106"/>
                  </a:cubicBezTo>
                  <a:cubicBezTo>
                    <a:pt x="89" y="232"/>
                    <a:pt x="89" y="232"/>
                    <a:pt x="89" y="232"/>
                  </a:cubicBezTo>
                  <a:cubicBezTo>
                    <a:pt x="89" y="232"/>
                    <a:pt x="201" y="241"/>
                    <a:pt x="235" y="229"/>
                  </a:cubicBezTo>
                  <a:cubicBezTo>
                    <a:pt x="243" y="221"/>
                    <a:pt x="243" y="221"/>
                    <a:pt x="243" y="221"/>
                  </a:cubicBezTo>
                  <a:lnTo>
                    <a:pt x="243" y="32"/>
                  </a:ln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23"/>
            <p:cNvSpPr>
              <a:spLocks/>
            </p:cNvSpPr>
            <p:nvPr/>
          </p:nvSpPr>
          <p:spPr bwMode="auto">
            <a:xfrm>
              <a:off x="7190135" y="6109742"/>
              <a:ext cx="333375" cy="96837"/>
            </a:xfrm>
            <a:custGeom>
              <a:avLst/>
              <a:gdLst>
                <a:gd name="T0" fmla="*/ 106 w 124"/>
                <a:gd name="T1" fmla="*/ 23 h 36"/>
                <a:gd name="T2" fmla="*/ 124 w 124"/>
                <a:gd name="T3" fmla="*/ 4 h 36"/>
                <a:gd name="T4" fmla="*/ 71 w 124"/>
                <a:gd name="T5" fmla="*/ 0 h 36"/>
                <a:gd name="T6" fmla="*/ 0 w 124"/>
                <a:gd name="T7" fmla="*/ 4 h 36"/>
                <a:gd name="T8" fmla="*/ 24 w 124"/>
                <a:gd name="T9" fmla="*/ 25 h 36"/>
                <a:gd name="T10" fmla="*/ 48 w 124"/>
                <a:gd name="T11" fmla="*/ 33 h 36"/>
                <a:gd name="T12" fmla="*/ 59 w 124"/>
                <a:gd name="T13" fmla="*/ 33 h 36"/>
                <a:gd name="T14" fmla="*/ 81 w 124"/>
                <a:gd name="T15" fmla="*/ 36 h 36"/>
                <a:gd name="T16" fmla="*/ 96 w 124"/>
                <a:gd name="T17" fmla="*/ 31 h 36"/>
                <a:gd name="T18" fmla="*/ 106 w 124"/>
                <a:gd name="T19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36">
                  <a:moveTo>
                    <a:pt x="106" y="23"/>
                  </a:moveTo>
                  <a:cubicBezTo>
                    <a:pt x="112" y="17"/>
                    <a:pt x="118" y="11"/>
                    <a:pt x="124" y="4"/>
                  </a:cubicBezTo>
                  <a:cubicBezTo>
                    <a:pt x="114" y="2"/>
                    <a:pt x="98" y="0"/>
                    <a:pt x="71" y="0"/>
                  </a:cubicBezTo>
                  <a:cubicBezTo>
                    <a:pt x="34" y="0"/>
                    <a:pt x="11" y="2"/>
                    <a:pt x="0" y="4"/>
                  </a:cubicBezTo>
                  <a:cubicBezTo>
                    <a:pt x="8" y="10"/>
                    <a:pt x="16" y="18"/>
                    <a:pt x="24" y="25"/>
                  </a:cubicBezTo>
                  <a:cubicBezTo>
                    <a:pt x="31" y="32"/>
                    <a:pt x="37" y="36"/>
                    <a:pt x="48" y="33"/>
                  </a:cubicBezTo>
                  <a:cubicBezTo>
                    <a:pt x="52" y="33"/>
                    <a:pt x="55" y="32"/>
                    <a:pt x="59" y="33"/>
                  </a:cubicBezTo>
                  <a:cubicBezTo>
                    <a:pt x="66" y="34"/>
                    <a:pt x="73" y="36"/>
                    <a:pt x="81" y="36"/>
                  </a:cubicBezTo>
                  <a:cubicBezTo>
                    <a:pt x="87" y="35"/>
                    <a:pt x="91" y="34"/>
                    <a:pt x="96" y="31"/>
                  </a:cubicBezTo>
                  <a:cubicBezTo>
                    <a:pt x="99" y="29"/>
                    <a:pt x="103" y="26"/>
                    <a:pt x="106" y="23"/>
                  </a:cubicBez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24"/>
            <p:cNvSpPr>
              <a:spLocks/>
            </p:cNvSpPr>
            <p:nvPr/>
          </p:nvSpPr>
          <p:spPr bwMode="auto">
            <a:xfrm>
              <a:off x="7539385" y="6141492"/>
              <a:ext cx="34925" cy="588962"/>
            </a:xfrm>
            <a:custGeom>
              <a:avLst/>
              <a:gdLst>
                <a:gd name="T0" fmla="*/ 7 w 13"/>
                <a:gd name="T1" fmla="*/ 0 h 219"/>
                <a:gd name="T2" fmla="*/ 3 w 13"/>
                <a:gd name="T3" fmla="*/ 44 h 219"/>
                <a:gd name="T4" fmla="*/ 1 w 13"/>
                <a:gd name="T5" fmla="*/ 104 h 219"/>
                <a:gd name="T6" fmla="*/ 0 w 13"/>
                <a:gd name="T7" fmla="*/ 219 h 219"/>
                <a:gd name="T8" fmla="*/ 5 w 13"/>
                <a:gd name="T9" fmla="*/ 217 h 219"/>
                <a:gd name="T10" fmla="*/ 13 w 13"/>
                <a:gd name="T11" fmla="*/ 209 h 219"/>
                <a:gd name="T12" fmla="*/ 13 w 13"/>
                <a:gd name="T13" fmla="*/ 20 h 219"/>
                <a:gd name="T14" fmla="*/ 7 w 13"/>
                <a:gd name="T15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19">
                  <a:moveTo>
                    <a:pt x="7" y="0"/>
                  </a:moveTo>
                  <a:cubicBezTo>
                    <a:pt x="6" y="15"/>
                    <a:pt x="3" y="29"/>
                    <a:pt x="3" y="44"/>
                  </a:cubicBezTo>
                  <a:cubicBezTo>
                    <a:pt x="2" y="64"/>
                    <a:pt x="2" y="84"/>
                    <a:pt x="1" y="104"/>
                  </a:cubicBezTo>
                  <a:cubicBezTo>
                    <a:pt x="0" y="142"/>
                    <a:pt x="1" y="180"/>
                    <a:pt x="0" y="219"/>
                  </a:cubicBezTo>
                  <a:cubicBezTo>
                    <a:pt x="2" y="218"/>
                    <a:pt x="3" y="218"/>
                    <a:pt x="5" y="217"/>
                  </a:cubicBezTo>
                  <a:cubicBezTo>
                    <a:pt x="13" y="209"/>
                    <a:pt x="13" y="209"/>
                    <a:pt x="13" y="209"/>
                  </a:cubicBezTo>
                  <a:cubicBezTo>
                    <a:pt x="13" y="20"/>
                    <a:pt x="13" y="20"/>
                    <a:pt x="13" y="2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25"/>
            <p:cNvSpPr>
              <a:spLocks/>
            </p:cNvSpPr>
            <p:nvPr/>
          </p:nvSpPr>
          <p:spPr bwMode="auto">
            <a:xfrm>
              <a:off x="7293323" y="5987505"/>
              <a:ext cx="112713" cy="180975"/>
            </a:xfrm>
            <a:custGeom>
              <a:avLst/>
              <a:gdLst>
                <a:gd name="T0" fmla="*/ 2 w 42"/>
                <a:gd name="T1" fmla="*/ 0 h 67"/>
                <a:gd name="T2" fmla="*/ 2 w 42"/>
                <a:gd name="T3" fmla="*/ 45 h 67"/>
                <a:gd name="T4" fmla="*/ 21 w 42"/>
                <a:gd name="T5" fmla="*/ 66 h 67"/>
                <a:gd name="T6" fmla="*/ 40 w 42"/>
                <a:gd name="T7" fmla="*/ 45 h 67"/>
                <a:gd name="T8" fmla="*/ 42 w 42"/>
                <a:gd name="T9" fmla="*/ 2 h 67"/>
                <a:gd name="T10" fmla="*/ 2 w 42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67">
                  <a:moveTo>
                    <a:pt x="2" y="0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67"/>
                    <a:pt x="21" y="66"/>
                  </a:cubicBezTo>
                  <a:cubicBezTo>
                    <a:pt x="41" y="66"/>
                    <a:pt x="40" y="45"/>
                    <a:pt x="40" y="45"/>
                  </a:cubicBezTo>
                  <a:cubicBezTo>
                    <a:pt x="42" y="2"/>
                    <a:pt x="42" y="2"/>
                    <a:pt x="42" y="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26"/>
            <p:cNvSpPr>
              <a:spLocks/>
            </p:cNvSpPr>
            <p:nvPr/>
          </p:nvSpPr>
          <p:spPr bwMode="auto">
            <a:xfrm>
              <a:off x="7301260" y="6130380"/>
              <a:ext cx="96838" cy="34925"/>
            </a:xfrm>
            <a:custGeom>
              <a:avLst/>
              <a:gdLst>
                <a:gd name="T0" fmla="*/ 34 w 36"/>
                <a:gd name="T1" fmla="*/ 3 h 13"/>
                <a:gd name="T2" fmla="*/ 19 w 36"/>
                <a:gd name="T3" fmla="*/ 10 h 13"/>
                <a:gd name="T4" fmla="*/ 0 w 36"/>
                <a:gd name="T5" fmla="*/ 1 h 13"/>
                <a:gd name="T6" fmla="*/ 18 w 36"/>
                <a:gd name="T7" fmla="*/ 13 h 13"/>
                <a:gd name="T8" fmla="*/ 36 w 36"/>
                <a:gd name="T9" fmla="*/ 0 h 13"/>
                <a:gd name="T10" fmla="*/ 34 w 36"/>
                <a:gd name="T11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3">
                  <a:moveTo>
                    <a:pt x="34" y="3"/>
                  </a:moveTo>
                  <a:cubicBezTo>
                    <a:pt x="30" y="7"/>
                    <a:pt x="24" y="10"/>
                    <a:pt x="19" y="10"/>
                  </a:cubicBezTo>
                  <a:cubicBezTo>
                    <a:pt x="11" y="11"/>
                    <a:pt x="4" y="7"/>
                    <a:pt x="0" y="1"/>
                  </a:cubicBezTo>
                  <a:cubicBezTo>
                    <a:pt x="2" y="7"/>
                    <a:pt x="6" y="13"/>
                    <a:pt x="18" y="13"/>
                  </a:cubicBezTo>
                  <a:cubicBezTo>
                    <a:pt x="29" y="13"/>
                    <a:pt x="34" y="6"/>
                    <a:pt x="36" y="0"/>
                  </a:cubicBezTo>
                  <a:cubicBezTo>
                    <a:pt x="35" y="1"/>
                    <a:pt x="34" y="2"/>
                    <a:pt x="34" y="3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27"/>
            <p:cNvSpPr>
              <a:spLocks/>
            </p:cNvSpPr>
            <p:nvPr/>
          </p:nvSpPr>
          <p:spPr bwMode="auto">
            <a:xfrm>
              <a:off x="7298085" y="5987505"/>
              <a:ext cx="107950" cy="42862"/>
            </a:xfrm>
            <a:custGeom>
              <a:avLst/>
              <a:gdLst>
                <a:gd name="T0" fmla="*/ 39 w 40"/>
                <a:gd name="T1" fmla="*/ 13 h 16"/>
                <a:gd name="T2" fmla="*/ 40 w 40"/>
                <a:gd name="T3" fmla="*/ 2 h 16"/>
                <a:gd name="T4" fmla="*/ 0 w 40"/>
                <a:gd name="T5" fmla="*/ 0 h 16"/>
                <a:gd name="T6" fmla="*/ 0 w 40"/>
                <a:gd name="T7" fmla="*/ 9 h 16"/>
                <a:gd name="T8" fmla="*/ 39 w 40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6">
                  <a:moveTo>
                    <a:pt x="39" y="13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5" y="16"/>
                    <a:pt x="26" y="15"/>
                    <a:pt x="39" y="13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Rectangle 128"/>
            <p:cNvSpPr>
              <a:spLocks noChangeArrowheads="1"/>
            </p:cNvSpPr>
            <p:nvPr/>
          </p:nvSpPr>
          <p:spPr bwMode="auto">
            <a:xfrm>
              <a:off x="7161560" y="6725692"/>
              <a:ext cx="392113" cy="46037"/>
            </a:xfrm>
            <a:prstGeom prst="rect">
              <a:avLst/>
            </a:prstGeom>
            <a:solidFill>
              <a:srgbClr val="3D3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29"/>
            <p:cNvSpPr>
              <a:spLocks/>
            </p:cNvSpPr>
            <p:nvPr/>
          </p:nvSpPr>
          <p:spPr bwMode="auto">
            <a:xfrm>
              <a:off x="7088535" y="6620917"/>
              <a:ext cx="146050" cy="153987"/>
            </a:xfrm>
            <a:custGeom>
              <a:avLst/>
              <a:gdLst>
                <a:gd name="T0" fmla="*/ 24 w 54"/>
                <a:gd name="T1" fmla="*/ 0 h 57"/>
                <a:gd name="T2" fmla="*/ 27 w 54"/>
                <a:gd name="T3" fmla="*/ 3 h 57"/>
                <a:gd name="T4" fmla="*/ 44 w 54"/>
                <a:gd name="T5" fmla="*/ 19 h 57"/>
                <a:gd name="T6" fmla="*/ 45 w 54"/>
                <a:gd name="T7" fmla="*/ 42 h 57"/>
                <a:gd name="T8" fmla="*/ 19 w 54"/>
                <a:gd name="T9" fmla="*/ 47 h 57"/>
                <a:gd name="T10" fmla="*/ 0 w 54"/>
                <a:gd name="T11" fmla="*/ 32 h 57"/>
                <a:gd name="T12" fmla="*/ 24 w 5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7">
                  <a:moveTo>
                    <a:pt x="24" y="0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9"/>
                    <a:pt x="54" y="30"/>
                    <a:pt x="45" y="42"/>
                  </a:cubicBezTo>
                  <a:cubicBezTo>
                    <a:pt x="33" y="57"/>
                    <a:pt x="19" y="47"/>
                    <a:pt x="19" y="47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30"/>
            <p:cNvSpPr>
              <a:spLocks/>
            </p:cNvSpPr>
            <p:nvPr/>
          </p:nvSpPr>
          <p:spPr bwMode="auto">
            <a:xfrm>
              <a:off x="7515573" y="6092280"/>
              <a:ext cx="128588" cy="630237"/>
            </a:xfrm>
            <a:custGeom>
              <a:avLst/>
              <a:gdLst>
                <a:gd name="T0" fmla="*/ 18 w 48"/>
                <a:gd name="T1" fmla="*/ 17 h 234"/>
                <a:gd name="T2" fmla="*/ 47 w 48"/>
                <a:gd name="T3" fmla="*/ 131 h 234"/>
                <a:gd name="T4" fmla="*/ 47 w 48"/>
                <a:gd name="T5" fmla="*/ 234 h 234"/>
                <a:gd name="T6" fmla="*/ 14 w 48"/>
                <a:gd name="T7" fmla="*/ 234 h 234"/>
                <a:gd name="T8" fmla="*/ 14 w 48"/>
                <a:gd name="T9" fmla="*/ 84 h 234"/>
                <a:gd name="T10" fmla="*/ 18 w 48"/>
                <a:gd name="T11" fmla="*/ 17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234">
                  <a:moveTo>
                    <a:pt x="18" y="17"/>
                  </a:moveTo>
                  <a:cubicBezTo>
                    <a:pt x="36" y="34"/>
                    <a:pt x="46" y="50"/>
                    <a:pt x="47" y="131"/>
                  </a:cubicBezTo>
                  <a:cubicBezTo>
                    <a:pt x="48" y="212"/>
                    <a:pt x="47" y="234"/>
                    <a:pt x="47" y="234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4"/>
                    <a:pt x="0" y="0"/>
                    <a:pt x="18" y="17"/>
                  </a:cubicBezTo>
                  <a:close/>
                </a:path>
              </a:pathLst>
            </a:custGeom>
            <a:solidFill>
              <a:srgbClr val="FFC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31"/>
            <p:cNvSpPr>
              <a:spLocks/>
            </p:cNvSpPr>
            <p:nvPr/>
          </p:nvSpPr>
          <p:spPr bwMode="auto">
            <a:xfrm>
              <a:off x="7302848" y="6871742"/>
              <a:ext cx="122238" cy="17462"/>
            </a:xfrm>
            <a:custGeom>
              <a:avLst/>
              <a:gdLst>
                <a:gd name="T0" fmla="*/ 27 w 45"/>
                <a:gd name="T1" fmla="*/ 7 h 7"/>
                <a:gd name="T2" fmla="*/ 23 w 45"/>
                <a:gd name="T3" fmla="*/ 7 h 7"/>
                <a:gd name="T4" fmla="*/ 19 w 45"/>
                <a:gd name="T5" fmla="*/ 7 h 7"/>
                <a:gd name="T6" fmla="*/ 1 w 45"/>
                <a:gd name="T7" fmla="*/ 4 h 7"/>
                <a:gd name="T8" fmla="*/ 0 w 45"/>
                <a:gd name="T9" fmla="*/ 2 h 7"/>
                <a:gd name="T10" fmla="*/ 2 w 45"/>
                <a:gd name="T11" fmla="*/ 1 h 7"/>
                <a:gd name="T12" fmla="*/ 19 w 45"/>
                <a:gd name="T13" fmla="*/ 3 h 7"/>
                <a:gd name="T14" fmla="*/ 23 w 45"/>
                <a:gd name="T15" fmla="*/ 3 h 7"/>
                <a:gd name="T16" fmla="*/ 41 w 45"/>
                <a:gd name="T17" fmla="*/ 1 h 7"/>
                <a:gd name="T18" fmla="*/ 44 w 45"/>
                <a:gd name="T19" fmla="*/ 2 h 7"/>
                <a:gd name="T20" fmla="*/ 43 w 45"/>
                <a:gd name="T21" fmla="*/ 4 h 7"/>
                <a:gd name="T22" fmla="*/ 27 w 45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7">
                  <a:moveTo>
                    <a:pt x="27" y="7"/>
                  </a:moveTo>
                  <a:cubicBezTo>
                    <a:pt x="26" y="7"/>
                    <a:pt x="24" y="7"/>
                    <a:pt x="23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9" y="7"/>
                    <a:pt x="2" y="5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1" y="0"/>
                    <a:pt x="2" y="1"/>
                  </a:cubicBezTo>
                  <a:cubicBezTo>
                    <a:pt x="3" y="1"/>
                    <a:pt x="9" y="3"/>
                    <a:pt x="19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31" y="3"/>
                    <a:pt x="38" y="3"/>
                    <a:pt x="41" y="1"/>
                  </a:cubicBezTo>
                  <a:cubicBezTo>
                    <a:pt x="42" y="0"/>
                    <a:pt x="44" y="1"/>
                    <a:pt x="44" y="2"/>
                  </a:cubicBezTo>
                  <a:cubicBezTo>
                    <a:pt x="45" y="3"/>
                    <a:pt x="44" y="4"/>
                    <a:pt x="43" y="4"/>
                  </a:cubicBezTo>
                  <a:cubicBezTo>
                    <a:pt x="39" y="6"/>
                    <a:pt x="33" y="7"/>
                    <a:pt x="27" y="7"/>
                  </a:cubicBezTo>
                  <a:close/>
                </a:path>
              </a:pathLst>
            </a:custGeom>
            <a:solidFill>
              <a:srgbClr val="332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Rectangle 132"/>
            <p:cNvSpPr>
              <a:spLocks noChangeArrowheads="1"/>
            </p:cNvSpPr>
            <p:nvPr/>
          </p:nvSpPr>
          <p:spPr bwMode="auto">
            <a:xfrm>
              <a:off x="7277448" y="6190705"/>
              <a:ext cx="9525" cy="106362"/>
            </a:xfrm>
            <a:prstGeom prst="rect">
              <a:avLst/>
            </a:pr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Oval 133"/>
            <p:cNvSpPr>
              <a:spLocks noChangeArrowheads="1"/>
            </p:cNvSpPr>
            <p:nvPr/>
          </p:nvSpPr>
          <p:spPr bwMode="auto">
            <a:xfrm>
              <a:off x="7271098" y="6284367"/>
              <a:ext cx="22225" cy="31750"/>
            </a:xfrm>
            <a:prstGeom prst="ellipse">
              <a:avLst/>
            </a:pr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Rectangle 134"/>
            <p:cNvSpPr>
              <a:spLocks noChangeArrowheads="1"/>
            </p:cNvSpPr>
            <p:nvPr/>
          </p:nvSpPr>
          <p:spPr bwMode="auto">
            <a:xfrm>
              <a:off x="7421910" y="6190705"/>
              <a:ext cx="11113" cy="106362"/>
            </a:xfrm>
            <a:prstGeom prst="rect">
              <a:avLst/>
            </a:pr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Oval 135"/>
            <p:cNvSpPr>
              <a:spLocks noChangeArrowheads="1"/>
            </p:cNvSpPr>
            <p:nvPr/>
          </p:nvSpPr>
          <p:spPr bwMode="auto">
            <a:xfrm>
              <a:off x="7417148" y="6284367"/>
              <a:ext cx="20638" cy="31750"/>
            </a:xfrm>
            <a:prstGeom prst="ellipse">
              <a:avLst/>
            </a:prstGeom>
            <a:solidFill>
              <a:srgbClr val="EFB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36"/>
            <p:cNvSpPr>
              <a:spLocks/>
            </p:cNvSpPr>
            <p:nvPr/>
          </p:nvSpPr>
          <p:spPr bwMode="auto">
            <a:xfrm>
              <a:off x="7061548" y="5263605"/>
              <a:ext cx="633413" cy="522287"/>
            </a:xfrm>
            <a:custGeom>
              <a:avLst/>
              <a:gdLst>
                <a:gd name="T0" fmla="*/ 11 w 236"/>
                <a:gd name="T1" fmla="*/ 187 h 194"/>
                <a:gd name="T2" fmla="*/ 11 w 236"/>
                <a:gd name="T3" fmla="*/ 36 h 194"/>
                <a:gd name="T4" fmla="*/ 23 w 236"/>
                <a:gd name="T5" fmla="*/ 58 h 194"/>
                <a:gd name="T6" fmla="*/ 74 w 236"/>
                <a:gd name="T7" fmla="*/ 10 h 194"/>
                <a:gd name="T8" fmla="*/ 64 w 236"/>
                <a:gd name="T9" fmla="*/ 37 h 194"/>
                <a:gd name="T10" fmla="*/ 148 w 236"/>
                <a:gd name="T11" fmla="*/ 5 h 194"/>
                <a:gd name="T12" fmla="*/ 123 w 236"/>
                <a:gd name="T13" fmla="*/ 26 h 194"/>
                <a:gd name="T14" fmla="*/ 208 w 236"/>
                <a:gd name="T15" fmla="*/ 40 h 194"/>
                <a:gd name="T16" fmla="*/ 170 w 236"/>
                <a:gd name="T17" fmla="*/ 44 h 194"/>
                <a:gd name="T18" fmla="*/ 236 w 236"/>
                <a:gd name="T19" fmla="*/ 92 h 194"/>
                <a:gd name="T20" fmla="*/ 200 w 236"/>
                <a:gd name="T21" fmla="*/ 78 h 194"/>
                <a:gd name="T22" fmla="*/ 236 w 236"/>
                <a:gd name="T23" fmla="*/ 126 h 194"/>
                <a:gd name="T24" fmla="*/ 207 w 236"/>
                <a:gd name="T25" fmla="*/ 110 h 194"/>
                <a:gd name="T26" fmla="*/ 207 w 236"/>
                <a:gd name="T27" fmla="*/ 194 h 194"/>
                <a:gd name="T28" fmla="*/ 11 w 236"/>
                <a:gd name="T29" fmla="*/ 18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94">
                  <a:moveTo>
                    <a:pt x="11" y="187"/>
                  </a:moveTo>
                  <a:cubicBezTo>
                    <a:pt x="11" y="187"/>
                    <a:pt x="0" y="101"/>
                    <a:pt x="11" y="36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58"/>
                    <a:pt x="24" y="30"/>
                    <a:pt x="74" y="10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7"/>
                    <a:pt x="97" y="0"/>
                    <a:pt x="148" y="5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6"/>
                    <a:pt x="174" y="13"/>
                    <a:pt x="208" y="40"/>
                  </a:cubicBezTo>
                  <a:cubicBezTo>
                    <a:pt x="170" y="44"/>
                    <a:pt x="170" y="44"/>
                    <a:pt x="170" y="44"/>
                  </a:cubicBezTo>
                  <a:cubicBezTo>
                    <a:pt x="170" y="44"/>
                    <a:pt x="208" y="38"/>
                    <a:pt x="236" y="92"/>
                  </a:cubicBezTo>
                  <a:cubicBezTo>
                    <a:pt x="200" y="78"/>
                    <a:pt x="200" y="78"/>
                    <a:pt x="200" y="78"/>
                  </a:cubicBezTo>
                  <a:cubicBezTo>
                    <a:pt x="200" y="78"/>
                    <a:pt x="231" y="93"/>
                    <a:pt x="236" y="126"/>
                  </a:cubicBezTo>
                  <a:cubicBezTo>
                    <a:pt x="236" y="126"/>
                    <a:pt x="222" y="111"/>
                    <a:pt x="207" y="110"/>
                  </a:cubicBezTo>
                  <a:cubicBezTo>
                    <a:pt x="207" y="194"/>
                    <a:pt x="207" y="194"/>
                    <a:pt x="207" y="194"/>
                  </a:cubicBezTo>
                  <a:lnTo>
                    <a:pt x="11" y="187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37"/>
            <p:cNvSpPr>
              <a:spLocks/>
            </p:cNvSpPr>
            <p:nvPr/>
          </p:nvSpPr>
          <p:spPr bwMode="auto">
            <a:xfrm>
              <a:off x="7115523" y="5568405"/>
              <a:ext cx="469900" cy="473075"/>
            </a:xfrm>
            <a:custGeom>
              <a:avLst/>
              <a:gdLst>
                <a:gd name="T0" fmla="*/ 11 w 175"/>
                <a:gd name="T1" fmla="*/ 31 h 176"/>
                <a:gd name="T2" fmla="*/ 36 w 175"/>
                <a:gd name="T3" fmla="*/ 148 h 176"/>
                <a:gd name="T4" fmla="*/ 151 w 175"/>
                <a:gd name="T5" fmla="*/ 140 h 176"/>
                <a:gd name="T6" fmla="*/ 172 w 175"/>
                <a:gd name="T7" fmla="*/ 28 h 176"/>
                <a:gd name="T8" fmla="*/ 135 w 175"/>
                <a:gd name="T9" fmla="*/ 3 h 176"/>
                <a:gd name="T10" fmla="*/ 93 w 175"/>
                <a:gd name="T11" fmla="*/ 27 h 176"/>
                <a:gd name="T12" fmla="*/ 54 w 175"/>
                <a:gd name="T13" fmla="*/ 1 h 176"/>
                <a:gd name="T14" fmla="*/ 11 w 175"/>
                <a:gd name="T15" fmla="*/ 3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176">
                  <a:moveTo>
                    <a:pt x="11" y="31"/>
                  </a:moveTo>
                  <a:cubicBezTo>
                    <a:pt x="11" y="31"/>
                    <a:pt x="0" y="123"/>
                    <a:pt x="36" y="148"/>
                  </a:cubicBezTo>
                  <a:cubicBezTo>
                    <a:pt x="71" y="174"/>
                    <a:pt x="127" y="176"/>
                    <a:pt x="151" y="140"/>
                  </a:cubicBezTo>
                  <a:cubicBezTo>
                    <a:pt x="175" y="105"/>
                    <a:pt x="172" y="28"/>
                    <a:pt x="172" y="28"/>
                  </a:cubicBezTo>
                  <a:cubicBezTo>
                    <a:pt x="172" y="28"/>
                    <a:pt x="172" y="1"/>
                    <a:pt x="135" y="3"/>
                  </a:cubicBezTo>
                  <a:cubicBezTo>
                    <a:pt x="104" y="5"/>
                    <a:pt x="93" y="27"/>
                    <a:pt x="93" y="27"/>
                  </a:cubicBezTo>
                  <a:cubicBezTo>
                    <a:pt x="93" y="27"/>
                    <a:pt x="82" y="0"/>
                    <a:pt x="54" y="1"/>
                  </a:cubicBezTo>
                  <a:cubicBezTo>
                    <a:pt x="26" y="1"/>
                    <a:pt x="12" y="18"/>
                    <a:pt x="11" y="31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Oval 138"/>
            <p:cNvSpPr>
              <a:spLocks noChangeArrowheads="1"/>
            </p:cNvSpPr>
            <p:nvPr/>
          </p:nvSpPr>
          <p:spPr bwMode="auto">
            <a:xfrm>
              <a:off x="7064723" y="5730330"/>
              <a:ext cx="112713" cy="112712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Oval 139"/>
            <p:cNvSpPr>
              <a:spLocks noChangeArrowheads="1"/>
            </p:cNvSpPr>
            <p:nvPr/>
          </p:nvSpPr>
          <p:spPr bwMode="auto">
            <a:xfrm>
              <a:off x="7534623" y="5730330"/>
              <a:ext cx="112713" cy="112712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40"/>
            <p:cNvSpPr>
              <a:spLocks/>
            </p:cNvSpPr>
            <p:nvPr/>
          </p:nvSpPr>
          <p:spPr bwMode="auto">
            <a:xfrm>
              <a:off x="7320310" y="5730330"/>
              <a:ext cx="77788" cy="96837"/>
            </a:xfrm>
            <a:custGeom>
              <a:avLst/>
              <a:gdLst>
                <a:gd name="T0" fmla="*/ 20 w 49"/>
                <a:gd name="T1" fmla="*/ 0 h 61"/>
                <a:gd name="T2" fmla="*/ 0 w 49"/>
                <a:gd name="T3" fmla="*/ 61 h 61"/>
                <a:gd name="T4" fmla="*/ 49 w 49"/>
                <a:gd name="T5" fmla="*/ 61 h 61"/>
                <a:gd name="T6" fmla="*/ 20 w 49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61">
                  <a:moveTo>
                    <a:pt x="20" y="0"/>
                  </a:moveTo>
                  <a:lnTo>
                    <a:pt x="0" y="61"/>
                  </a:lnTo>
                  <a:lnTo>
                    <a:pt x="49" y="6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Oval 141"/>
            <p:cNvSpPr>
              <a:spLocks noChangeArrowheads="1"/>
            </p:cNvSpPr>
            <p:nvPr/>
          </p:nvSpPr>
          <p:spPr bwMode="auto">
            <a:xfrm>
              <a:off x="7215535" y="5692230"/>
              <a:ext cx="63500" cy="65087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Oval 142"/>
            <p:cNvSpPr>
              <a:spLocks noChangeArrowheads="1"/>
            </p:cNvSpPr>
            <p:nvPr/>
          </p:nvSpPr>
          <p:spPr bwMode="auto">
            <a:xfrm>
              <a:off x="7429848" y="5692230"/>
              <a:ext cx="66675" cy="65087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43"/>
            <p:cNvSpPr>
              <a:spLocks/>
            </p:cNvSpPr>
            <p:nvPr/>
          </p:nvSpPr>
          <p:spPr bwMode="auto">
            <a:xfrm>
              <a:off x="7252048" y="5889080"/>
              <a:ext cx="209550" cy="47625"/>
            </a:xfrm>
            <a:custGeom>
              <a:avLst/>
              <a:gdLst>
                <a:gd name="T0" fmla="*/ 16 w 78"/>
                <a:gd name="T1" fmla="*/ 17 h 18"/>
                <a:gd name="T2" fmla="*/ 1 w 78"/>
                <a:gd name="T3" fmla="*/ 16 h 18"/>
                <a:gd name="T4" fmla="*/ 0 w 78"/>
                <a:gd name="T5" fmla="*/ 14 h 18"/>
                <a:gd name="T6" fmla="*/ 2 w 78"/>
                <a:gd name="T7" fmla="*/ 12 h 18"/>
                <a:gd name="T8" fmla="*/ 76 w 78"/>
                <a:gd name="T9" fmla="*/ 0 h 18"/>
                <a:gd name="T10" fmla="*/ 78 w 78"/>
                <a:gd name="T11" fmla="*/ 1 h 18"/>
                <a:gd name="T12" fmla="*/ 77 w 78"/>
                <a:gd name="T13" fmla="*/ 3 h 18"/>
                <a:gd name="T14" fmla="*/ 16 w 78"/>
                <a:gd name="T15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8">
                  <a:moveTo>
                    <a:pt x="16" y="17"/>
                  </a:moveTo>
                  <a:cubicBezTo>
                    <a:pt x="7" y="17"/>
                    <a:pt x="1" y="16"/>
                    <a:pt x="1" y="16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13"/>
                    <a:pt x="1" y="12"/>
                    <a:pt x="2" y="12"/>
                  </a:cubicBezTo>
                  <a:cubicBezTo>
                    <a:pt x="2" y="12"/>
                    <a:pt x="39" y="18"/>
                    <a:pt x="76" y="0"/>
                  </a:cubicBezTo>
                  <a:cubicBezTo>
                    <a:pt x="77" y="0"/>
                    <a:pt x="78" y="0"/>
                    <a:pt x="78" y="1"/>
                  </a:cubicBezTo>
                  <a:cubicBezTo>
                    <a:pt x="78" y="2"/>
                    <a:pt x="78" y="3"/>
                    <a:pt x="77" y="3"/>
                  </a:cubicBezTo>
                  <a:cubicBezTo>
                    <a:pt x="54" y="15"/>
                    <a:pt x="30" y="17"/>
                    <a:pt x="16" y="17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44"/>
            <p:cNvSpPr>
              <a:spLocks/>
            </p:cNvSpPr>
            <p:nvPr/>
          </p:nvSpPr>
          <p:spPr bwMode="auto">
            <a:xfrm>
              <a:off x="7174260" y="5641430"/>
              <a:ext cx="96838" cy="50800"/>
            </a:xfrm>
            <a:custGeom>
              <a:avLst/>
              <a:gdLst>
                <a:gd name="T0" fmla="*/ 3 w 36"/>
                <a:gd name="T1" fmla="*/ 19 h 19"/>
                <a:gd name="T2" fmla="*/ 1 w 36"/>
                <a:gd name="T3" fmla="*/ 18 h 19"/>
                <a:gd name="T4" fmla="*/ 2 w 36"/>
                <a:gd name="T5" fmla="*/ 15 h 19"/>
                <a:gd name="T6" fmla="*/ 32 w 36"/>
                <a:gd name="T7" fmla="*/ 0 h 19"/>
                <a:gd name="T8" fmla="*/ 35 w 36"/>
                <a:gd name="T9" fmla="*/ 1 h 19"/>
                <a:gd name="T10" fmla="*/ 34 w 36"/>
                <a:gd name="T11" fmla="*/ 4 h 19"/>
                <a:gd name="T12" fmla="*/ 4 w 36"/>
                <a:gd name="T13" fmla="*/ 19 h 19"/>
                <a:gd name="T14" fmla="*/ 3 w 36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9">
                  <a:moveTo>
                    <a:pt x="3" y="19"/>
                  </a:moveTo>
                  <a:cubicBezTo>
                    <a:pt x="2" y="19"/>
                    <a:pt x="1" y="19"/>
                    <a:pt x="1" y="18"/>
                  </a:cubicBezTo>
                  <a:cubicBezTo>
                    <a:pt x="0" y="17"/>
                    <a:pt x="1" y="16"/>
                    <a:pt x="2" y="1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5" y="0"/>
                    <a:pt x="35" y="1"/>
                  </a:cubicBezTo>
                  <a:cubicBezTo>
                    <a:pt x="36" y="2"/>
                    <a:pt x="35" y="4"/>
                    <a:pt x="34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45"/>
            <p:cNvSpPr>
              <a:spLocks/>
            </p:cNvSpPr>
            <p:nvPr/>
          </p:nvSpPr>
          <p:spPr bwMode="auto">
            <a:xfrm>
              <a:off x="7440960" y="5641430"/>
              <a:ext cx="96838" cy="50800"/>
            </a:xfrm>
            <a:custGeom>
              <a:avLst/>
              <a:gdLst>
                <a:gd name="T0" fmla="*/ 33 w 36"/>
                <a:gd name="T1" fmla="*/ 19 h 19"/>
                <a:gd name="T2" fmla="*/ 35 w 36"/>
                <a:gd name="T3" fmla="*/ 18 h 19"/>
                <a:gd name="T4" fmla="*/ 34 w 36"/>
                <a:gd name="T5" fmla="*/ 15 h 19"/>
                <a:gd name="T6" fmla="*/ 4 w 36"/>
                <a:gd name="T7" fmla="*/ 0 h 19"/>
                <a:gd name="T8" fmla="*/ 1 w 36"/>
                <a:gd name="T9" fmla="*/ 1 h 19"/>
                <a:gd name="T10" fmla="*/ 2 w 36"/>
                <a:gd name="T11" fmla="*/ 4 h 19"/>
                <a:gd name="T12" fmla="*/ 32 w 36"/>
                <a:gd name="T13" fmla="*/ 19 h 19"/>
                <a:gd name="T14" fmla="*/ 33 w 36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9">
                  <a:moveTo>
                    <a:pt x="33" y="19"/>
                  </a:moveTo>
                  <a:cubicBezTo>
                    <a:pt x="34" y="19"/>
                    <a:pt x="35" y="19"/>
                    <a:pt x="35" y="18"/>
                  </a:cubicBezTo>
                  <a:cubicBezTo>
                    <a:pt x="36" y="17"/>
                    <a:pt x="35" y="16"/>
                    <a:pt x="34" y="1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3" y="19"/>
                    <a:pt x="33" y="19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0" name="组合 509"/>
          <p:cNvGrpSpPr/>
          <p:nvPr/>
        </p:nvGrpSpPr>
        <p:grpSpPr>
          <a:xfrm>
            <a:off x="5574060" y="5188992"/>
            <a:ext cx="687388" cy="2406650"/>
            <a:chOff x="5574060" y="5188992"/>
            <a:chExt cx="687388" cy="2406650"/>
          </a:xfrm>
        </p:grpSpPr>
        <p:sp>
          <p:nvSpPr>
            <p:cNvPr id="204" name="Freeform 146"/>
            <p:cNvSpPr>
              <a:spLocks/>
            </p:cNvSpPr>
            <p:nvPr/>
          </p:nvSpPr>
          <p:spPr bwMode="auto">
            <a:xfrm>
              <a:off x="5667723" y="6590755"/>
              <a:ext cx="115888" cy="130175"/>
            </a:xfrm>
            <a:custGeom>
              <a:avLst/>
              <a:gdLst>
                <a:gd name="T0" fmla="*/ 43 w 43"/>
                <a:gd name="T1" fmla="*/ 0 h 48"/>
                <a:gd name="T2" fmla="*/ 43 w 43"/>
                <a:gd name="T3" fmla="*/ 6 h 48"/>
                <a:gd name="T4" fmla="*/ 41 w 43"/>
                <a:gd name="T5" fmla="*/ 31 h 48"/>
                <a:gd name="T6" fmla="*/ 22 w 43"/>
                <a:gd name="T7" fmla="*/ 48 h 48"/>
                <a:gd name="T8" fmla="*/ 0 w 43"/>
                <a:gd name="T9" fmla="*/ 29 h 48"/>
                <a:gd name="T10" fmla="*/ 0 w 43"/>
                <a:gd name="T11" fmla="*/ 2 h 48"/>
                <a:gd name="T12" fmla="*/ 43 w 43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8">
                  <a:moveTo>
                    <a:pt x="43" y="0"/>
                  </a:moveTo>
                  <a:cubicBezTo>
                    <a:pt x="43" y="6"/>
                    <a:pt x="43" y="6"/>
                    <a:pt x="43" y="6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39" y="47"/>
                    <a:pt x="22" y="48"/>
                  </a:cubicBezTo>
                  <a:cubicBezTo>
                    <a:pt x="1" y="48"/>
                    <a:pt x="0" y="29"/>
                    <a:pt x="0" y="29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47"/>
            <p:cNvSpPr>
              <a:spLocks/>
            </p:cNvSpPr>
            <p:nvPr/>
          </p:nvSpPr>
          <p:spPr bwMode="auto">
            <a:xfrm>
              <a:off x="6051898" y="6590755"/>
              <a:ext cx="115888" cy="130175"/>
            </a:xfrm>
            <a:custGeom>
              <a:avLst/>
              <a:gdLst>
                <a:gd name="T0" fmla="*/ 0 w 43"/>
                <a:gd name="T1" fmla="*/ 0 h 48"/>
                <a:gd name="T2" fmla="*/ 0 w 43"/>
                <a:gd name="T3" fmla="*/ 6 h 48"/>
                <a:gd name="T4" fmla="*/ 1 w 43"/>
                <a:gd name="T5" fmla="*/ 31 h 48"/>
                <a:gd name="T6" fmla="*/ 20 w 43"/>
                <a:gd name="T7" fmla="*/ 48 h 48"/>
                <a:gd name="T8" fmla="*/ 43 w 43"/>
                <a:gd name="T9" fmla="*/ 29 h 48"/>
                <a:gd name="T10" fmla="*/ 43 w 43"/>
                <a:gd name="T11" fmla="*/ 2 h 48"/>
                <a:gd name="T12" fmla="*/ 0 w 43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8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4" y="47"/>
                    <a:pt x="20" y="48"/>
                  </a:cubicBezTo>
                  <a:cubicBezTo>
                    <a:pt x="42" y="48"/>
                    <a:pt x="43" y="29"/>
                    <a:pt x="43" y="29"/>
                  </a:cubicBezTo>
                  <a:cubicBezTo>
                    <a:pt x="43" y="2"/>
                    <a:pt x="43" y="2"/>
                    <a:pt x="43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48"/>
            <p:cNvSpPr>
              <a:spLocks/>
            </p:cNvSpPr>
            <p:nvPr/>
          </p:nvSpPr>
          <p:spPr bwMode="auto">
            <a:xfrm>
              <a:off x="5735985" y="6679655"/>
              <a:ext cx="427038" cy="850900"/>
            </a:xfrm>
            <a:custGeom>
              <a:avLst/>
              <a:gdLst>
                <a:gd name="T0" fmla="*/ 44 w 269"/>
                <a:gd name="T1" fmla="*/ 0 h 536"/>
                <a:gd name="T2" fmla="*/ 0 w 269"/>
                <a:gd name="T3" fmla="*/ 26 h 536"/>
                <a:gd name="T4" fmla="*/ 0 w 269"/>
                <a:gd name="T5" fmla="*/ 536 h 536"/>
                <a:gd name="T6" fmla="*/ 94 w 269"/>
                <a:gd name="T7" fmla="*/ 536 h 536"/>
                <a:gd name="T8" fmla="*/ 111 w 269"/>
                <a:gd name="T9" fmla="*/ 119 h 536"/>
                <a:gd name="T10" fmla="*/ 137 w 269"/>
                <a:gd name="T11" fmla="*/ 119 h 536"/>
                <a:gd name="T12" fmla="*/ 174 w 269"/>
                <a:gd name="T13" fmla="*/ 536 h 536"/>
                <a:gd name="T14" fmla="*/ 269 w 269"/>
                <a:gd name="T15" fmla="*/ 536 h 536"/>
                <a:gd name="T16" fmla="*/ 247 w 269"/>
                <a:gd name="T17" fmla="*/ 26 h 536"/>
                <a:gd name="T18" fmla="*/ 225 w 269"/>
                <a:gd name="T19" fmla="*/ 12 h 536"/>
                <a:gd name="T20" fmla="*/ 44 w 269"/>
                <a:gd name="T21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9" h="536">
                  <a:moveTo>
                    <a:pt x="44" y="0"/>
                  </a:moveTo>
                  <a:lnTo>
                    <a:pt x="0" y="26"/>
                  </a:lnTo>
                  <a:lnTo>
                    <a:pt x="0" y="536"/>
                  </a:lnTo>
                  <a:lnTo>
                    <a:pt x="94" y="536"/>
                  </a:lnTo>
                  <a:lnTo>
                    <a:pt x="111" y="119"/>
                  </a:lnTo>
                  <a:lnTo>
                    <a:pt x="137" y="119"/>
                  </a:lnTo>
                  <a:lnTo>
                    <a:pt x="174" y="536"/>
                  </a:lnTo>
                  <a:lnTo>
                    <a:pt x="269" y="536"/>
                  </a:lnTo>
                  <a:lnTo>
                    <a:pt x="247" y="26"/>
                  </a:lnTo>
                  <a:lnTo>
                    <a:pt x="225" y="1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25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49"/>
            <p:cNvSpPr>
              <a:spLocks/>
            </p:cNvSpPr>
            <p:nvPr/>
          </p:nvSpPr>
          <p:spPr bwMode="auto">
            <a:xfrm>
              <a:off x="5647085" y="6111330"/>
              <a:ext cx="112713" cy="501650"/>
            </a:xfrm>
            <a:custGeom>
              <a:avLst/>
              <a:gdLst>
                <a:gd name="T0" fmla="*/ 42 w 42"/>
                <a:gd name="T1" fmla="*/ 12 h 186"/>
                <a:gd name="T2" fmla="*/ 30 w 42"/>
                <a:gd name="T3" fmla="*/ 0 h 186"/>
                <a:gd name="T4" fmla="*/ 9 w 42"/>
                <a:gd name="T5" fmla="*/ 15 h 186"/>
                <a:gd name="T6" fmla="*/ 0 w 42"/>
                <a:gd name="T7" fmla="*/ 186 h 186"/>
                <a:gd name="T8" fmla="*/ 39 w 42"/>
                <a:gd name="T9" fmla="*/ 184 h 186"/>
                <a:gd name="T10" fmla="*/ 42 w 42"/>
                <a:gd name="T11" fmla="*/ 1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86">
                  <a:moveTo>
                    <a:pt x="42" y="1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15" y="2"/>
                    <a:pt x="9" y="15"/>
                  </a:cubicBezTo>
                  <a:cubicBezTo>
                    <a:pt x="3" y="28"/>
                    <a:pt x="0" y="186"/>
                    <a:pt x="0" y="186"/>
                  </a:cubicBezTo>
                  <a:cubicBezTo>
                    <a:pt x="39" y="184"/>
                    <a:pt x="39" y="184"/>
                    <a:pt x="39" y="184"/>
                  </a:cubicBezTo>
                  <a:lnTo>
                    <a:pt x="42" y="12"/>
                  </a:lnTo>
                  <a:close/>
                </a:path>
              </a:pathLst>
            </a:custGeom>
            <a:solidFill>
              <a:srgbClr val="5030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50"/>
            <p:cNvSpPr>
              <a:spLocks/>
            </p:cNvSpPr>
            <p:nvPr/>
          </p:nvSpPr>
          <p:spPr bwMode="auto">
            <a:xfrm>
              <a:off x="5720110" y="6136730"/>
              <a:ext cx="39688" cy="473075"/>
            </a:xfrm>
            <a:custGeom>
              <a:avLst/>
              <a:gdLst>
                <a:gd name="T0" fmla="*/ 3 w 15"/>
                <a:gd name="T1" fmla="*/ 42 h 176"/>
                <a:gd name="T2" fmla="*/ 0 w 15"/>
                <a:gd name="T3" fmla="*/ 176 h 176"/>
                <a:gd name="T4" fmla="*/ 12 w 15"/>
                <a:gd name="T5" fmla="*/ 175 h 176"/>
                <a:gd name="T6" fmla="*/ 15 w 15"/>
                <a:gd name="T7" fmla="*/ 3 h 176"/>
                <a:gd name="T8" fmla="*/ 11 w 15"/>
                <a:gd name="T9" fmla="*/ 0 h 176"/>
                <a:gd name="T10" fmla="*/ 3 w 15"/>
                <a:gd name="T11" fmla="*/ 4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6">
                  <a:moveTo>
                    <a:pt x="3" y="42"/>
                  </a:moveTo>
                  <a:cubicBezTo>
                    <a:pt x="2" y="58"/>
                    <a:pt x="0" y="148"/>
                    <a:pt x="0" y="176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11"/>
                    <a:pt x="4" y="28"/>
                    <a:pt x="3" y="42"/>
                  </a:cubicBezTo>
                  <a:close/>
                </a:path>
              </a:pathLst>
            </a:custGeom>
            <a:solidFill>
              <a:srgbClr val="472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51"/>
            <p:cNvSpPr>
              <a:spLocks/>
            </p:cNvSpPr>
            <p:nvPr/>
          </p:nvSpPr>
          <p:spPr bwMode="auto">
            <a:xfrm>
              <a:off x="6070948" y="6101805"/>
              <a:ext cx="112713" cy="500062"/>
            </a:xfrm>
            <a:custGeom>
              <a:avLst/>
              <a:gdLst>
                <a:gd name="T0" fmla="*/ 0 w 42"/>
                <a:gd name="T1" fmla="*/ 12 h 186"/>
                <a:gd name="T2" fmla="*/ 12 w 42"/>
                <a:gd name="T3" fmla="*/ 0 h 186"/>
                <a:gd name="T4" fmla="*/ 33 w 42"/>
                <a:gd name="T5" fmla="*/ 15 h 186"/>
                <a:gd name="T6" fmla="*/ 42 w 42"/>
                <a:gd name="T7" fmla="*/ 186 h 186"/>
                <a:gd name="T8" fmla="*/ 3 w 42"/>
                <a:gd name="T9" fmla="*/ 184 h 186"/>
                <a:gd name="T10" fmla="*/ 0 w 42"/>
                <a:gd name="T11" fmla="*/ 1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86">
                  <a:moveTo>
                    <a:pt x="0" y="12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27" y="2"/>
                    <a:pt x="33" y="15"/>
                  </a:cubicBezTo>
                  <a:cubicBezTo>
                    <a:pt x="39" y="28"/>
                    <a:pt x="42" y="186"/>
                    <a:pt x="42" y="186"/>
                  </a:cubicBezTo>
                  <a:cubicBezTo>
                    <a:pt x="3" y="184"/>
                    <a:pt x="3" y="184"/>
                    <a:pt x="3" y="184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5030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52"/>
            <p:cNvSpPr>
              <a:spLocks/>
            </p:cNvSpPr>
            <p:nvPr/>
          </p:nvSpPr>
          <p:spPr bwMode="auto">
            <a:xfrm>
              <a:off x="6089998" y="6136730"/>
              <a:ext cx="39688" cy="461962"/>
            </a:xfrm>
            <a:custGeom>
              <a:avLst/>
              <a:gdLst>
                <a:gd name="T0" fmla="*/ 11 w 15"/>
                <a:gd name="T1" fmla="*/ 60 h 172"/>
                <a:gd name="T2" fmla="*/ 15 w 15"/>
                <a:gd name="T3" fmla="*/ 172 h 172"/>
                <a:gd name="T4" fmla="*/ 3 w 15"/>
                <a:gd name="T5" fmla="*/ 171 h 172"/>
                <a:gd name="T6" fmla="*/ 0 w 15"/>
                <a:gd name="T7" fmla="*/ 0 h 172"/>
                <a:gd name="T8" fmla="*/ 11 w 15"/>
                <a:gd name="T9" fmla="*/ 6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2">
                  <a:moveTo>
                    <a:pt x="11" y="60"/>
                  </a:moveTo>
                  <a:cubicBezTo>
                    <a:pt x="12" y="76"/>
                    <a:pt x="15" y="144"/>
                    <a:pt x="15" y="172"/>
                  </a:cubicBezTo>
                  <a:cubicBezTo>
                    <a:pt x="3" y="171"/>
                    <a:pt x="3" y="171"/>
                    <a:pt x="3" y="1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" y="47"/>
                    <a:pt x="11" y="60"/>
                  </a:cubicBezTo>
                  <a:close/>
                </a:path>
              </a:pathLst>
            </a:custGeom>
            <a:solidFill>
              <a:srgbClr val="472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53"/>
            <p:cNvSpPr>
              <a:spLocks/>
            </p:cNvSpPr>
            <p:nvPr/>
          </p:nvSpPr>
          <p:spPr bwMode="auto">
            <a:xfrm>
              <a:off x="5869335" y="6022430"/>
              <a:ext cx="100013" cy="161925"/>
            </a:xfrm>
            <a:custGeom>
              <a:avLst/>
              <a:gdLst>
                <a:gd name="T0" fmla="*/ 0 w 37"/>
                <a:gd name="T1" fmla="*/ 0 h 60"/>
                <a:gd name="T2" fmla="*/ 0 w 37"/>
                <a:gd name="T3" fmla="*/ 43 h 60"/>
                <a:gd name="T4" fmla="*/ 20 w 37"/>
                <a:gd name="T5" fmla="*/ 60 h 60"/>
                <a:gd name="T6" fmla="*/ 35 w 37"/>
                <a:gd name="T7" fmla="*/ 42 h 60"/>
                <a:gd name="T8" fmla="*/ 36 w 37"/>
                <a:gd name="T9" fmla="*/ 0 h 60"/>
                <a:gd name="T10" fmla="*/ 0 w 37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60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60"/>
                    <a:pt x="20" y="60"/>
                  </a:cubicBezTo>
                  <a:cubicBezTo>
                    <a:pt x="37" y="60"/>
                    <a:pt x="35" y="42"/>
                    <a:pt x="35" y="42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54"/>
            <p:cNvSpPr>
              <a:spLocks/>
            </p:cNvSpPr>
            <p:nvPr/>
          </p:nvSpPr>
          <p:spPr bwMode="auto">
            <a:xfrm>
              <a:off x="5869335" y="6022430"/>
              <a:ext cx="96838" cy="46037"/>
            </a:xfrm>
            <a:custGeom>
              <a:avLst/>
              <a:gdLst>
                <a:gd name="T0" fmla="*/ 0 w 36"/>
                <a:gd name="T1" fmla="*/ 14 h 17"/>
                <a:gd name="T2" fmla="*/ 19 w 36"/>
                <a:gd name="T3" fmla="*/ 15 h 17"/>
                <a:gd name="T4" fmla="*/ 35 w 36"/>
                <a:gd name="T5" fmla="*/ 12 h 17"/>
                <a:gd name="T6" fmla="*/ 36 w 36"/>
                <a:gd name="T7" fmla="*/ 0 h 17"/>
                <a:gd name="T8" fmla="*/ 0 w 36"/>
                <a:gd name="T9" fmla="*/ 0 h 17"/>
                <a:gd name="T10" fmla="*/ 0 w 36"/>
                <a:gd name="T11" fmla="*/ 14 h 17"/>
                <a:gd name="T12" fmla="*/ 0 w 36"/>
                <a:gd name="T13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7">
                  <a:moveTo>
                    <a:pt x="0" y="14"/>
                  </a:moveTo>
                  <a:cubicBezTo>
                    <a:pt x="6" y="17"/>
                    <a:pt x="13" y="15"/>
                    <a:pt x="19" y="15"/>
                  </a:cubicBezTo>
                  <a:cubicBezTo>
                    <a:pt x="25" y="15"/>
                    <a:pt x="30" y="14"/>
                    <a:pt x="35" y="1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55"/>
            <p:cNvSpPr>
              <a:spLocks/>
            </p:cNvSpPr>
            <p:nvPr/>
          </p:nvSpPr>
          <p:spPr bwMode="auto">
            <a:xfrm>
              <a:off x="5574060" y="5188992"/>
              <a:ext cx="687388" cy="596900"/>
            </a:xfrm>
            <a:custGeom>
              <a:avLst/>
              <a:gdLst>
                <a:gd name="T0" fmla="*/ 37 w 256"/>
                <a:gd name="T1" fmla="*/ 222 h 222"/>
                <a:gd name="T2" fmla="*/ 3 w 256"/>
                <a:gd name="T3" fmla="*/ 106 h 222"/>
                <a:gd name="T4" fmla="*/ 138 w 256"/>
                <a:gd name="T5" fmla="*/ 2 h 222"/>
                <a:gd name="T6" fmla="*/ 253 w 256"/>
                <a:gd name="T7" fmla="*/ 112 h 222"/>
                <a:gd name="T8" fmla="*/ 214 w 256"/>
                <a:gd name="T9" fmla="*/ 222 h 222"/>
                <a:gd name="T10" fmla="*/ 37 w 256"/>
                <a:gd name="T11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6" h="222">
                  <a:moveTo>
                    <a:pt x="37" y="222"/>
                  </a:moveTo>
                  <a:cubicBezTo>
                    <a:pt x="37" y="222"/>
                    <a:pt x="0" y="168"/>
                    <a:pt x="3" y="106"/>
                  </a:cubicBezTo>
                  <a:cubicBezTo>
                    <a:pt x="6" y="44"/>
                    <a:pt x="54" y="0"/>
                    <a:pt x="138" y="2"/>
                  </a:cubicBezTo>
                  <a:cubicBezTo>
                    <a:pt x="222" y="4"/>
                    <a:pt x="256" y="66"/>
                    <a:pt x="253" y="112"/>
                  </a:cubicBezTo>
                  <a:cubicBezTo>
                    <a:pt x="250" y="157"/>
                    <a:pt x="214" y="222"/>
                    <a:pt x="214" y="222"/>
                  </a:cubicBezTo>
                  <a:lnTo>
                    <a:pt x="37" y="222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56"/>
            <p:cNvSpPr>
              <a:spLocks/>
            </p:cNvSpPr>
            <p:nvPr/>
          </p:nvSpPr>
          <p:spPr bwMode="auto">
            <a:xfrm>
              <a:off x="5694710" y="5525542"/>
              <a:ext cx="433388" cy="531812"/>
            </a:xfrm>
            <a:custGeom>
              <a:avLst/>
              <a:gdLst>
                <a:gd name="T0" fmla="*/ 126 w 161"/>
                <a:gd name="T1" fmla="*/ 4 h 198"/>
                <a:gd name="T2" fmla="*/ 84 w 161"/>
                <a:gd name="T3" fmla="*/ 28 h 198"/>
                <a:gd name="T4" fmla="*/ 37 w 161"/>
                <a:gd name="T5" fmla="*/ 6 h 198"/>
                <a:gd name="T6" fmla="*/ 0 w 161"/>
                <a:gd name="T7" fmla="*/ 44 h 198"/>
                <a:gd name="T8" fmla="*/ 0 w 161"/>
                <a:gd name="T9" fmla="*/ 139 h 198"/>
                <a:gd name="T10" fmla="*/ 80 w 161"/>
                <a:gd name="T11" fmla="*/ 198 h 198"/>
                <a:gd name="T12" fmla="*/ 161 w 161"/>
                <a:gd name="T13" fmla="*/ 139 h 198"/>
                <a:gd name="T14" fmla="*/ 161 w 161"/>
                <a:gd name="T15" fmla="*/ 47 h 198"/>
                <a:gd name="T16" fmla="*/ 126 w 161"/>
                <a:gd name="T17" fmla="*/ 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98">
                  <a:moveTo>
                    <a:pt x="126" y="4"/>
                  </a:moveTo>
                  <a:cubicBezTo>
                    <a:pt x="95" y="1"/>
                    <a:pt x="84" y="28"/>
                    <a:pt x="84" y="28"/>
                  </a:cubicBezTo>
                  <a:cubicBezTo>
                    <a:pt x="84" y="28"/>
                    <a:pt x="69" y="0"/>
                    <a:pt x="37" y="6"/>
                  </a:cubicBezTo>
                  <a:cubicBezTo>
                    <a:pt x="5" y="12"/>
                    <a:pt x="0" y="44"/>
                    <a:pt x="0" y="44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61"/>
                    <a:pt x="36" y="198"/>
                    <a:pt x="80" y="198"/>
                  </a:cubicBezTo>
                  <a:cubicBezTo>
                    <a:pt x="125" y="198"/>
                    <a:pt x="161" y="161"/>
                    <a:pt x="161" y="139"/>
                  </a:cubicBezTo>
                  <a:cubicBezTo>
                    <a:pt x="161" y="139"/>
                    <a:pt x="161" y="62"/>
                    <a:pt x="161" y="47"/>
                  </a:cubicBezTo>
                  <a:cubicBezTo>
                    <a:pt x="161" y="32"/>
                    <a:pt x="156" y="7"/>
                    <a:pt x="126" y="4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Oval 157"/>
            <p:cNvSpPr>
              <a:spLocks noChangeArrowheads="1"/>
            </p:cNvSpPr>
            <p:nvPr/>
          </p:nvSpPr>
          <p:spPr bwMode="auto">
            <a:xfrm>
              <a:off x="5624860" y="5738267"/>
              <a:ext cx="111125" cy="109537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Oval 158"/>
            <p:cNvSpPr>
              <a:spLocks noChangeArrowheads="1"/>
            </p:cNvSpPr>
            <p:nvPr/>
          </p:nvSpPr>
          <p:spPr bwMode="auto">
            <a:xfrm>
              <a:off x="6082060" y="5738267"/>
              <a:ext cx="109538" cy="109537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Oval 159"/>
            <p:cNvSpPr>
              <a:spLocks noChangeArrowheads="1"/>
            </p:cNvSpPr>
            <p:nvPr/>
          </p:nvSpPr>
          <p:spPr bwMode="auto">
            <a:xfrm>
              <a:off x="5748685" y="5689055"/>
              <a:ext cx="76200" cy="77787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Oval 160"/>
            <p:cNvSpPr>
              <a:spLocks noChangeArrowheads="1"/>
            </p:cNvSpPr>
            <p:nvPr/>
          </p:nvSpPr>
          <p:spPr bwMode="auto">
            <a:xfrm>
              <a:off x="5993160" y="5689055"/>
              <a:ext cx="74613" cy="77787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61"/>
            <p:cNvSpPr>
              <a:spLocks/>
            </p:cNvSpPr>
            <p:nvPr/>
          </p:nvSpPr>
          <p:spPr bwMode="auto">
            <a:xfrm>
              <a:off x="6016973" y="5623967"/>
              <a:ext cx="85725" cy="57150"/>
            </a:xfrm>
            <a:custGeom>
              <a:avLst/>
              <a:gdLst>
                <a:gd name="T0" fmla="*/ 5 w 32"/>
                <a:gd name="T1" fmla="*/ 1 h 21"/>
                <a:gd name="T2" fmla="*/ 15 w 32"/>
                <a:gd name="T3" fmla="*/ 1 h 21"/>
                <a:gd name="T4" fmla="*/ 31 w 32"/>
                <a:gd name="T5" fmla="*/ 18 h 21"/>
                <a:gd name="T6" fmla="*/ 30 w 32"/>
                <a:gd name="T7" fmla="*/ 20 h 21"/>
                <a:gd name="T8" fmla="*/ 28 w 32"/>
                <a:gd name="T9" fmla="*/ 19 h 21"/>
                <a:gd name="T10" fmla="*/ 14 w 32"/>
                <a:gd name="T11" fmla="*/ 5 h 21"/>
                <a:gd name="T12" fmla="*/ 3 w 32"/>
                <a:gd name="T13" fmla="*/ 6 h 21"/>
                <a:gd name="T14" fmla="*/ 0 w 32"/>
                <a:gd name="T15" fmla="*/ 5 h 21"/>
                <a:gd name="T16" fmla="*/ 1 w 32"/>
                <a:gd name="T17" fmla="*/ 2 h 21"/>
                <a:gd name="T18" fmla="*/ 5 w 32"/>
                <a:gd name="T1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1">
                  <a:moveTo>
                    <a:pt x="5" y="1"/>
                  </a:moveTo>
                  <a:cubicBezTo>
                    <a:pt x="8" y="0"/>
                    <a:pt x="12" y="0"/>
                    <a:pt x="15" y="1"/>
                  </a:cubicBezTo>
                  <a:cubicBezTo>
                    <a:pt x="25" y="5"/>
                    <a:pt x="31" y="17"/>
                    <a:pt x="31" y="18"/>
                  </a:cubicBezTo>
                  <a:cubicBezTo>
                    <a:pt x="32" y="19"/>
                    <a:pt x="31" y="20"/>
                    <a:pt x="30" y="20"/>
                  </a:cubicBezTo>
                  <a:cubicBezTo>
                    <a:pt x="29" y="21"/>
                    <a:pt x="28" y="20"/>
                    <a:pt x="28" y="19"/>
                  </a:cubicBezTo>
                  <a:cubicBezTo>
                    <a:pt x="28" y="19"/>
                    <a:pt x="22" y="8"/>
                    <a:pt x="14" y="5"/>
                  </a:cubicBezTo>
                  <a:cubicBezTo>
                    <a:pt x="10" y="4"/>
                    <a:pt x="7" y="4"/>
                    <a:pt x="3" y="6"/>
                  </a:cubicBezTo>
                  <a:cubicBezTo>
                    <a:pt x="2" y="6"/>
                    <a:pt x="1" y="6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2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62"/>
            <p:cNvSpPr>
              <a:spLocks/>
            </p:cNvSpPr>
            <p:nvPr/>
          </p:nvSpPr>
          <p:spPr bwMode="auto">
            <a:xfrm>
              <a:off x="5716935" y="5627142"/>
              <a:ext cx="88900" cy="49212"/>
            </a:xfrm>
            <a:custGeom>
              <a:avLst/>
              <a:gdLst>
                <a:gd name="T0" fmla="*/ 29 w 33"/>
                <a:gd name="T1" fmla="*/ 1 h 18"/>
                <a:gd name="T2" fmla="*/ 19 w 33"/>
                <a:gd name="T3" fmla="*/ 1 h 18"/>
                <a:gd name="T4" fmla="*/ 1 w 33"/>
                <a:gd name="T5" fmla="*/ 15 h 18"/>
                <a:gd name="T6" fmla="*/ 1 w 33"/>
                <a:gd name="T7" fmla="*/ 18 h 18"/>
                <a:gd name="T8" fmla="*/ 4 w 33"/>
                <a:gd name="T9" fmla="*/ 17 h 18"/>
                <a:gd name="T10" fmla="*/ 19 w 33"/>
                <a:gd name="T11" fmla="*/ 4 h 18"/>
                <a:gd name="T12" fmla="*/ 30 w 33"/>
                <a:gd name="T13" fmla="*/ 6 h 18"/>
                <a:gd name="T14" fmla="*/ 33 w 33"/>
                <a:gd name="T15" fmla="*/ 6 h 18"/>
                <a:gd name="T16" fmla="*/ 32 w 33"/>
                <a:gd name="T17" fmla="*/ 3 h 18"/>
                <a:gd name="T18" fmla="*/ 29 w 33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18">
                  <a:moveTo>
                    <a:pt x="29" y="1"/>
                  </a:moveTo>
                  <a:cubicBezTo>
                    <a:pt x="25" y="0"/>
                    <a:pt x="22" y="0"/>
                    <a:pt x="19" y="1"/>
                  </a:cubicBezTo>
                  <a:cubicBezTo>
                    <a:pt x="8" y="3"/>
                    <a:pt x="1" y="15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2" y="18"/>
                    <a:pt x="3" y="18"/>
                    <a:pt x="4" y="17"/>
                  </a:cubicBezTo>
                  <a:cubicBezTo>
                    <a:pt x="4" y="17"/>
                    <a:pt x="10" y="6"/>
                    <a:pt x="19" y="4"/>
                  </a:cubicBezTo>
                  <a:cubicBezTo>
                    <a:pt x="23" y="3"/>
                    <a:pt x="27" y="4"/>
                    <a:pt x="30" y="6"/>
                  </a:cubicBezTo>
                  <a:cubicBezTo>
                    <a:pt x="31" y="7"/>
                    <a:pt x="32" y="6"/>
                    <a:pt x="33" y="6"/>
                  </a:cubicBezTo>
                  <a:cubicBezTo>
                    <a:pt x="33" y="5"/>
                    <a:pt x="33" y="4"/>
                    <a:pt x="32" y="3"/>
                  </a:cubicBezTo>
                  <a:cubicBezTo>
                    <a:pt x="31" y="2"/>
                    <a:pt x="30" y="2"/>
                    <a:pt x="29" y="1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63"/>
            <p:cNvSpPr>
              <a:spLocks/>
            </p:cNvSpPr>
            <p:nvPr/>
          </p:nvSpPr>
          <p:spPr bwMode="auto">
            <a:xfrm>
              <a:off x="5845523" y="5808117"/>
              <a:ext cx="142875" cy="58737"/>
            </a:xfrm>
            <a:custGeom>
              <a:avLst/>
              <a:gdLst>
                <a:gd name="T0" fmla="*/ 53 w 53"/>
                <a:gd name="T1" fmla="*/ 11 h 22"/>
                <a:gd name="T2" fmla="*/ 43 w 53"/>
                <a:gd name="T3" fmla="*/ 22 h 22"/>
                <a:gd name="T4" fmla="*/ 11 w 53"/>
                <a:gd name="T5" fmla="*/ 22 h 22"/>
                <a:gd name="T6" fmla="*/ 0 w 53"/>
                <a:gd name="T7" fmla="*/ 11 h 22"/>
                <a:gd name="T8" fmla="*/ 0 w 53"/>
                <a:gd name="T9" fmla="*/ 11 h 22"/>
                <a:gd name="T10" fmla="*/ 11 w 53"/>
                <a:gd name="T11" fmla="*/ 0 h 22"/>
                <a:gd name="T12" fmla="*/ 43 w 53"/>
                <a:gd name="T13" fmla="*/ 0 h 22"/>
                <a:gd name="T14" fmla="*/ 53 w 53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22">
                  <a:moveTo>
                    <a:pt x="53" y="11"/>
                  </a:moveTo>
                  <a:cubicBezTo>
                    <a:pt x="53" y="17"/>
                    <a:pt x="49" y="22"/>
                    <a:pt x="43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9" y="0"/>
                    <a:pt x="53" y="5"/>
                    <a:pt x="53" y="11"/>
                  </a:cubicBezTo>
                  <a:close/>
                </a:path>
              </a:pathLst>
            </a:custGeom>
            <a:solidFill>
              <a:srgbClr val="EDBB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64"/>
            <p:cNvSpPr>
              <a:spLocks/>
            </p:cNvSpPr>
            <p:nvPr/>
          </p:nvSpPr>
          <p:spPr bwMode="auto">
            <a:xfrm>
              <a:off x="5813773" y="5920830"/>
              <a:ext cx="209550" cy="65087"/>
            </a:xfrm>
            <a:custGeom>
              <a:avLst/>
              <a:gdLst>
                <a:gd name="T0" fmla="*/ 40 w 78"/>
                <a:gd name="T1" fmla="*/ 24 h 24"/>
                <a:gd name="T2" fmla="*/ 1 w 78"/>
                <a:gd name="T3" fmla="*/ 6 h 24"/>
                <a:gd name="T4" fmla="*/ 1 w 78"/>
                <a:gd name="T5" fmla="*/ 3 h 24"/>
                <a:gd name="T6" fmla="*/ 4 w 78"/>
                <a:gd name="T7" fmla="*/ 3 h 24"/>
                <a:gd name="T8" fmla="*/ 40 w 78"/>
                <a:gd name="T9" fmla="*/ 20 h 24"/>
                <a:gd name="T10" fmla="*/ 73 w 78"/>
                <a:gd name="T11" fmla="*/ 1 h 24"/>
                <a:gd name="T12" fmla="*/ 76 w 78"/>
                <a:gd name="T13" fmla="*/ 0 h 24"/>
                <a:gd name="T14" fmla="*/ 77 w 78"/>
                <a:gd name="T15" fmla="*/ 3 h 24"/>
                <a:gd name="T16" fmla="*/ 40 w 78"/>
                <a:gd name="T17" fmla="*/ 24 h 24"/>
                <a:gd name="T18" fmla="*/ 40 w 78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24">
                  <a:moveTo>
                    <a:pt x="40" y="24"/>
                  </a:moveTo>
                  <a:cubicBezTo>
                    <a:pt x="13" y="24"/>
                    <a:pt x="1" y="6"/>
                    <a:pt x="1" y="6"/>
                  </a:cubicBezTo>
                  <a:cubicBezTo>
                    <a:pt x="0" y="5"/>
                    <a:pt x="0" y="3"/>
                    <a:pt x="1" y="3"/>
                  </a:cubicBezTo>
                  <a:cubicBezTo>
                    <a:pt x="2" y="2"/>
                    <a:pt x="4" y="2"/>
                    <a:pt x="4" y="3"/>
                  </a:cubicBezTo>
                  <a:cubicBezTo>
                    <a:pt x="5" y="4"/>
                    <a:pt x="16" y="20"/>
                    <a:pt x="40" y="20"/>
                  </a:cubicBezTo>
                  <a:cubicBezTo>
                    <a:pt x="65" y="19"/>
                    <a:pt x="73" y="2"/>
                    <a:pt x="73" y="1"/>
                  </a:cubicBezTo>
                  <a:cubicBezTo>
                    <a:pt x="74" y="0"/>
                    <a:pt x="75" y="0"/>
                    <a:pt x="76" y="0"/>
                  </a:cubicBezTo>
                  <a:cubicBezTo>
                    <a:pt x="77" y="0"/>
                    <a:pt x="78" y="2"/>
                    <a:pt x="77" y="3"/>
                  </a:cubicBezTo>
                  <a:cubicBezTo>
                    <a:pt x="77" y="4"/>
                    <a:pt x="68" y="23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65"/>
            <p:cNvSpPr>
              <a:spLocks/>
            </p:cNvSpPr>
            <p:nvPr/>
          </p:nvSpPr>
          <p:spPr bwMode="auto">
            <a:xfrm>
              <a:off x="5728048" y="6082755"/>
              <a:ext cx="400050" cy="638175"/>
            </a:xfrm>
            <a:custGeom>
              <a:avLst/>
              <a:gdLst>
                <a:gd name="T0" fmla="*/ 0 w 149"/>
                <a:gd name="T1" fmla="*/ 11 h 237"/>
                <a:gd name="T2" fmla="*/ 3 w 149"/>
                <a:gd name="T3" fmla="*/ 237 h 237"/>
                <a:gd name="T4" fmla="*/ 149 w 149"/>
                <a:gd name="T5" fmla="*/ 237 h 237"/>
                <a:gd name="T6" fmla="*/ 140 w 149"/>
                <a:gd name="T7" fmla="*/ 7 h 237"/>
                <a:gd name="T8" fmla="*/ 0 w 149"/>
                <a:gd name="T9" fmla="*/ 1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37">
                  <a:moveTo>
                    <a:pt x="0" y="11"/>
                  </a:moveTo>
                  <a:cubicBezTo>
                    <a:pt x="3" y="237"/>
                    <a:pt x="3" y="237"/>
                    <a:pt x="3" y="237"/>
                  </a:cubicBezTo>
                  <a:cubicBezTo>
                    <a:pt x="149" y="237"/>
                    <a:pt x="149" y="237"/>
                    <a:pt x="149" y="237"/>
                  </a:cubicBezTo>
                  <a:cubicBezTo>
                    <a:pt x="140" y="7"/>
                    <a:pt x="140" y="7"/>
                    <a:pt x="140" y="7"/>
                  </a:cubicBezTo>
                  <a:cubicBezTo>
                    <a:pt x="140" y="7"/>
                    <a:pt x="44" y="0"/>
                    <a:pt x="0" y="11"/>
                  </a:cubicBezTo>
                  <a:close/>
                </a:path>
              </a:pathLst>
            </a:custGeom>
            <a:solidFill>
              <a:srgbClr val="5030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Oval 166"/>
            <p:cNvSpPr>
              <a:spLocks noChangeArrowheads="1"/>
            </p:cNvSpPr>
            <p:nvPr/>
          </p:nvSpPr>
          <p:spPr bwMode="auto">
            <a:xfrm>
              <a:off x="5786785" y="6092280"/>
              <a:ext cx="53975" cy="57150"/>
            </a:xfrm>
            <a:prstGeom prst="ellipse">
              <a:avLst/>
            </a:prstGeom>
            <a:solidFill>
              <a:srgbClr val="E5A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Oval 167"/>
            <p:cNvSpPr>
              <a:spLocks noChangeArrowheads="1"/>
            </p:cNvSpPr>
            <p:nvPr/>
          </p:nvSpPr>
          <p:spPr bwMode="auto">
            <a:xfrm>
              <a:off x="5786785" y="6144667"/>
              <a:ext cx="55563" cy="55562"/>
            </a:xfrm>
            <a:prstGeom prst="ellipse">
              <a:avLst/>
            </a:prstGeom>
            <a:solidFill>
              <a:srgbClr val="E5A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Oval 168"/>
            <p:cNvSpPr>
              <a:spLocks noChangeArrowheads="1"/>
            </p:cNvSpPr>
            <p:nvPr/>
          </p:nvSpPr>
          <p:spPr bwMode="auto">
            <a:xfrm>
              <a:off x="5805835" y="6192292"/>
              <a:ext cx="55563" cy="57150"/>
            </a:xfrm>
            <a:prstGeom prst="ellipse">
              <a:avLst/>
            </a:prstGeom>
            <a:solidFill>
              <a:srgbClr val="E5A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Oval 169"/>
            <p:cNvSpPr>
              <a:spLocks noChangeArrowheads="1"/>
            </p:cNvSpPr>
            <p:nvPr/>
          </p:nvSpPr>
          <p:spPr bwMode="auto">
            <a:xfrm>
              <a:off x="5962998" y="6192292"/>
              <a:ext cx="53975" cy="57150"/>
            </a:xfrm>
            <a:prstGeom prst="ellipse">
              <a:avLst/>
            </a:prstGeom>
            <a:solidFill>
              <a:srgbClr val="E5A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Oval 170"/>
            <p:cNvSpPr>
              <a:spLocks noChangeArrowheads="1"/>
            </p:cNvSpPr>
            <p:nvPr/>
          </p:nvSpPr>
          <p:spPr bwMode="auto">
            <a:xfrm>
              <a:off x="5982048" y="6144667"/>
              <a:ext cx="57150" cy="55562"/>
            </a:xfrm>
            <a:prstGeom prst="ellipse">
              <a:avLst/>
            </a:prstGeom>
            <a:solidFill>
              <a:srgbClr val="E5A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Oval 171"/>
            <p:cNvSpPr>
              <a:spLocks noChangeArrowheads="1"/>
            </p:cNvSpPr>
            <p:nvPr/>
          </p:nvSpPr>
          <p:spPr bwMode="auto">
            <a:xfrm>
              <a:off x="5982048" y="6092280"/>
              <a:ext cx="57150" cy="57150"/>
            </a:xfrm>
            <a:prstGeom prst="ellipse">
              <a:avLst/>
            </a:prstGeom>
            <a:solidFill>
              <a:srgbClr val="E5A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Rectangle 172"/>
            <p:cNvSpPr>
              <a:spLocks noChangeArrowheads="1"/>
            </p:cNvSpPr>
            <p:nvPr/>
          </p:nvSpPr>
          <p:spPr bwMode="auto">
            <a:xfrm>
              <a:off x="5799485" y="6246267"/>
              <a:ext cx="223838" cy="134937"/>
            </a:xfrm>
            <a:prstGeom prst="rect">
              <a:avLst/>
            </a:prstGeom>
            <a:solidFill>
              <a:srgbClr val="E5A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Oval 173"/>
            <p:cNvSpPr>
              <a:spLocks noChangeArrowheads="1"/>
            </p:cNvSpPr>
            <p:nvPr/>
          </p:nvSpPr>
          <p:spPr bwMode="auto">
            <a:xfrm>
              <a:off x="5834410" y="6284367"/>
              <a:ext cx="61913" cy="61912"/>
            </a:xfrm>
            <a:prstGeom prst="ellipse">
              <a:avLst/>
            </a:prstGeom>
            <a:solidFill>
              <a:srgbClr val="D89E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Oval 174"/>
            <p:cNvSpPr>
              <a:spLocks noChangeArrowheads="1"/>
            </p:cNvSpPr>
            <p:nvPr/>
          </p:nvSpPr>
          <p:spPr bwMode="auto">
            <a:xfrm>
              <a:off x="5923310" y="6284367"/>
              <a:ext cx="65088" cy="61912"/>
            </a:xfrm>
            <a:prstGeom prst="ellipse">
              <a:avLst/>
            </a:prstGeom>
            <a:solidFill>
              <a:srgbClr val="D89E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175"/>
            <p:cNvSpPr>
              <a:spLocks/>
            </p:cNvSpPr>
            <p:nvPr/>
          </p:nvSpPr>
          <p:spPr bwMode="auto">
            <a:xfrm>
              <a:off x="5685185" y="7460705"/>
              <a:ext cx="238125" cy="134937"/>
            </a:xfrm>
            <a:custGeom>
              <a:avLst/>
              <a:gdLst>
                <a:gd name="T0" fmla="*/ 0 w 89"/>
                <a:gd name="T1" fmla="*/ 50 h 50"/>
                <a:gd name="T2" fmla="*/ 89 w 89"/>
                <a:gd name="T3" fmla="*/ 50 h 50"/>
                <a:gd name="T4" fmla="*/ 48 w 89"/>
                <a:gd name="T5" fmla="*/ 4 h 50"/>
                <a:gd name="T6" fmla="*/ 0 w 89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50">
                  <a:moveTo>
                    <a:pt x="0" y="50"/>
                  </a:moveTo>
                  <a:cubicBezTo>
                    <a:pt x="89" y="50"/>
                    <a:pt x="89" y="50"/>
                    <a:pt x="89" y="50"/>
                  </a:cubicBezTo>
                  <a:cubicBezTo>
                    <a:pt x="89" y="50"/>
                    <a:pt x="88" y="7"/>
                    <a:pt x="48" y="4"/>
                  </a:cubicBezTo>
                  <a:cubicBezTo>
                    <a:pt x="9" y="0"/>
                    <a:pt x="0" y="50"/>
                    <a:pt x="0" y="50"/>
                  </a:cubicBez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176"/>
            <p:cNvSpPr>
              <a:spLocks/>
            </p:cNvSpPr>
            <p:nvPr/>
          </p:nvSpPr>
          <p:spPr bwMode="auto">
            <a:xfrm>
              <a:off x="5962998" y="7460705"/>
              <a:ext cx="239713" cy="134937"/>
            </a:xfrm>
            <a:custGeom>
              <a:avLst/>
              <a:gdLst>
                <a:gd name="T0" fmla="*/ 89 w 89"/>
                <a:gd name="T1" fmla="*/ 50 h 50"/>
                <a:gd name="T2" fmla="*/ 0 w 89"/>
                <a:gd name="T3" fmla="*/ 50 h 50"/>
                <a:gd name="T4" fmla="*/ 40 w 89"/>
                <a:gd name="T5" fmla="*/ 4 h 50"/>
                <a:gd name="T6" fmla="*/ 89 w 89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50">
                  <a:moveTo>
                    <a:pt x="89" y="50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1" y="7"/>
                    <a:pt x="40" y="4"/>
                  </a:cubicBezTo>
                  <a:cubicBezTo>
                    <a:pt x="79" y="0"/>
                    <a:pt x="89" y="50"/>
                    <a:pt x="89" y="50"/>
                  </a:cubicBez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177"/>
            <p:cNvSpPr>
              <a:spLocks/>
            </p:cNvSpPr>
            <p:nvPr/>
          </p:nvSpPr>
          <p:spPr bwMode="auto">
            <a:xfrm>
              <a:off x="5872510" y="6849517"/>
              <a:ext cx="120650" cy="19050"/>
            </a:xfrm>
            <a:custGeom>
              <a:avLst/>
              <a:gdLst>
                <a:gd name="T0" fmla="*/ 27 w 45"/>
                <a:gd name="T1" fmla="*/ 7 h 7"/>
                <a:gd name="T2" fmla="*/ 24 w 45"/>
                <a:gd name="T3" fmla="*/ 7 h 7"/>
                <a:gd name="T4" fmla="*/ 19 w 45"/>
                <a:gd name="T5" fmla="*/ 7 h 7"/>
                <a:gd name="T6" fmla="*/ 2 w 45"/>
                <a:gd name="T7" fmla="*/ 4 h 7"/>
                <a:gd name="T8" fmla="*/ 1 w 45"/>
                <a:gd name="T9" fmla="*/ 2 h 7"/>
                <a:gd name="T10" fmla="*/ 3 w 45"/>
                <a:gd name="T11" fmla="*/ 1 h 7"/>
                <a:gd name="T12" fmla="*/ 19 w 45"/>
                <a:gd name="T13" fmla="*/ 2 h 7"/>
                <a:gd name="T14" fmla="*/ 24 w 45"/>
                <a:gd name="T15" fmla="*/ 2 h 7"/>
                <a:gd name="T16" fmla="*/ 42 w 45"/>
                <a:gd name="T17" fmla="*/ 1 h 7"/>
                <a:gd name="T18" fmla="*/ 45 w 45"/>
                <a:gd name="T19" fmla="*/ 2 h 7"/>
                <a:gd name="T20" fmla="*/ 44 w 45"/>
                <a:gd name="T21" fmla="*/ 4 h 7"/>
                <a:gd name="T22" fmla="*/ 27 w 45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7">
                  <a:moveTo>
                    <a:pt x="27" y="7"/>
                  </a:moveTo>
                  <a:cubicBezTo>
                    <a:pt x="26" y="7"/>
                    <a:pt x="25" y="7"/>
                    <a:pt x="24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9" y="7"/>
                    <a:pt x="2" y="4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3" y="1"/>
                    <a:pt x="10" y="2"/>
                    <a:pt x="19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31" y="3"/>
                    <a:pt x="38" y="3"/>
                    <a:pt x="42" y="1"/>
                  </a:cubicBezTo>
                  <a:cubicBezTo>
                    <a:pt x="43" y="0"/>
                    <a:pt x="44" y="1"/>
                    <a:pt x="45" y="2"/>
                  </a:cubicBezTo>
                  <a:cubicBezTo>
                    <a:pt x="45" y="3"/>
                    <a:pt x="45" y="4"/>
                    <a:pt x="44" y="4"/>
                  </a:cubicBezTo>
                  <a:cubicBezTo>
                    <a:pt x="40" y="6"/>
                    <a:pt x="34" y="7"/>
                    <a:pt x="27" y="7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1" name="组合 510"/>
          <p:cNvGrpSpPr/>
          <p:nvPr/>
        </p:nvGrpSpPr>
        <p:grpSpPr>
          <a:xfrm>
            <a:off x="4113560" y="5255667"/>
            <a:ext cx="827088" cy="2339975"/>
            <a:chOff x="4113560" y="5255667"/>
            <a:chExt cx="827088" cy="2339975"/>
          </a:xfrm>
        </p:grpSpPr>
        <p:sp>
          <p:nvSpPr>
            <p:cNvPr id="236" name="Freeform 178"/>
            <p:cNvSpPr>
              <a:spLocks/>
            </p:cNvSpPr>
            <p:nvPr/>
          </p:nvSpPr>
          <p:spPr bwMode="auto">
            <a:xfrm>
              <a:off x="4283423" y="7538492"/>
              <a:ext cx="233363" cy="57150"/>
            </a:xfrm>
            <a:custGeom>
              <a:avLst/>
              <a:gdLst>
                <a:gd name="T0" fmla="*/ 13 w 87"/>
                <a:gd name="T1" fmla="*/ 1 h 21"/>
                <a:gd name="T2" fmla="*/ 3 w 87"/>
                <a:gd name="T3" fmla="*/ 9 h 21"/>
                <a:gd name="T4" fmla="*/ 7 w 87"/>
                <a:gd name="T5" fmla="*/ 21 h 21"/>
                <a:gd name="T6" fmla="*/ 80 w 87"/>
                <a:gd name="T7" fmla="*/ 16 h 21"/>
                <a:gd name="T8" fmla="*/ 78 w 87"/>
                <a:gd name="T9" fmla="*/ 0 h 21"/>
                <a:gd name="T10" fmla="*/ 13 w 87"/>
                <a:gd name="T1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21">
                  <a:moveTo>
                    <a:pt x="13" y="1"/>
                  </a:moveTo>
                  <a:cubicBezTo>
                    <a:pt x="13" y="1"/>
                    <a:pt x="3" y="7"/>
                    <a:pt x="3" y="9"/>
                  </a:cubicBezTo>
                  <a:cubicBezTo>
                    <a:pt x="2" y="11"/>
                    <a:pt x="0" y="20"/>
                    <a:pt x="7" y="21"/>
                  </a:cubicBezTo>
                  <a:cubicBezTo>
                    <a:pt x="13" y="21"/>
                    <a:pt x="73" y="19"/>
                    <a:pt x="80" y="16"/>
                  </a:cubicBezTo>
                  <a:cubicBezTo>
                    <a:pt x="87" y="13"/>
                    <a:pt x="81" y="1"/>
                    <a:pt x="78" y="0"/>
                  </a:cubicBezTo>
                  <a:cubicBezTo>
                    <a:pt x="75" y="0"/>
                    <a:pt x="13" y="1"/>
                    <a:pt x="13" y="1"/>
                  </a:cubicBezTo>
                  <a:close/>
                </a:path>
              </a:pathLst>
            </a:custGeom>
            <a:solidFill>
              <a:srgbClr val="25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79"/>
            <p:cNvSpPr>
              <a:spLocks/>
            </p:cNvSpPr>
            <p:nvPr/>
          </p:nvSpPr>
          <p:spPr bwMode="auto">
            <a:xfrm>
              <a:off x="4283423" y="6968580"/>
              <a:ext cx="230188" cy="593725"/>
            </a:xfrm>
            <a:custGeom>
              <a:avLst/>
              <a:gdLst>
                <a:gd name="T0" fmla="*/ 49 w 86"/>
                <a:gd name="T1" fmla="*/ 0 h 221"/>
                <a:gd name="T2" fmla="*/ 37 w 86"/>
                <a:gd name="T3" fmla="*/ 172 h 221"/>
                <a:gd name="T4" fmla="*/ 2 w 86"/>
                <a:gd name="T5" fmla="*/ 207 h 221"/>
                <a:gd name="T6" fmla="*/ 19 w 86"/>
                <a:gd name="T7" fmla="*/ 219 h 221"/>
                <a:gd name="T8" fmla="*/ 84 w 86"/>
                <a:gd name="T9" fmla="*/ 208 h 221"/>
                <a:gd name="T10" fmla="*/ 60 w 86"/>
                <a:gd name="T11" fmla="*/ 169 h 221"/>
                <a:gd name="T12" fmla="*/ 70 w 86"/>
                <a:gd name="T13" fmla="*/ 4 h 221"/>
                <a:gd name="T14" fmla="*/ 49 w 86"/>
                <a:gd name="T1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221">
                  <a:moveTo>
                    <a:pt x="49" y="0"/>
                  </a:moveTo>
                  <a:cubicBezTo>
                    <a:pt x="49" y="0"/>
                    <a:pt x="41" y="163"/>
                    <a:pt x="37" y="172"/>
                  </a:cubicBezTo>
                  <a:cubicBezTo>
                    <a:pt x="34" y="180"/>
                    <a:pt x="1" y="201"/>
                    <a:pt x="2" y="207"/>
                  </a:cubicBezTo>
                  <a:cubicBezTo>
                    <a:pt x="2" y="214"/>
                    <a:pt x="0" y="221"/>
                    <a:pt x="19" y="219"/>
                  </a:cubicBezTo>
                  <a:cubicBezTo>
                    <a:pt x="38" y="218"/>
                    <a:pt x="86" y="216"/>
                    <a:pt x="84" y="208"/>
                  </a:cubicBezTo>
                  <a:cubicBezTo>
                    <a:pt x="83" y="200"/>
                    <a:pt x="65" y="179"/>
                    <a:pt x="60" y="169"/>
                  </a:cubicBezTo>
                  <a:cubicBezTo>
                    <a:pt x="56" y="159"/>
                    <a:pt x="70" y="4"/>
                    <a:pt x="70" y="4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80"/>
            <p:cNvSpPr>
              <a:spLocks/>
            </p:cNvSpPr>
            <p:nvPr/>
          </p:nvSpPr>
          <p:spPr bwMode="auto">
            <a:xfrm>
              <a:off x="4318348" y="7460705"/>
              <a:ext cx="163513" cy="101600"/>
            </a:xfrm>
            <a:custGeom>
              <a:avLst/>
              <a:gdLst>
                <a:gd name="T0" fmla="*/ 0 w 61"/>
                <a:gd name="T1" fmla="*/ 11 h 38"/>
                <a:gd name="T2" fmla="*/ 27 w 61"/>
                <a:gd name="T3" fmla="*/ 35 h 38"/>
                <a:gd name="T4" fmla="*/ 30 w 61"/>
                <a:gd name="T5" fmla="*/ 38 h 38"/>
                <a:gd name="T6" fmla="*/ 33 w 61"/>
                <a:gd name="T7" fmla="*/ 35 h 38"/>
                <a:gd name="T8" fmla="*/ 43 w 61"/>
                <a:gd name="T9" fmla="*/ 13 h 38"/>
                <a:gd name="T10" fmla="*/ 61 w 61"/>
                <a:gd name="T11" fmla="*/ 7 h 38"/>
                <a:gd name="T12" fmla="*/ 56 w 61"/>
                <a:gd name="T13" fmla="*/ 0 h 38"/>
                <a:gd name="T14" fmla="*/ 31 w 61"/>
                <a:gd name="T15" fmla="*/ 14 h 38"/>
                <a:gd name="T16" fmla="*/ 10 w 61"/>
                <a:gd name="T17" fmla="*/ 3 h 38"/>
                <a:gd name="T18" fmla="*/ 0 w 61"/>
                <a:gd name="T19" fmla="*/ 1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38">
                  <a:moveTo>
                    <a:pt x="0" y="11"/>
                  </a:moveTo>
                  <a:cubicBezTo>
                    <a:pt x="0" y="11"/>
                    <a:pt x="22" y="4"/>
                    <a:pt x="27" y="35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5"/>
                    <a:pt x="33" y="23"/>
                    <a:pt x="43" y="13"/>
                  </a:cubicBezTo>
                  <a:cubicBezTo>
                    <a:pt x="53" y="4"/>
                    <a:pt x="61" y="7"/>
                    <a:pt x="61" y="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37" y="2"/>
                    <a:pt x="31" y="14"/>
                  </a:cubicBezTo>
                  <a:cubicBezTo>
                    <a:pt x="31" y="14"/>
                    <a:pt x="23" y="2"/>
                    <a:pt x="10" y="3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25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181"/>
            <p:cNvSpPr>
              <a:spLocks/>
            </p:cNvSpPr>
            <p:nvPr/>
          </p:nvSpPr>
          <p:spPr bwMode="auto">
            <a:xfrm>
              <a:off x="4580285" y="7538492"/>
              <a:ext cx="234950" cy="57150"/>
            </a:xfrm>
            <a:custGeom>
              <a:avLst/>
              <a:gdLst>
                <a:gd name="T0" fmla="*/ 74 w 87"/>
                <a:gd name="T1" fmla="*/ 1 h 21"/>
                <a:gd name="T2" fmla="*/ 85 w 87"/>
                <a:gd name="T3" fmla="*/ 9 h 21"/>
                <a:gd name="T4" fmla="*/ 81 w 87"/>
                <a:gd name="T5" fmla="*/ 21 h 21"/>
                <a:gd name="T6" fmla="*/ 7 w 87"/>
                <a:gd name="T7" fmla="*/ 16 h 21"/>
                <a:gd name="T8" fmla="*/ 9 w 87"/>
                <a:gd name="T9" fmla="*/ 0 h 21"/>
                <a:gd name="T10" fmla="*/ 74 w 87"/>
                <a:gd name="T1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21">
                  <a:moveTo>
                    <a:pt x="74" y="1"/>
                  </a:moveTo>
                  <a:cubicBezTo>
                    <a:pt x="74" y="1"/>
                    <a:pt x="84" y="7"/>
                    <a:pt x="85" y="9"/>
                  </a:cubicBezTo>
                  <a:cubicBezTo>
                    <a:pt x="85" y="11"/>
                    <a:pt x="87" y="20"/>
                    <a:pt x="81" y="21"/>
                  </a:cubicBezTo>
                  <a:cubicBezTo>
                    <a:pt x="74" y="21"/>
                    <a:pt x="14" y="19"/>
                    <a:pt x="7" y="16"/>
                  </a:cubicBezTo>
                  <a:cubicBezTo>
                    <a:pt x="0" y="13"/>
                    <a:pt x="6" y="1"/>
                    <a:pt x="9" y="0"/>
                  </a:cubicBezTo>
                  <a:cubicBezTo>
                    <a:pt x="12" y="0"/>
                    <a:pt x="74" y="1"/>
                    <a:pt x="74" y="1"/>
                  </a:cubicBezTo>
                  <a:close/>
                </a:path>
              </a:pathLst>
            </a:custGeom>
            <a:solidFill>
              <a:srgbClr val="25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182"/>
            <p:cNvSpPr>
              <a:spLocks/>
            </p:cNvSpPr>
            <p:nvPr/>
          </p:nvSpPr>
          <p:spPr bwMode="auto">
            <a:xfrm>
              <a:off x="4583460" y="6968580"/>
              <a:ext cx="231775" cy="593725"/>
            </a:xfrm>
            <a:custGeom>
              <a:avLst/>
              <a:gdLst>
                <a:gd name="T0" fmla="*/ 37 w 86"/>
                <a:gd name="T1" fmla="*/ 0 h 221"/>
                <a:gd name="T2" fmla="*/ 49 w 86"/>
                <a:gd name="T3" fmla="*/ 172 h 221"/>
                <a:gd name="T4" fmla="*/ 84 w 86"/>
                <a:gd name="T5" fmla="*/ 207 h 221"/>
                <a:gd name="T6" fmla="*/ 67 w 86"/>
                <a:gd name="T7" fmla="*/ 219 h 221"/>
                <a:gd name="T8" fmla="*/ 2 w 86"/>
                <a:gd name="T9" fmla="*/ 208 h 221"/>
                <a:gd name="T10" fmla="*/ 26 w 86"/>
                <a:gd name="T11" fmla="*/ 169 h 221"/>
                <a:gd name="T12" fmla="*/ 16 w 86"/>
                <a:gd name="T13" fmla="*/ 4 h 221"/>
                <a:gd name="T14" fmla="*/ 37 w 86"/>
                <a:gd name="T1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221">
                  <a:moveTo>
                    <a:pt x="37" y="0"/>
                  </a:moveTo>
                  <a:cubicBezTo>
                    <a:pt x="37" y="0"/>
                    <a:pt x="45" y="163"/>
                    <a:pt x="49" y="172"/>
                  </a:cubicBezTo>
                  <a:cubicBezTo>
                    <a:pt x="53" y="180"/>
                    <a:pt x="85" y="201"/>
                    <a:pt x="84" y="207"/>
                  </a:cubicBezTo>
                  <a:cubicBezTo>
                    <a:pt x="84" y="214"/>
                    <a:pt x="86" y="221"/>
                    <a:pt x="67" y="219"/>
                  </a:cubicBezTo>
                  <a:cubicBezTo>
                    <a:pt x="48" y="218"/>
                    <a:pt x="0" y="216"/>
                    <a:pt x="2" y="208"/>
                  </a:cubicBezTo>
                  <a:cubicBezTo>
                    <a:pt x="3" y="200"/>
                    <a:pt x="21" y="179"/>
                    <a:pt x="26" y="169"/>
                  </a:cubicBezTo>
                  <a:cubicBezTo>
                    <a:pt x="30" y="159"/>
                    <a:pt x="16" y="4"/>
                    <a:pt x="16" y="4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183"/>
            <p:cNvSpPr>
              <a:spLocks/>
            </p:cNvSpPr>
            <p:nvPr/>
          </p:nvSpPr>
          <p:spPr bwMode="auto">
            <a:xfrm>
              <a:off x="4615210" y="7460705"/>
              <a:ext cx="165100" cy="101600"/>
            </a:xfrm>
            <a:custGeom>
              <a:avLst/>
              <a:gdLst>
                <a:gd name="T0" fmla="*/ 61 w 61"/>
                <a:gd name="T1" fmla="*/ 11 h 38"/>
                <a:gd name="T2" fmla="*/ 35 w 61"/>
                <a:gd name="T3" fmla="*/ 35 h 38"/>
                <a:gd name="T4" fmla="*/ 31 w 61"/>
                <a:gd name="T5" fmla="*/ 38 h 38"/>
                <a:gd name="T6" fmla="*/ 28 w 61"/>
                <a:gd name="T7" fmla="*/ 35 h 38"/>
                <a:gd name="T8" fmla="*/ 18 w 61"/>
                <a:gd name="T9" fmla="*/ 13 h 38"/>
                <a:gd name="T10" fmla="*/ 0 w 61"/>
                <a:gd name="T11" fmla="*/ 7 h 38"/>
                <a:gd name="T12" fmla="*/ 5 w 61"/>
                <a:gd name="T13" fmla="*/ 0 h 38"/>
                <a:gd name="T14" fmla="*/ 30 w 61"/>
                <a:gd name="T15" fmla="*/ 14 h 38"/>
                <a:gd name="T16" fmla="*/ 52 w 61"/>
                <a:gd name="T17" fmla="*/ 3 h 38"/>
                <a:gd name="T18" fmla="*/ 61 w 61"/>
                <a:gd name="T19" fmla="*/ 1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38">
                  <a:moveTo>
                    <a:pt x="61" y="11"/>
                  </a:moveTo>
                  <a:cubicBezTo>
                    <a:pt x="61" y="11"/>
                    <a:pt x="39" y="4"/>
                    <a:pt x="35" y="35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23"/>
                    <a:pt x="18" y="13"/>
                  </a:cubicBezTo>
                  <a:cubicBezTo>
                    <a:pt x="8" y="4"/>
                    <a:pt x="0" y="7"/>
                    <a:pt x="0" y="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24" y="2"/>
                    <a:pt x="30" y="14"/>
                  </a:cubicBezTo>
                  <a:cubicBezTo>
                    <a:pt x="30" y="14"/>
                    <a:pt x="38" y="2"/>
                    <a:pt x="52" y="3"/>
                  </a:cubicBezTo>
                  <a:lnTo>
                    <a:pt x="61" y="11"/>
                  </a:lnTo>
                  <a:close/>
                </a:path>
              </a:pathLst>
            </a:custGeom>
            <a:solidFill>
              <a:srgbClr val="25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184"/>
            <p:cNvSpPr>
              <a:spLocks/>
            </p:cNvSpPr>
            <p:nvPr/>
          </p:nvSpPr>
          <p:spPr bwMode="auto">
            <a:xfrm>
              <a:off x="4334223" y="6582817"/>
              <a:ext cx="420688" cy="471487"/>
            </a:xfrm>
            <a:custGeom>
              <a:avLst/>
              <a:gdLst>
                <a:gd name="T0" fmla="*/ 39 w 265"/>
                <a:gd name="T1" fmla="*/ 0 h 297"/>
                <a:gd name="T2" fmla="*/ 5 w 265"/>
                <a:gd name="T3" fmla="*/ 26 h 297"/>
                <a:gd name="T4" fmla="*/ 0 w 265"/>
                <a:gd name="T5" fmla="*/ 295 h 297"/>
                <a:gd name="T6" fmla="*/ 115 w 265"/>
                <a:gd name="T7" fmla="*/ 297 h 297"/>
                <a:gd name="T8" fmla="*/ 122 w 265"/>
                <a:gd name="T9" fmla="*/ 190 h 297"/>
                <a:gd name="T10" fmla="*/ 140 w 265"/>
                <a:gd name="T11" fmla="*/ 190 h 297"/>
                <a:gd name="T12" fmla="*/ 155 w 265"/>
                <a:gd name="T13" fmla="*/ 297 h 297"/>
                <a:gd name="T14" fmla="*/ 265 w 265"/>
                <a:gd name="T15" fmla="*/ 297 h 297"/>
                <a:gd name="T16" fmla="*/ 252 w 265"/>
                <a:gd name="T17" fmla="*/ 26 h 297"/>
                <a:gd name="T18" fmla="*/ 39 w 265"/>
                <a:gd name="T1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297">
                  <a:moveTo>
                    <a:pt x="39" y="0"/>
                  </a:moveTo>
                  <a:lnTo>
                    <a:pt x="5" y="26"/>
                  </a:lnTo>
                  <a:lnTo>
                    <a:pt x="0" y="295"/>
                  </a:lnTo>
                  <a:lnTo>
                    <a:pt x="115" y="297"/>
                  </a:lnTo>
                  <a:lnTo>
                    <a:pt x="122" y="190"/>
                  </a:lnTo>
                  <a:lnTo>
                    <a:pt x="140" y="190"/>
                  </a:lnTo>
                  <a:lnTo>
                    <a:pt x="155" y="297"/>
                  </a:lnTo>
                  <a:lnTo>
                    <a:pt x="265" y="297"/>
                  </a:lnTo>
                  <a:lnTo>
                    <a:pt x="252" y="2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2A3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185"/>
            <p:cNvSpPr>
              <a:spLocks/>
            </p:cNvSpPr>
            <p:nvPr/>
          </p:nvSpPr>
          <p:spPr bwMode="auto">
            <a:xfrm>
              <a:off x="4170710" y="6066880"/>
              <a:ext cx="714375" cy="557212"/>
            </a:xfrm>
            <a:custGeom>
              <a:avLst/>
              <a:gdLst>
                <a:gd name="T0" fmla="*/ 54 w 266"/>
                <a:gd name="T1" fmla="*/ 15 h 207"/>
                <a:gd name="T2" fmla="*/ 126 w 266"/>
                <a:gd name="T3" fmla="*/ 2 h 207"/>
                <a:gd name="T4" fmla="*/ 214 w 266"/>
                <a:gd name="T5" fmla="*/ 15 h 207"/>
                <a:gd name="T6" fmla="*/ 266 w 266"/>
                <a:gd name="T7" fmla="*/ 82 h 207"/>
                <a:gd name="T8" fmla="*/ 220 w 266"/>
                <a:gd name="T9" fmla="*/ 121 h 207"/>
                <a:gd name="T10" fmla="*/ 204 w 266"/>
                <a:gd name="T11" fmla="*/ 102 h 207"/>
                <a:gd name="T12" fmla="*/ 210 w 266"/>
                <a:gd name="T13" fmla="*/ 207 h 207"/>
                <a:gd name="T14" fmla="*/ 64 w 266"/>
                <a:gd name="T15" fmla="*/ 207 h 207"/>
                <a:gd name="T16" fmla="*/ 63 w 266"/>
                <a:gd name="T17" fmla="*/ 102 h 207"/>
                <a:gd name="T18" fmla="*/ 48 w 266"/>
                <a:gd name="T19" fmla="*/ 121 h 207"/>
                <a:gd name="T20" fmla="*/ 0 w 266"/>
                <a:gd name="T21" fmla="*/ 84 h 207"/>
                <a:gd name="T22" fmla="*/ 54 w 266"/>
                <a:gd name="T23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6" h="207">
                  <a:moveTo>
                    <a:pt x="54" y="15"/>
                  </a:moveTo>
                  <a:cubicBezTo>
                    <a:pt x="54" y="15"/>
                    <a:pt x="100" y="4"/>
                    <a:pt x="126" y="2"/>
                  </a:cubicBezTo>
                  <a:cubicBezTo>
                    <a:pt x="152" y="0"/>
                    <a:pt x="214" y="15"/>
                    <a:pt x="214" y="15"/>
                  </a:cubicBezTo>
                  <a:cubicBezTo>
                    <a:pt x="266" y="82"/>
                    <a:pt x="266" y="82"/>
                    <a:pt x="266" y="82"/>
                  </a:cubicBezTo>
                  <a:cubicBezTo>
                    <a:pt x="220" y="121"/>
                    <a:pt x="220" y="121"/>
                    <a:pt x="220" y="121"/>
                  </a:cubicBezTo>
                  <a:cubicBezTo>
                    <a:pt x="204" y="102"/>
                    <a:pt x="204" y="102"/>
                    <a:pt x="204" y="102"/>
                  </a:cubicBezTo>
                  <a:cubicBezTo>
                    <a:pt x="210" y="207"/>
                    <a:pt x="210" y="207"/>
                    <a:pt x="210" y="207"/>
                  </a:cubicBezTo>
                  <a:cubicBezTo>
                    <a:pt x="64" y="207"/>
                    <a:pt x="64" y="207"/>
                    <a:pt x="64" y="207"/>
                  </a:cubicBezTo>
                  <a:cubicBezTo>
                    <a:pt x="63" y="102"/>
                    <a:pt x="63" y="102"/>
                    <a:pt x="63" y="102"/>
                  </a:cubicBezTo>
                  <a:cubicBezTo>
                    <a:pt x="48" y="121"/>
                    <a:pt x="48" y="121"/>
                    <a:pt x="48" y="121"/>
                  </a:cubicBezTo>
                  <a:cubicBezTo>
                    <a:pt x="0" y="84"/>
                    <a:pt x="0" y="84"/>
                    <a:pt x="0" y="84"/>
                  </a:cubicBezTo>
                  <a:lnTo>
                    <a:pt x="54" y="15"/>
                  </a:lnTo>
                  <a:close/>
                </a:path>
              </a:pathLst>
            </a:custGeom>
            <a:solidFill>
              <a:srgbClr val="467D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186"/>
            <p:cNvSpPr>
              <a:spLocks/>
            </p:cNvSpPr>
            <p:nvPr/>
          </p:nvSpPr>
          <p:spPr bwMode="auto">
            <a:xfrm>
              <a:off x="4438998" y="6068467"/>
              <a:ext cx="133350" cy="61912"/>
            </a:xfrm>
            <a:custGeom>
              <a:avLst/>
              <a:gdLst>
                <a:gd name="T0" fmla="*/ 32 w 50"/>
                <a:gd name="T1" fmla="*/ 22 h 23"/>
                <a:gd name="T2" fmla="*/ 50 w 50"/>
                <a:gd name="T3" fmla="*/ 2 h 23"/>
                <a:gd name="T4" fmla="*/ 26 w 50"/>
                <a:gd name="T5" fmla="*/ 1 h 23"/>
                <a:gd name="T6" fmla="*/ 0 w 50"/>
                <a:gd name="T7" fmla="*/ 4 h 23"/>
                <a:gd name="T8" fmla="*/ 32 w 50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3">
                  <a:moveTo>
                    <a:pt x="32" y="22"/>
                  </a:moveTo>
                  <a:cubicBezTo>
                    <a:pt x="44" y="20"/>
                    <a:pt x="49" y="12"/>
                    <a:pt x="50" y="2"/>
                  </a:cubicBezTo>
                  <a:cubicBezTo>
                    <a:pt x="41" y="1"/>
                    <a:pt x="32" y="0"/>
                    <a:pt x="26" y="1"/>
                  </a:cubicBezTo>
                  <a:cubicBezTo>
                    <a:pt x="19" y="1"/>
                    <a:pt x="9" y="3"/>
                    <a:pt x="0" y="4"/>
                  </a:cubicBezTo>
                  <a:cubicBezTo>
                    <a:pt x="6" y="16"/>
                    <a:pt x="16" y="23"/>
                    <a:pt x="32" y="22"/>
                  </a:cubicBezTo>
                  <a:close/>
                </a:path>
              </a:pathLst>
            </a:custGeom>
            <a:solidFill>
              <a:srgbClr val="2A3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187"/>
            <p:cNvSpPr>
              <a:spLocks/>
            </p:cNvSpPr>
            <p:nvPr/>
          </p:nvSpPr>
          <p:spPr bwMode="auto">
            <a:xfrm>
              <a:off x="4338985" y="6343105"/>
              <a:ext cx="381000" cy="107950"/>
            </a:xfrm>
            <a:custGeom>
              <a:avLst/>
              <a:gdLst>
                <a:gd name="T0" fmla="*/ 240 w 240"/>
                <a:gd name="T1" fmla="*/ 68 h 68"/>
                <a:gd name="T2" fmla="*/ 239 w 240"/>
                <a:gd name="T3" fmla="*/ 0 h 68"/>
                <a:gd name="T4" fmla="*/ 0 w 240"/>
                <a:gd name="T5" fmla="*/ 0 h 68"/>
                <a:gd name="T6" fmla="*/ 2 w 240"/>
                <a:gd name="T7" fmla="*/ 68 h 68"/>
                <a:gd name="T8" fmla="*/ 240 w 240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68">
                  <a:moveTo>
                    <a:pt x="240" y="68"/>
                  </a:moveTo>
                  <a:lnTo>
                    <a:pt x="239" y="0"/>
                  </a:lnTo>
                  <a:lnTo>
                    <a:pt x="0" y="0"/>
                  </a:lnTo>
                  <a:lnTo>
                    <a:pt x="2" y="68"/>
                  </a:lnTo>
                  <a:lnTo>
                    <a:pt x="240" y="68"/>
                  </a:lnTo>
                  <a:close/>
                </a:path>
              </a:pathLst>
            </a:custGeom>
            <a:solidFill>
              <a:srgbClr val="66A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188"/>
            <p:cNvSpPr>
              <a:spLocks/>
            </p:cNvSpPr>
            <p:nvPr/>
          </p:nvSpPr>
          <p:spPr bwMode="auto">
            <a:xfrm>
              <a:off x="4459635" y="5950992"/>
              <a:ext cx="96838" cy="168275"/>
            </a:xfrm>
            <a:custGeom>
              <a:avLst/>
              <a:gdLst>
                <a:gd name="T0" fmla="*/ 0 w 36"/>
                <a:gd name="T1" fmla="*/ 0 h 63"/>
                <a:gd name="T2" fmla="*/ 0 w 36"/>
                <a:gd name="T3" fmla="*/ 51 h 63"/>
                <a:gd name="T4" fmla="*/ 18 w 36"/>
                <a:gd name="T5" fmla="*/ 62 h 63"/>
                <a:gd name="T6" fmla="*/ 36 w 36"/>
                <a:gd name="T7" fmla="*/ 51 h 63"/>
                <a:gd name="T8" fmla="*/ 36 w 36"/>
                <a:gd name="T9" fmla="*/ 0 h 63"/>
                <a:gd name="T10" fmla="*/ 0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2" y="62"/>
                    <a:pt x="18" y="62"/>
                  </a:cubicBezTo>
                  <a:cubicBezTo>
                    <a:pt x="36" y="63"/>
                    <a:pt x="36" y="51"/>
                    <a:pt x="36" y="51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189"/>
            <p:cNvSpPr>
              <a:spLocks/>
            </p:cNvSpPr>
            <p:nvPr/>
          </p:nvSpPr>
          <p:spPr bwMode="auto">
            <a:xfrm>
              <a:off x="4459635" y="5950992"/>
              <a:ext cx="96838" cy="61912"/>
            </a:xfrm>
            <a:custGeom>
              <a:avLst/>
              <a:gdLst>
                <a:gd name="T0" fmla="*/ 36 w 36"/>
                <a:gd name="T1" fmla="*/ 17 h 23"/>
                <a:gd name="T2" fmla="*/ 36 w 36"/>
                <a:gd name="T3" fmla="*/ 0 h 23"/>
                <a:gd name="T4" fmla="*/ 0 w 36"/>
                <a:gd name="T5" fmla="*/ 0 h 23"/>
                <a:gd name="T6" fmla="*/ 0 w 36"/>
                <a:gd name="T7" fmla="*/ 19 h 23"/>
                <a:gd name="T8" fmla="*/ 36 w 36"/>
                <a:gd name="T9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3">
                  <a:moveTo>
                    <a:pt x="36" y="17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3" y="23"/>
                    <a:pt x="24" y="21"/>
                    <a:pt x="36" y="17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190"/>
            <p:cNvSpPr>
              <a:spLocks/>
            </p:cNvSpPr>
            <p:nvPr/>
          </p:nvSpPr>
          <p:spPr bwMode="auto">
            <a:xfrm>
              <a:off x="4167535" y="5255667"/>
              <a:ext cx="660400" cy="627062"/>
            </a:xfrm>
            <a:custGeom>
              <a:avLst/>
              <a:gdLst>
                <a:gd name="T0" fmla="*/ 53 w 246"/>
                <a:gd name="T1" fmla="*/ 233 h 233"/>
                <a:gd name="T2" fmla="*/ 11 w 246"/>
                <a:gd name="T3" fmla="*/ 127 h 233"/>
                <a:gd name="T4" fmla="*/ 143 w 246"/>
                <a:gd name="T5" fmla="*/ 1 h 233"/>
                <a:gd name="T6" fmla="*/ 242 w 246"/>
                <a:gd name="T7" fmla="*/ 118 h 233"/>
                <a:gd name="T8" fmla="*/ 199 w 246"/>
                <a:gd name="T9" fmla="*/ 228 h 233"/>
                <a:gd name="T10" fmla="*/ 53 w 246"/>
                <a:gd name="T1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233">
                  <a:moveTo>
                    <a:pt x="53" y="233"/>
                  </a:moveTo>
                  <a:cubicBezTo>
                    <a:pt x="53" y="233"/>
                    <a:pt x="19" y="206"/>
                    <a:pt x="11" y="127"/>
                  </a:cubicBezTo>
                  <a:cubicBezTo>
                    <a:pt x="0" y="21"/>
                    <a:pt x="107" y="0"/>
                    <a:pt x="143" y="1"/>
                  </a:cubicBezTo>
                  <a:cubicBezTo>
                    <a:pt x="180" y="2"/>
                    <a:pt x="246" y="44"/>
                    <a:pt x="242" y="118"/>
                  </a:cubicBezTo>
                  <a:cubicBezTo>
                    <a:pt x="239" y="192"/>
                    <a:pt x="199" y="228"/>
                    <a:pt x="199" y="228"/>
                  </a:cubicBezTo>
                  <a:lnTo>
                    <a:pt x="53" y="233"/>
                  </a:lnTo>
                  <a:close/>
                </a:path>
              </a:pathLst>
            </a:custGeom>
            <a:solidFill>
              <a:srgbClr val="25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191"/>
            <p:cNvSpPr>
              <a:spLocks/>
            </p:cNvSpPr>
            <p:nvPr/>
          </p:nvSpPr>
          <p:spPr bwMode="auto">
            <a:xfrm>
              <a:off x="4264373" y="5471567"/>
              <a:ext cx="463550" cy="533400"/>
            </a:xfrm>
            <a:custGeom>
              <a:avLst/>
              <a:gdLst>
                <a:gd name="T0" fmla="*/ 10 w 173"/>
                <a:gd name="T1" fmla="*/ 66 h 198"/>
                <a:gd name="T2" fmla="*/ 18 w 173"/>
                <a:gd name="T3" fmla="*/ 167 h 198"/>
                <a:gd name="T4" fmla="*/ 99 w 173"/>
                <a:gd name="T5" fmla="*/ 196 h 198"/>
                <a:gd name="T6" fmla="*/ 171 w 173"/>
                <a:gd name="T7" fmla="*/ 121 h 198"/>
                <a:gd name="T8" fmla="*/ 171 w 173"/>
                <a:gd name="T9" fmla="*/ 75 h 198"/>
                <a:gd name="T10" fmla="*/ 110 w 173"/>
                <a:gd name="T11" fmla="*/ 8 h 198"/>
                <a:gd name="T12" fmla="*/ 90 w 173"/>
                <a:gd name="T13" fmla="*/ 41 h 198"/>
                <a:gd name="T14" fmla="*/ 90 w 173"/>
                <a:gd name="T15" fmla="*/ 0 h 198"/>
                <a:gd name="T16" fmla="*/ 10 w 173"/>
                <a:gd name="T17" fmla="*/ 6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" h="198">
                  <a:moveTo>
                    <a:pt x="10" y="66"/>
                  </a:moveTo>
                  <a:cubicBezTo>
                    <a:pt x="10" y="66"/>
                    <a:pt x="0" y="145"/>
                    <a:pt x="18" y="167"/>
                  </a:cubicBezTo>
                  <a:cubicBezTo>
                    <a:pt x="36" y="190"/>
                    <a:pt x="79" y="198"/>
                    <a:pt x="99" y="196"/>
                  </a:cubicBezTo>
                  <a:cubicBezTo>
                    <a:pt x="118" y="194"/>
                    <a:pt x="168" y="180"/>
                    <a:pt x="171" y="121"/>
                  </a:cubicBezTo>
                  <a:cubicBezTo>
                    <a:pt x="173" y="89"/>
                    <a:pt x="171" y="75"/>
                    <a:pt x="171" y="75"/>
                  </a:cubicBezTo>
                  <a:cubicBezTo>
                    <a:pt x="171" y="75"/>
                    <a:pt x="125" y="66"/>
                    <a:pt x="110" y="8"/>
                  </a:cubicBezTo>
                  <a:cubicBezTo>
                    <a:pt x="110" y="8"/>
                    <a:pt x="106" y="34"/>
                    <a:pt x="90" y="41"/>
                  </a:cubicBezTo>
                  <a:cubicBezTo>
                    <a:pt x="90" y="41"/>
                    <a:pt x="99" y="15"/>
                    <a:pt x="90" y="0"/>
                  </a:cubicBezTo>
                  <a:cubicBezTo>
                    <a:pt x="90" y="0"/>
                    <a:pt x="79" y="49"/>
                    <a:pt x="10" y="66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Oval 192"/>
            <p:cNvSpPr>
              <a:spLocks noChangeArrowheads="1"/>
            </p:cNvSpPr>
            <p:nvPr/>
          </p:nvSpPr>
          <p:spPr bwMode="auto">
            <a:xfrm>
              <a:off x="4234210" y="5641430"/>
              <a:ext cx="76200" cy="77787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Oval 193"/>
            <p:cNvSpPr>
              <a:spLocks noChangeArrowheads="1"/>
            </p:cNvSpPr>
            <p:nvPr/>
          </p:nvSpPr>
          <p:spPr bwMode="auto">
            <a:xfrm>
              <a:off x="4699348" y="5668417"/>
              <a:ext cx="77788" cy="77787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194"/>
            <p:cNvSpPr>
              <a:spLocks/>
            </p:cNvSpPr>
            <p:nvPr/>
          </p:nvSpPr>
          <p:spPr bwMode="auto">
            <a:xfrm>
              <a:off x="4334223" y="5662067"/>
              <a:ext cx="82550" cy="77787"/>
            </a:xfrm>
            <a:custGeom>
              <a:avLst/>
              <a:gdLst>
                <a:gd name="T0" fmla="*/ 9 w 31"/>
                <a:gd name="T1" fmla="*/ 29 h 29"/>
                <a:gd name="T2" fmla="*/ 7 w 31"/>
                <a:gd name="T3" fmla="*/ 28 h 29"/>
                <a:gd name="T4" fmla="*/ 8 w 31"/>
                <a:gd name="T5" fmla="*/ 26 h 29"/>
                <a:gd name="T6" fmla="*/ 25 w 31"/>
                <a:gd name="T7" fmla="*/ 12 h 29"/>
                <a:gd name="T8" fmla="*/ 2 w 31"/>
                <a:gd name="T9" fmla="*/ 4 h 29"/>
                <a:gd name="T10" fmla="*/ 0 w 31"/>
                <a:gd name="T11" fmla="*/ 2 h 29"/>
                <a:gd name="T12" fmla="*/ 3 w 31"/>
                <a:gd name="T13" fmla="*/ 0 h 29"/>
                <a:gd name="T14" fmla="*/ 30 w 31"/>
                <a:gd name="T15" fmla="*/ 10 h 29"/>
                <a:gd name="T16" fmla="*/ 31 w 31"/>
                <a:gd name="T17" fmla="*/ 11 h 29"/>
                <a:gd name="T18" fmla="*/ 30 w 31"/>
                <a:gd name="T19" fmla="*/ 13 h 29"/>
                <a:gd name="T20" fmla="*/ 10 w 31"/>
                <a:gd name="T21" fmla="*/ 29 h 29"/>
                <a:gd name="T22" fmla="*/ 9 w 31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9">
                  <a:moveTo>
                    <a:pt x="9" y="29"/>
                  </a:moveTo>
                  <a:cubicBezTo>
                    <a:pt x="8" y="29"/>
                    <a:pt x="8" y="29"/>
                    <a:pt x="7" y="28"/>
                  </a:cubicBezTo>
                  <a:cubicBezTo>
                    <a:pt x="6" y="27"/>
                    <a:pt x="7" y="26"/>
                    <a:pt x="8" y="26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1" y="12"/>
                    <a:pt x="31" y="13"/>
                    <a:pt x="30" y="13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9" y="29"/>
                    <a:pt x="9" y="29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195"/>
            <p:cNvSpPr>
              <a:spLocks/>
            </p:cNvSpPr>
            <p:nvPr/>
          </p:nvSpPr>
          <p:spPr bwMode="auto">
            <a:xfrm>
              <a:off x="4580285" y="5657305"/>
              <a:ext cx="84138" cy="77787"/>
            </a:xfrm>
            <a:custGeom>
              <a:avLst/>
              <a:gdLst>
                <a:gd name="T0" fmla="*/ 22 w 31"/>
                <a:gd name="T1" fmla="*/ 29 h 29"/>
                <a:gd name="T2" fmla="*/ 24 w 31"/>
                <a:gd name="T3" fmla="*/ 28 h 29"/>
                <a:gd name="T4" fmla="*/ 23 w 31"/>
                <a:gd name="T5" fmla="*/ 25 h 29"/>
                <a:gd name="T6" fmla="*/ 6 w 31"/>
                <a:gd name="T7" fmla="*/ 12 h 29"/>
                <a:gd name="T8" fmla="*/ 29 w 31"/>
                <a:gd name="T9" fmla="*/ 4 h 29"/>
                <a:gd name="T10" fmla="*/ 30 w 31"/>
                <a:gd name="T11" fmla="*/ 1 h 29"/>
                <a:gd name="T12" fmla="*/ 28 w 31"/>
                <a:gd name="T13" fmla="*/ 0 h 29"/>
                <a:gd name="T14" fmla="*/ 1 w 31"/>
                <a:gd name="T15" fmla="*/ 10 h 29"/>
                <a:gd name="T16" fmla="*/ 0 w 31"/>
                <a:gd name="T17" fmla="*/ 11 h 29"/>
                <a:gd name="T18" fmla="*/ 1 w 31"/>
                <a:gd name="T19" fmla="*/ 13 h 29"/>
                <a:gd name="T20" fmla="*/ 21 w 31"/>
                <a:gd name="T21" fmla="*/ 29 h 29"/>
                <a:gd name="T22" fmla="*/ 22 w 31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9">
                  <a:moveTo>
                    <a:pt x="22" y="29"/>
                  </a:moveTo>
                  <a:cubicBezTo>
                    <a:pt x="23" y="29"/>
                    <a:pt x="23" y="29"/>
                    <a:pt x="24" y="28"/>
                  </a:cubicBezTo>
                  <a:cubicBezTo>
                    <a:pt x="24" y="27"/>
                    <a:pt x="24" y="26"/>
                    <a:pt x="23" y="25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4"/>
                    <a:pt x="31" y="3"/>
                    <a:pt x="30" y="1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2" y="29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196"/>
            <p:cNvSpPr>
              <a:spLocks/>
            </p:cNvSpPr>
            <p:nvPr/>
          </p:nvSpPr>
          <p:spPr bwMode="auto">
            <a:xfrm>
              <a:off x="4443760" y="5731917"/>
              <a:ext cx="111125" cy="57150"/>
            </a:xfrm>
            <a:custGeom>
              <a:avLst/>
              <a:gdLst>
                <a:gd name="T0" fmla="*/ 41 w 41"/>
                <a:gd name="T1" fmla="*/ 11 h 21"/>
                <a:gd name="T2" fmla="*/ 31 w 41"/>
                <a:gd name="T3" fmla="*/ 21 h 21"/>
                <a:gd name="T4" fmla="*/ 10 w 41"/>
                <a:gd name="T5" fmla="*/ 21 h 21"/>
                <a:gd name="T6" fmla="*/ 0 w 41"/>
                <a:gd name="T7" fmla="*/ 11 h 21"/>
                <a:gd name="T8" fmla="*/ 0 w 41"/>
                <a:gd name="T9" fmla="*/ 11 h 21"/>
                <a:gd name="T10" fmla="*/ 10 w 41"/>
                <a:gd name="T11" fmla="*/ 0 h 21"/>
                <a:gd name="T12" fmla="*/ 31 w 41"/>
                <a:gd name="T13" fmla="*/ 0 h 21"/>
                <a:gd name="T14" fmla="*/ 41 w 41"/>
                <a:gd name="T15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1">
                  <a:moveTo>
                    <a:pt x="41" y="11"/>
                  </a:moveTo>
                  <a:cubicBezTo>
                    <a:pt x="41" y="17"/>
                    <a:pt x="36" y="21"/>
                    <a:pt x="31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4" y="21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6" y="0"/>
                    <a:pt x="41" y="5"/>
                    <a:pt x="41" y="11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Rectangle 197"/>
            <p:cNvSpPr>
              <a:spLocks noChangeArrowheads="1"/>
            </p:cNvSpPr>
            <p:nvPr/>
          </p:nvSpPr>
          <p:spPr bwMode="auto">
            <a:xfrm>
              <a:off x="4362798" y="5855742"/>
              <a:ext cx="269875" cy="60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Rectangle 198"/>
            <p:cNvSpPr>
              <a:spLocks noChangeArrowheads="1"/>
            </p:cNvSpPr>
            <p:nvPr/>
          </p:nvSpPr>
          <p:spPr bwMode="auto">
            <a:xfrm>
              <a:off x="4412010" y="5827167"/>
              <a:ext cx="4763" cy="106362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Rectangle 199"/>
            <p:cNvSpPr>
              <a:spLocks noChangeArrowheads="1"/>
            </p:cNvSpPr>
            <p:nvPr/>
          </p:nvSpPr>
          <p:spPr bwMode="auto">
            <a:xfrm>
              <a:off x="4470748" y="5827167"/>
              <a:ext cx="4763" cy="106362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Rectangle 200"/>
            <p:cNvSpPr>
              <a:spLocks noChangeArrowheads="1"/>
            </p:cNvSpPr>
            <p:nvPr/>
          </p:nvSpPr>
          <p:spPr bwMode="auto">
            <a:xfrm>
              <a:off x="4527898" y="5827167"/>
              <a:ext cx="4763" cy="106362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Rectangle 201"/>
            <p:cNvSpPr>
              <a:spLocks noChangeArrowheads="1"/>
            </p:cNvSpPr>
            <p:nvPr/>
          </p:nvSpPr>
          <p:spPr bwMode="auto">
            <a:xfrm>
              <a:off x="4583460" y="5827167"/>
              <a:ext cx="7938" cy="106362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Rectangle 202"/>
            <p:cNvSpPr>
              <a:spLocks noChangeArrowheads="1"/>
            </p:cNvSpPr>
            <p:nvPr/>
          </p:nvSpPr>
          <p:spPr bwMode="auto">
            <a:xfrm>
              <a:off x="4354860" y="5882730"/>
              <a:ext cx="338138" cy="6350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Rectangle 203"/>
            <p:cNvSpPr>
              <a:spLocks noChangeArrowheads="1"/>
            </p:cNvSpPr>
            <p:nvPr/>
          </p:nvSpPr>
          <p:spPr bwMode="auto">
            <a:xfrm>
              <a:off x="4362798" y="5855742"/>
              <a:ext cx="269875" cy="60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04"/>
            <p:cNvSpPr>
              <a:spLocks/>
            </p:cNvSpPr>
            <p:nvPr/>
          </p:nvSpPr>
          <p:spPr bwMode="auto">
            <a:xfrm>
              <a:off x="4645373" y="6303417"/>
              <a:ext cx="295275" cy="355600"/>
            </a:xfrm>
            <a:custGeom>
              <a:avLst/>
              <a:gdLst>
                <a:gd name="T0" fmla="*/ 50 w 110"/>
                <a:gd name="T1" fmla="*/ 26 h 132"/>
                <a:gd name="T2" fmla="*/ 63 w 110"/>
                <a:gd name="T3" fmla="*/ 40 h 132"/>
                <a:gd name="T4" fmla="*/ 7 w 110"/>
                <a:gd name="T5" fmla="*/ 93 h 132"/>
                <a:gd name="T6" fmla="*/ 8 w 110"/>
                <a:gd name="T7" fmla="*/ 116 h 132"/>
                <a:gd name="T8" fmla="*/ 37 w 110"/>
                <a:gd name="T9" fmla="*/ 118 h 132"/>
                <a:gd name="T10" fmla="*/ 109 w 110"/>
                <a:gd name="T11" fmla="*/ 45 h 132"/>
                <a:gd name="T12" fmla="*/ 81 w 110"/>
                <a:gd name="T13" fmla="*/ 0 h 132"/>
                <a:gd name="T14" fmla="*/ 50 w 110"/>
                <a:gd name="T15" fmla="*/ 2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132">
                  <a:moveTo>
                    <a:pt x="50" y="26"/>
                  </a:moveTo>
                  <a:cubicBezTo>
                    <a:pt x="63" y="40"/>
                    <a:pt x="63" y="40"/>
                    <a:pt x="63" y="40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93"/>
                    <a:pt x="0" y="104"/>
                    <a:pt x="8" y="116"/>
                  </a:cubicBezTo>
                  <a:cubicBezTo>
                    <a:pt x="20" y="132"/>
                    <a:pt x="37" y="118"/>
                    <a:pt x="37" y="118"/>
                  </a:cubicBezTo>
                  <a:cubicBezTo>
                    <a:pt x="37" y="118"/>
                    <a:pt x="110" y="59"/>
                    <a:pt x="109" y="45"/>
                  </a:cubicBezTo>
                  <a:cubicBezTo>
                    <a:pt x="108" y="31"/>
                    <a:pt x="81" y="0"/>
                    <a:pt x="81" y="0"/>
                  </a:cubicBezTo>
                  <a:lnTo>
                    <a:pt x="50" y="26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06"/>
            <p:cNvSpPr>
              <a:spLocks/>
            </p:cNvSpPr>
            <p:nvPr/>
          </p:nvSpPr>
          <p:spPr bwMode="auto">
            <a:xfrm>
              <a:off x="4113560" y="6311354"/>
              <a:ext cx="298450" cy="363537"/>
            </a:xfrm>
            <a:custGeom>
              <a:avLst/>
              <a:gdLst>
                <a:gd name="T0" fmla="*/ 63 w 111"/>
                <a:gd name="T1" fmla="*/ 26 h 135"/>
                <a:gd name="T2" fmla="*/ 47 w 111"/>
                <a:gd name="T3" fmla="*/ 44 h 135"/>
                <a:gd name="T4" fmla="*/ 103 w 111"/>
                <a:gd name="T5" fmla="*/ 96 h 135"/>
                <a:gd name="T6" fmla="*/ 103 w 111"/>
                <a:gd name="T7" fmla="*/ 119 h 135"/>
                <a:gd name="T8" fmla="*/ 75 w 111"/>
                <a:gd name="T9" fmla="*/ 122 h 135"/>
                <a:gd name="T10" fmla="*/ 1 w 111"/>
                <a:gd name="T11" fmla="*/ 50 h 135"/>
                <a:gd name="T12" fmla="*/ 31 w 111"/>
                <a:gd name="T13" fmla="*/ 0 h 135"/>
                <a:gd name="T14" fmla="*/ 63 w 111"/>
                <a:gd name="T15" fmla="*/ 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35">
                  <a:moveTo>
                    <a:pt x="63" y="26"/>
                  </a:moveTo>
                  <a:cubicBezTo>
                    <a:pt x="47" y="44"/>
                    <a:pt x="47" y="44"/>
                    <a:pt x="47" y="44"/>
                  </a:cubicBezTo>
                  <a:cubicBezTo>
                    <a:pt x="103" y="96"/>
                    <a:pt x="103" y="96"/>
                    <a:pt x="103" y="96"/>
                  </a:cubicBezTo>
                  <a:cubicBezTo>
                    <a:pt x="103" y="96"/>
                    <a:pt x="111" y="107"/>
                    <a:pt x="103" y="119"/>
                  </a:cubicBezTo>
                  <a:cubicBezTo>
                    <a:pt x="92" y="135"/>
                    <a:pt x="75" y="122"/>
                    <a:pt x="75" y="122"/>
                  </a:cubicBezTo>
                  <a:cubicBezTo>
                    <a:pt x="75" y="122"/>
                    <a:pt x="0" y="64"/>
                    <a:pt x="1" y="50"/>
                  </a:cubicBezTo>
                  <a:cubicBezTo>
                    <a:pt x="1" y="36"/>
                    <a:pt x="31" y="0"/>
                    <a:pt x="31" y="0"/>
                  </a:cubicBezTo>
                  <a:lnTo>
                    <a:pt x="63" y="26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07"/>
            <p:cNvSpPr>
              <a:spLocks/>
            </p:cNvSpPr>
            <p:nvPr/>
          </p:nvSpPr>
          <p:spPr bwMode="auto">
            <a:xfrm>
              <a:off x="4478685" y="6865392"/>
              <a:ext cx="120650" cy="19050"/>
            </a:xfrm>
            <a:custGeom>
              <a:avLst/>
              <a:gdLst>
                <a:gd name="T0" fmla="*/ 27 w 45"/>
                <a:gd name="T1" fmla="*/ 7 h 7"/>
                <a:gd name="T2" fmla="*/ 23 w 45"/>
                <a:gd name="T3" fmla="*/ 7 h 7"/>
                <a:gd name="T4" fmla="*/ 19 w 45"/>
                <a:gd name="T5" fmla="*/ 7 h 7"/>
                <a:gd name="T6" fmla="*/ 2 w 45"/>
                <a:gd name="T7" fmla="*/ 5 h 7"/>
                <a:gd name="T8" fmla="*/ 0 w 45"/>
                <a:gd name="T9" fmla="*/ 2 h 7"/>
                <a:gd name="T10" fmla="*/ 3 w 45"/>
                <a:gd name="T11" fmla="*/ 1 h 7"/>
                <a:gd name="T12" fmla="*/ 19 w 45"/>
                <a:gd name="T13" fmla="*/ 3 h 7"/>
                <a:gd name="T14" fmla="*/ 23 w 45"/>
                <a:gd name="T15" fmla="*/ 3 h 7"/>
                <a:gd name="T16" fmla="*/ 42 w 45"/>
                <a:gd name="T17" fmla="*/ 1 h 7"/>
                <a:gd name="T18" fmla="*/ 44 w 45"/>
                <a:gd name="T19" fmla="*/ 2 h 7"/>
                <a:gd name="T20" fmla="*/ 44 w 45"/>
                <a:gd name="T21" fmla="*/ 4 h 7"/>
                <a:gd name="T22" fmla="*/ 27 w 45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7">
                  <a:moveTo>
                    <a:pt x="27" y="7"/>
                  </a:moveTo>
                  <a:cubicBezTo>
                    <a:pt x="26" y="7"/>
                    <a:pt x="24" y="7"/>
                    <a:pt x="23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9" y="7"/>
                    <a:pt x="2" y="5"/>
                    <a:pt x="2" y="5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3" y="1"/>
                    <a:pt x="10" y="3"/>
                    <a:pt x="19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31" y="3"/>
                    <a:pt x="38" y="3"/>
                    <a:pt x="42" y="1"/>
                  </a:cubicBezTo>
                  <a:cubicBezTo>
                    <a:pt x="43" y="0"/>
                    <a:pt x="44" y="1"/>
                    <a:pt x="44" y="2"/>
                  </a:cubicBezTo>
                  <a:cubicBezTo>
                    <a:pt x="45" y="3"/>
                    <a:pt x="45" y="4"/>
                    <a:pt x="44" y="4"/>
                  </a:cubicBezTo>
                  <a:cubicBezTo>
                    <a:pt x="40" y="6"/>
                    <a:pt x="34" y="7"/>
                    <a:pt x="27" y="7"/>
                  </a:cubicBezTo>
                  <a:close/>
                </a:path>
              </a:pathLst>
            </a:custGeom>
            <a:solidFill>
              <a:srgbClr val="243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2" name="组合 511"/>
          <p:cNvGrpSpPr/>
          <p:nvPr/>
        </p:nvGrpSpPr>
        <p:grpSpPr>
          <a:xfrm>
            <a:off x="2605435" y="5228680"/>
            <a:ext cx="941388" cy="2368549"/>
            <a:chOff x="2605435" y="5228680"/>
            <a:chExt cx="941388" cy="2368549"/>
          </a:xfrm>
        </p:grpSpPr>
        <p:sp>
          <p:nvSpPr>
            <p:cNvPr id="6" name="Freeform 208"/>
            <p:cNvSpPr>
              <a:spLocks/>
            </p:cNvSpPr>
            <p:nvPr/>
          </p:nvSpPr>
          <p:spPr bwMode="auto">
            <a:xfrm>
              <a:off x="3029298" y="7471817"/>
              <a:ext cx="350838" cy="125412"/>
            </a:xfrm>
            <a:custGeom>
              <a:avLst/>
              <a:gdLst>
                <a:gd name="T0" fmla="*/ 72 w 131"/>
                <a:gd name="T1" fmla="*/ 0 h 47"/>
                <a:gd name="T2" fmla="*/ 110 w 131"/>
                <a:gd name="T3" fmla="*/ 14 h 47"/>
                <a:gd name="T4" fmla="*/ 113 w 131"/>
                <a:gd name="T5" fmla="*/ 44 h 47"/>
                <a:gd name="T6" fmla="*/ 4 w 131"/>
                <a:gd name="T7" fmla="*/ 39 h 47"/>
                <a:gd name="T8" fmla="*/ 9 w 131"/>
                <a:gd name="T9" fmla="*/ 10 h 47"/>
                <a:gd name="T10" fmla="*/ 72 w 131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47">
                  <a:moveTo>
                    <a:pt x="72" y="0"/>
                  </a:moveTo>
                  <a:cubicBezTo>
                    <a:pt x="72" y="0"/>
                    <a:pt x="89" y="11"/>
                    <a:pt x="110" y="14"/>
                  </a:cubicBezTo>
                  <a:cubicBezTo>
                    <a:pt x="131" y="17"/>
                    <a:pt x="126" y="41"/>
                    <a:pt x="113" y="44"/>
                  </a:cubicBezTo>
                  <a:cubicBezTo>
                    <a:pt x="100" y="47"/>
                    <a:pt x="8" y="47"/>
                    <a:pt x="4" y="39"/>
                  </a:cubicBezTo>
                  <a:cubicBezTo>
                    <a:pt x="0" y="31"/>
                    <a:pt x="9" y="10"/>
                    <a:pt x="9" y="10"/>
                  </a:cubicBezTo>
                  <a:lnTo>
                    <a:pt x="72" y="0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09"/>
            <p:cNvSpPr>
              <a:spLocks/>
            </p:cNvSpPr>
            <p:nvPr/>
          </p:nvSpPr>
          <p:spPr bwMode="auto">
            <a:xfrm>
              <a:off x="2605435" y="7468642"/>
              <a:ext cx="338138" cy="123825"/>
            </a:xfrm>
            <a:custGeom>
              <a:avLst/>
              <a:gdLst>
                <a:gd name="T0" fmla="*/ 57 w 126"/>
                <a:gd name="T1" fmla="*/ 0 h 46"/>
                <a:gd name="T2" fmla="*/ 20 w 126"/>
                <a:gd name="T3" fmla="*/ 14 h 46"/>
                <a:gd name="T4" fmla="*/ 17 w 126"/>
                <a:gd name="T5" fmla="*/ 42 h 46"/>
                <a:gd name="T6" fmla="*/ 122 w 126"/>
                <a:gd name="T7" fmla="*/ 38 h 46"/>
                <a:gd name="T8" fmla="*/ 117 w 126"/>
                <a:gd name="T9" fmla="*/ 10 h 46"/>
                <a:gd name="T10" fmla="*/ 57 w 126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46">
                  <a:moveTo>
                    <a:pt x="57" y="0"/>
                  </a:moveTo>
                  <a:cubicBezTo>
                    <a:pt x="57" y="0"/>
                    <a:pt x="41" y="11"/>
                    <a:pt x="20" y="14"/>
                  </a:cubicBezTo>
                  <a:cubicBezTo>
                    <a:pt x="0" y="17"/>
                    <a:pt x="5" y="40"/>
                    <a:pt x="17" y="42"/>
                  </a:cubicBezTo>
                  <a:cubicBezTo>
                    <a:pt x="30" y="45"/>
                    <a:pt x="118" y="46"/>
                    <a:pt x="122" y="38"/>
                  </a:cubicBezTo>
                  <a:cubicBezTo>
                    <a:pt x="126" y="30"/>
                    <a:pt x="117" y="10"/>
                    <a:pt x="117" y="1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10"/>
            <p:cNvSpPr>
              <a:spLocks/>
            </p:cNvSpPr>
            <p:nvPr/>
          </p:nvSpPr>
          <p:spPr bwMode="auto">
            <a:xfrm>
              <a:off x="3161060" y="5650955"/>
              <a:ext cx="203200" cy="246062"/>
            </a:xfrm>
            <a:custGeom>
              <a:avLst/>
              <a:gdLst>
                <a:gd name="T0" fmla="*/ 43 w 76"/>
                <a:gd name="T1" fmla="*/ 91 h 91"/>
                <a:gd name="T2" fmla="*/ 40 w 76"/>
                <a:gd name="T3" fmla="*/ 87 h 91"/>
                <a:gd name="T4" fmla="*/ 8 w 76"/>
                <a:gd name="T5" fmla="*/ 39 h 91"/>
                <a:gd name="T6" fmla="*/ 12 w 76"/>
                <a:gd name="T7" fmla="*/ 14 h 91"/>
                <a:gd name="T8" fmla="*/ 41 w 76"/>
                <a:gd name="T9" fmla="*/ 15 h 91"/>
                <a:gd name="T10" fmla="*/ 76 w 76"/>
                <a:gd name="T11" fmla="*/ 63 h 91"/>
                <a:gd name="T12" fmla="*/ 43 w 76"/>
                <a:gd name="T1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91">
                  <a:moveTo>
                    <a:pt x="43" y="91"/>
                  </a:moveTo>
                  <a:cubicBezTo>
                    <a:pt x="40" y="87"/>
                    <a:pt x="40" y="87"/>
                    <a:pt x="40" y="8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0" y="24"/>
                    <a:pt x="12" y="14"/>
                  </a:cubicBezTo>
                  <a:cubicBezTo>
                    <a:pt x="28" y="0"/>
                    <a:pt x="41" y="15"/>
                    <a:pt x="41" y="15"/>
                  </a:cubicBezTo>
                  <a:cubicBezTo>
                    <a:pt x="76" y="63"/>
                    <a:pt x="76" y="63"/>
                    <a:pt x="76" y="6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11"/>
            <p:cNvSpPr>
              <a:spLocks/>
            </p:cNvSpPr>
            <p:nvPr/>
          </p:nvSpPr>
          <p:spPr bwMode="auto">
            <a:xfrm>
              <a:off x="3161060" y="5650955"/>
              <a:ext cx="203200" cy="246062"/>
            </a:xfrm>
            <a:custGeom>
              <a:avLst/>
              <a:gdLst>
                <a:gd name="T0" fmla="*/ 43 w 76"/>
                <a:gd name="T1" fmla="*/ 91 h 91"/>
                <a:gd name="T2" fmla="*/ 40 w 76"/>
                <a:gd name="T3" fmla="*/ 87 h 91"/>
                <a:gd name="T4" fmla="*/ 8 w 76"/>
                <a:gd name="T5" fmla="*/ 39 h 91"/>
                <a:gd name="T6" fmla="*/ 12 w 76"/>
                <a:gd name="T7" fmla="*/ 14 h 91"/>
                <a:gd name="T8" fmla="*/ 41 w 76"/>
                <a:gd name="T9" fmla="*/ 15 h 91"/>
                <a:gd name="T10" fmla="*/ 76 w 76"/>
                <a:gd name="T11" fmla="*/ 63 h 91"/>
                <a:gd name="T12" fmla="*/ 43 w 76"/>
                <a:gd name="T1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91">
                  <a:moveTo>
                    <a:pt x="43" y="91"/>
                  </a:moveTo>
                  <a:cubicBezTo>
                    <a:pt x="40" y="87"/>
                    <a:pt x="40" y="87"/>
                    <a:pt x="40" y="8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0" y="24"/>
                    <a:pt x="12" y="14"/>
                  </a:cubicBezTo>
                  <a:cubicBezTo>
                    <a:pt x="28" y="0"/>
                    <a:pt x="41" y="15"/>
                    <a:pt x="41" y="15"/>
                  </a:cubicBezTo>
                  <a:cubicBezTo>
                    <a:pt x="76" y="63"/>
                    <a:pt x="76" y="63"/>
                    <a:pt x="76" y="63"/>
                  </a:cubicBezTo>
                  <a:lnTo>
                    <a:pt x="43" y="91"/>
                  </a:lnTo>
                  <a:close/>
                </a:path>
              </a:pathLst>
            </a:custGeom>
            <a:solidFill>
              <a:srgbClr val="EAB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12"/>
            <p:cNvSpPr>
              <a:spLocks/>
            </p:cNvSpPr>
            <p:nvPr/>
          </p:nvSpPr>
          <p:spPr bwMode="auto">
            <a:xfrm>
              <a:off x="2700685" y="6574879"/>
              <a:ext cx="115888" cy="128587"/>
            </a:xfrm>
            <a:custGeom>
              <a:avLst/>
              <a:gdLst>
                <a:gd name="T0" fmla="*/ 43 w 43"/>
                <a:gd name="T1" fmla="*/ 0 h 48"/>
                <a:gd name="T2" fmla="*/ 43 w 43"/>
                <a:gd name="T3" fmla="*/ 6 h 48"/>
                <a:gd name="T4" fmla="*/ 41 w 43"/>
                <a:gd name="T5" fmla="*/ 31 h 48"/>
                <a:gd name="T6" fmla="*/ 22 w 43"/>
                <a:gd name="T7" fmla="*/ 48 h 48"/>
                <a:gd name="T8" fmla="*/ 0 w 43"/>
                <a:gd name="T9" fmla="*/ 29 h 48"/>
                <a:gd name="T10" fmla="*/ 0 w 43"/>
                <a:gd name="T11" fmla="*/ 2 h 48"/>
                <a:gd name="T12" fmla="*/ 43 w 43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8">
                  <a:moveTo>
                    <a:pt x="43" y="0"/>
                  </a:moveTo>
                  <a:cubicBezTo>
                    <a:pt x="43" y="6"/>
                    <a:pt x="43" y="6"/>
                    <a:pt x="43" y="6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38" y="47"/>
                    <a:pt x="22" y="48"/>
                  </a:cubicBezTo>
                  <a:cubicBezTo>
                    <a:pt x="1" y="48"/>
                    <a:pt x="0" y="29"/>
                    <a:pt x="0" y="29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13"/>
            <p:cNvSpPr>
              <a:spLocks/>
            </p:cNvSpPr>
            <p:nvPr/>
          </p:nvSpPr>
          <p:spPr bwMode="auto">
            <a:xfrm>
              <a:off x="2757835" y="6647904"/>
              <a:ext cx="473075" cy="855662"/>
            </a:xfrm>
            <a:custGeom>
              <a:avLst/>
              <a:gdLst>
                <a:gd name="T0" fmla="*/ 17 w 298"/>
                <a:gd name="T1" fmla="*/ 0 h 539"/>
                <a:gd name="T2" fmla="*/ 0 w 298"/>
                <a:gd name="T3" fmla="*/ 517 h 539"/>
                <a:gd name="T4" fmla="*/ 103 w 298"/>
                <a:gd name="T5" fmla="*/ 539 h 539"/>
                <a:gd name="T6" fmla="*/ 127 w 298"/>
                <a:gd name="T7" fmla="*/ 113 h 539"/>
                <a:gd name="T8" fmla="*/ 145 w 298"/>
                <a:gd name="T9" fmla="*/ 113 h 539"/>
                <a:gd name="T10" fmla="*/ 184 w 298"/>
                <a:gd name="T11" fmla="*/ 539 h 539"/>
                <a:gd name="T12" fmla="*/ 298 w 298"/>
                <a:gd name="T13" fmla="*/ 520 h 539"/>
                <a:gd name="T14" fmla="*/ 266 w 298"/>
                <a:gd name="T15" fmla="*/ 5 h 539"/>
                <a:gd name="T16" fmla="*/ 17 w 298"/>
                <a:gd name="T17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539">
                  <a:moveTo>
                    <a:pt x="17" y="0"/>
                  </a:moveTo>
                  <a:lnTo>
                    <a:pt x="0" y="517"/>
                  </a:lnTo>
                  <a:lnTo>
                    <a:pt x="103" y="539"/>
                  </a:lnTo>
                  <a:lnTo>
                    <a:pt x="127" y="113"/>
                  </a:lnTo>
                  <a:lnTo>
                    <a:pt x="145" y="113"/>
                  </a:lnTo>
                  <a:lnTo>
                    <a:pt x="184" y="539"/>
                  </a:lnTo>
                  <a:lnTo>
                    <a:pt x="298" y="520"/>
                  </a:lnTo>
                  <a:lnTo>
                    <a:pt x="266" y="5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25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14"/>
            <p:cNvSpPr>
              <a:spLocks/>
            </p:cNvSpPr>
            <p:nvPr/>
          </p:nvSpPr>
          <p:spPr bwMode="auto">
            <a:xfrm>
              <a:off x="3142010" y="5770017"/>
              <a:ext cx="404813" cy="417512"/>
            </a:xfrm>
            <a:custGeom>
              <a:avLst/>
              <a:gdLst>
                <a:gd name="T0" fmla="*/ 0 w 151"/>
                <a:gd name="T1" fmla="*/ 117 h 155"/>
                <a:gd name="T2" fmla="*/ 17 w 151"/>
                <a:gd name="T3" fmla="*/ 110 h 155"/>
                <a:gd name="T4" fmla="*/ 77 w 151"/>
                <a:gd name="T5" fmla="*/ 107 h 155"/>
                <a:gd name="T6" fmla="*/ 77 w 151"/>
                <a:gd name="T7" fmla="*/ 88 h 155"/>
                <a:gd name="T8" fmla="*/ 37 w 151"/>
                <a:gd name="T9" fmla="*/ 31 h 155"/>
                <a:gd name="T10" fmla="*/ 74 w 151"/>
                <a:gd name="T11" fmla="*/ 0 h 155"/>
                <a:gd name="T12" fmla="*/ 132 w 151"/>
                <a:gd name="T13" fmla="*/ 88 h 155"/>
                <a:gd name="T14" fmla="*/ 121 w 151"/>
                <a:gd name="T15" fmla="*/ 144 h 155"/>
                <a:gd name="T16" fmla="*/ 0 w 151"/>
                <a:gd name="T17" fmla="*/ 155 h 155"/>
                <a:gd name="T18" fmla="*/ 0 w 151"/>
                <a:gd name="T19" fmla="*/ 11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5">
                  <a:moveTo>
                    <a:pt x="0" y="117"/>
                  </a:moveTo>
                  <a:cubicBezTo>
                    <a:pt x="17" y="110"/>
                    <a:pt x="17" y="110"/>
                    <a:pt x="17" y="110"/>
                  </a:cubicBezTo>
                  <a:cubicBezTo>
                    <a:pt x="17" y="110"/>
                    <a:pt x="68" y="112"/>
                    <a:pt x="77" y="107"/>
                  </a:cubicBezTo>
                  <a:cubicBezTo>
                    <a:pt x="87" y="102"/>
                    <a:pt x="83" y="96"/>
                    <a:pt x="77" y="88"/>
                  </a:cubicBezTo>
                  <a:cubicBezTo>
                    <a:pt x="71" y="79"/>
                    <a:pt x="37" y="31"/>
                    <a:pt x="37" y="31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121" y="70"/>
                    <a:pt x="132" y="88"/>
                  </a:cubicBezTo>
                  <a:cubicBezTo>
                    <a:pt x="142" y="105"/>
                    <a:pt x="151" y="128"/>
                    <a:pt x="121" y="144"/>
                  </a:cubicBezTo>
                  <a:cubicBezTo>
                    <a:pt x="100" y="155"/>
                    <a:pt x="0" y="155"/>
                    <a:pt x="0" y="155"/>
                  </a:cubicBezTo>
                  <a:lnTo>
                    <a:pt x="0" y="117"/>
                  </a:lnTo>
                  <a:close/>
                </a:path>
              </a:pathLst>
            </a:custGeom>
            <a:solidFill>
              <a:srgbClr val="487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5"/>
            <p:cNvSpPr>
              <a:spLocks/>
            </p:cNvSpPr>
            <p:nvPr/>
          </p:nvSpPr>
          <p:spPr bwMode="auto">
            <a:xfrm>
              <a:off x="2691160" y="6066880"/>
              <a:ext cx="128588" cy="538162"/>
            </a:xfrm>
            <a:custGeom>
              <a:avLst/>
              <a:gdLst>
                <a:gd name="T0" fmla="*/ 44 w 48"/>
                <a:gd name="T1" fmla="*/ 26 h 200"/>
                <a:gd name="T2" fmla="*/ 32 w 48"/>
                <a:gd name="T3" fmla="*/ 0 h 200"/>
                <a:gd name="T4" fmla="*/ 12 w 48"/>
                <a:gd name="T5" fmla="*/ 11 h 200"/>
                <a:gd name="T6" fmla="*/ 0 w 48"/>
                <a:gd name="T7" fmla="*/ 197 h 200"/>
                <a:gd name="T8" fmla="*/ 48 w 48"/>
                <a:gd name="T9" fmla="*/ 200 h 200"/>
                <a:gd name="T10" fmla="*/ 44 w 48"/>
                <a:gd name="T11" fmla="*/ 2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200">
                  <a:moveTo>
                    <a:pt x="44" y="26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15" y="2"/>
                    <a:pt x="12" y="11"/>
                  </a:cubicBezTo>
                  <a:cubicBezTo>
                    <a:pt x="8" y="19"/>
                    <a:pt x="0" y="197"/>
                    <a:pt x="0" y="197"/>
                  </a:cubicBezTo>
                  <a:cubicBezTo>
                    <a:pt x="48" y="200"/>
                    <a:pt x="48" y="200"/>
                    <a:pt x="48" y="200"/>
                  </a:cubicBezTo>
                  <a:lnTo>
                    <a:pt x="44" y="26"/>
                  </a:lnTo>
                  <a:close/>
                </a:path>
              </a:pathLst>
            </a:custGeom>
            <a:solidFill>
              <a:srgbClr val="487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6"/>
            <p:cNvSpPr>
              <a:spLocks/>
            </p:cNvSpPr>
            <p:nvPr/>
          </p:nvSpPr>
          <p:spPr bwMode="auto">
            <a:xfrm>
              <a:off x="2762598" y="6109742"/>
              <a:ext cx="57150" cy="495300"/>
            </a:xfrm>
            <a:custGeom>
              <a:avLst/>
              <a:gdLst>
                <a:gd name="T0" fmla="*/ 17 w 21"/>
                <a:gd name="T1" fmla="*/ 10 h 184"/>
                <a:gd name="T2" fmla="*/ 13 w 21"/>
                <a:gd name="T3" fmla="*/ 0 h 184"/>
                <a:gd name="T4" fmla="*/ 2 w 21"/>
                <a:gd name="T5" fmla="*/ 34 h 184"/>
                <a:gd name="T6" fmla="*/ 0 w 21"/>
                <a:gd name="T7" fmla="*/ 89 h 184"/>
                <a:gd name="T8" fmla="*/ 1 w 21"/>
                <a:gd name="T9" fmla="*/ 183 h 184"/>
                <a:gd name="T10" fmla="*/ 21 w 21"/>
                <a:gd name="T11" fmla="*/ 184 h 184"/>
                <a:gd name="T12" fmla="*/ 17 w 21"/>
                <a:gd name="T13" fmla="*/ 1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84">
                  <a:moveTo>
                    <a:pt x="17" y="1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8" y="11"/>
                    <a:pt x="4" y="22"/>
                    <a:pt x="2" y="34"/>
                  </a:cubicBezTo>
                  <a:cubicBezTo>
                    <a:pt x="0" y="53"/>
                    <a:pt x="0" y="71"/>
                    <a:pt x="0" y="89"/>
                  </a:cubicBezTo>
                  <a:cubicBezTo>
                    <a:pt x="0" y="120"/>
                    <a:pt x="1" y="152"/>
                    <a:pt x="1" y="183"/>
                  </a:cubicBezTo>
                  <a:cubicBezTo>
                    <a:pt x="21" y="184"/>
                    <a:pt x="21" y="184"/>
                    <a:pt x="21" y="184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rgbClr val="396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7"/>
            <p:cNvSpPr>
              <a:spLocks/>
            </p:cNvSpPr>
            <p:nvPr/>
          </p:nvSpPr>
          <p:spPr bwMode="auto">
            <a:xfrm>
              <a:off x="2776885" y="6049417"/>
              <a:ext cx="411163" cy="625475"/>
            </a:xfrm>
            <a:custGeom>
              <a:avLst/>
              <a:gdLst>
                <a:gd name="T0" fmla="*/ 0 w 259"/>
                <a:gd name="T1" fmla="*/ 11 h 394"/>
                <a:gd name="T2" fmla="*/ 137 w 259"/>
                <a:gd name="T3" fmla="*/ 0 h 394"/>
                <a:gd name="T4" fmla="*/ 259 w 259"/>
                <a:gd name="T5" fmla="*/ 11 h 394"/>
                <a:gd name="T6" fmla="*/ 259 w 259"/>
                <a:gd name="T7" fmla="*/ 390 h 394"/>
                <a:gd name="T8" fmla="*/ 0 w 259"/>
                <a:gd name="T9" fmla="*/ 394 h 394"/>
                <a:gd name="T10" fmla="*/ 0 w 259"/>
                <a:gd name="T11" fmla="*/ 1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394">
                  <a:moveTo>
                    <a:pt x="0" y="11"/>
                  </a:moveTo>
                  <a:lnTo>
                    <a:pt x="137" y="0"/>
                  </a:lnTo>
                  <a:lnTo>
                    <a:pt x="259" y="11"/>
                  </a:lnTo>
                  <a:lnTo>
                    <a:pt x="259" y="390"/>
                  </a:lnTo>
                  <a:lnTo>
                    <a:pt x="0" y="39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487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8"/>
            <p:cNvSpPr>
              <a:spLocks/>
            </p:cNvSpPr>
            <p:nvPr/>
          </p:nvSpPr>
          <p:spPr bwMode="auto">
            <a:xfrm>
              <a:off x="2932460" y="6052592"/>
              <a:ext cx="125413" cy="134937"/>
            </a:xfrm>
            <a:custGeom>
              <a:avLst/>
              <a:gdLst>
                <a:gd name="T0" fmla="*/ 7 w 79"/>
                <a:gd name="T1" fmla="*/ 0 h 85"/>
                <a:gd name="T2" fmla="*/ 0 w 79"/>
                <a:gd name="T3" fmla="*/ 85 h 85"/>
                <a:gd name="T4" fmla="*/ 41 w 79"/>
                <a:gd name="T5" fmla="*/ 36 h 85"/>
                <a:gd name="T6" fmla="*/ 79 w 79"/>
                <a:gd name="T7" fmla="*/ 85 h 85"/>
                <a:gd name="T8" fmla="*/ 74 w 79"/>
                <a:gd name="T9" fmla="*/ 0 h 85"/>
                <a:gd name="T10" fmla="*/ 7 w 79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5">
                  <a:moveTo>
                    <a:pt x="7" y="0"/>
                  </a:moveTo>
                  <a:lnTo>
                    <a:pt x="0" y="85"/>
                  </a:lnTo>
                  <a:lnTo>
                    <a:pt x="41" y="36"/>
                  </a:lnTo>
                  <a:lnTo>
                    <a:pt x="79" y="85"/>
                  </a:lnTo>
                  <a:lnTo>
                    <a:pt x="7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96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219"/>
            <p:cNvSpPr>
              <a:spLocks noChangeArrowheads="1"/>
            </p:cNvSpPr>
            <p:nvPr/>
          </p:nvSpPr>
          <p:spPr bwMode="auto">
            <a:xfrm>
              <a:off x="2994373" y="6090692"/>
              <a:ext cx="4763" cy="581025"/>
            </a:xfrm>
            <a:prstGeom prst="rect">
              <a:avLst/>
            </a:prstGeom>
            <a:solidFill>
              <a:srgbClr val="396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20"/>
            <p:cNvSpPr>
              <a:spLocks/>
            </p:cNvSpPr>
            <p:nvPr/>
          </p:nvSpPr>
          <p:spPr bwMode="auto">
            <a:xfrm>
              <a:off x="2943573" y="5952580"/>
              <a:ext cx="106363" cy="157162"/>
            </a:xfrm>
            <a:custGeom>
              <a:avLst/>
              <a:gdLst>
                <a:gd name="T0" fmla="*/ 40 w 40"/>
                <a:gd name="T1" fmla="*/ 0 h 58"/>
                <a:gd name="T2" fmla="*/ 0 w 40"/>
                <a:gd name="T3" fmla="*/ 0 h 58"/>
                <a:gd name="T4" fmla="*/ 0 w 40"/>
                <a:gd name="T5" fmla="*/ 40 h 58"/>
                <a:gd name="T6" fmla="*/ 20 w 40"/>
                <a:gd name="T7" fmla="*/ 58 h 58"/>
                <a:gd name="T8" fmla="*/ 39 w 40"/>
                <a:gd name="T9" fmla="*/ 40 h 58"/>
                <a:gd name="T10" fmla="*/ 40 w 4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58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50"/>
                    <a:pt x="9" y="58"/>
                    <a:pt x="20" y="58"/>
                  </a:cubicBezTo>
                  <a:cubicBezTo>
                    <a:pt x="30" y="58"/>
                    <a:pt x="38" y="50"/>
                    <a:pt x="39" y="4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21"/>
            <p:cNvSpPr>
              <a:spLocks/>
            </p:cNvSpPr>
            <p:nvPr/>
          </p:nvSpPr>
          <p:spPr bwMode="auto">
            <a:xfrm>
              <a:off x="2943573" y="5952580"/>
              <a:ext cx="106363" cy="69850"/>
            </a:xfrm>
            <a:custGeom>
              <a:avLst/>
              <a:gdLst>
                <a:gd name="T0" fmla="*/ 22 w 40"/>
                <a:gd name="T1" fmla="*/ 25 h 26"/>
                <a:gd name="T2" fmla="*/ 39 w 40"/>
                <a:gd name="T3" fmla="*/ 22 h 26"/>
                <a:gd name="T4" fmla="*/ 40 w 40"/>
                <a:gd name="T5" fmla="*/ 0 h 26"/>
                <a:gd name="T6" fmla="*/ 0 w 40"/>
                <a:gd name="T7" fmla="*/ 0 h 26"/>
                <a:gd name="T8" fmla="*/ 0 w 40"/>
                <a:gd name="T9" fmla="*/ 22 h 26"/>
                <a:gd name="T10" fmla="*/ 22 w 40"/>
                <a:gd name="T1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26">
                  <a:moveTo>
                    <a:pt x="22" y="25"/>
                  </a:moveTo>
                  <a:cubicBezTo>
                    <a:pt x="28" y="25"/>
                    <a:pt x="34" y="24"/>
                    <a:pt x="39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5"/>
                    <a:pt x="14" y="26"/>
                    <a:pt x="22" y="25"/>
                  </a:cubicBezTo>
                  <a:close/>
                </a:path>
              </a:pathLst>
            </a:custGeom>
            <a:solidFill>
              <a:srgbClr val="EAB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2"/>
            <p:cNvSpPr>
              <a:spLocks/>
            </p:cNvSpPr>
            <p:nvPr/>
          </p:nvSpPr>
          <p:spPr bwMode="auto">
            <a:xfrm>
              <a:off x="2648298" y="5228680"/>
              <a:ext cx="681038" cy="463550"/>
            </a:xfrm>
            <a:custGeom>
              <a:avLst/>
              <a:gdLst>
                <a:gd name="T0" fmla="*/ 29 w 254"/>
                <a:gd name="T1" fmla="*/ 168 h 172"/>
                <a:gd name="T2" fmla="*/ 29 w 254"/>
                <a:gd name="T3" fmla="*/ 92 h 172"/>
                <a:gd name="T4" fmla="*/ 11 w 254"/>
                <a:gd name="T5" fmla="*/ 108 h 172"/>
                <a:gd name="T6" fmla="*/ 33 w 254"/>
                <a:gd name="T7" fmla="*/ 59 h 172"/>
                <a:gd name="T8" fmla="*/ 0 w 254"/>
                <a:gd name="T9" fmla="*/ 72 h 172"/>
                <a:gd name="T10" fmla="*/ 56 w 254"/>
                <a:gd name="T11" fmla="*/ 28 h 172"/>
                <a:gd name="T12" fmla="*/ 36 w 254"/>
                <a:gd name="T13" fmla="*/ 23 h 172"/>
                <a:gd name="T14" fmla="*/ 74 w 254"/>
                <a:gd name="T15" fmla="*/ 16 h 172"/>
                <a:gd name="T16" fmla="*/ 58 w 254"/>
                <a:gd name="T17" fmla="*/ 0 h 172"/>
                <a:gd name="T18" fmla="*/ 114 w 254"/>
                <a:gd name="T19" fmla="*/ 12 h 172"/>
                <a:gd name="T20" fmla="*/ 137 w 254"/>
                <a:gd name="T21" fmla="*/ 23 h 172"/>
                <a:gd name="T22" fmla="*/ 202 w 254"/>
                <a:gd name="T23" fmla="*/ 24 h 172"/>
                <a:gd name="T24" fmla="*/ 254 w 254"/>
                <a:gd name="T25" fmla="*/ 100 h 172"/>
                <a:gd name="T26" fmla="*/ 248 w 254"/>
                <a:gd name="T27" fmla="*/ 172 h 172"/>
                <a:gd name="T28" fmla="*/ 29 w 254"/>
                <a:gd name="T29" fmla="*/ 16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4" h="172">
                  <a:moveTo>
                    <a:pt x="29" y="168"/>
                  </a:moveTo>
                  <a:cubicBezTo>
                    <a:pt x="29" y="92"/>
                    <a:pt x="29" y="92"/>
                    <a:pt x="29" y="92"/>
                  </a:cubicBezTo>
                  <a:cubicBezTo>
                    <a:pt x="29" y="92"/>
                    <a:pt x="14" y="100"/>
                    <a:pt x="11" y="108"/>
                  </a:cubicBezTo>
                  <a:cubicBezTo>
                    <a:pt x="11" y="108"/>
                    <a:pt x="7" y="87"/>
                    <a:pt x="33" y="5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24" y="35"/>
                    <a:pt x="56" y="28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3"/>
                    <a:pt x="53" y="14"/>
                    <a:pt x="74" y="16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96" y="4"/>
                    <a:pt x="114" y="12"/>
                  </a:cubicBezTo>
                  <a:cubicBezTo>
                    <a:pt x="132" y="20"/>
                    <a:pt x="137" y="23"/>
                    <a:pt x="137" y="23"/>
                  </a:cubicBezTo>
                  <a:cubicBezTo>
                    <a:pt x="137" y="23"/>
                    <a:pt x="166" y="10"/>
                    <a:pt x="202" y="24"/>
                  </a:cubicBezTo>
                  <a:cubicBezTo>
                    <a:pt x="238" y="38"/>
                    <a:pt x="254" y="82"/>
                    <a:pt x="254" y="100"/>
                  </a:cubicBezTo>
                  <a:cubicBezTo>
                    <a:pt x="253" y="118"/>
                    <a:pt x="248" y="172"/>
                    <a:pt x="248" y="172"/>
                  </a:cubicBezTo>
                  <a:lnTo>
                    <a:pt x="29" y="168"/>
                  </a:lnTo>
                  <a:close/>
                </a:path>
              </a:pathLst>
            </a:custGeom>
            <a:solidFill>
              <a:srgbClr val="352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3"/>
            <p:cNvSpPr>
              <a:spLocks/>
            </p:cNvSpPr>
            <p:nvPr/>
          </p:nvSpPr>
          <p:spPr bwMode="auto">
            <a:xfrm>
              <a:off x="2770535" y="5452517"/>
              <a:ext cx="473075" cy="573087"/>
            </a:xfrm>
            <a:custGeom>
              <a:avLst/>
              <a:gdLst>
                <a:gd name="T0" fmla="*/ 3 w 176"/>
                <a:gd name="T1" fmla="*/ 8 h 213"/>
                <a:gd name="T2" fmla="*/ 0 w 176"/>
                <a:gd name="T3" fmla="*/ 132 h 213"/>
                <a:gd name="T4" fmla="*/ 81 w 176"/>
                <a:gd name="T5" fmla="*/ 206 h 213"/>
                <a:gd name="T6" fmla="*/ 173 w 176"/>
                <a:gd name="T7" fmla="*/ 133 h 213"/>
                <a:gd name="T8" fmla="*/ 176 w 176"/>
                <a:gd name="T9" fmla="*/ 14 h 213"/>
                <a:gd name="T10" fmla="*/ 3 w 176"/>
                <a:gd name="T11" fmla="*/ 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213">
                  <a:moveTo>
                    <a:pt x="3" y="8"/>
                  </a:moveTo>
                  <a:cubicBezTo>
                    <a:pt x="3" y="8"/>
                    <a:pt x="0" y="117"/>
                    <a:pt x="0" y="132"/>
                  </a:cubicBezTo>
                  <a:cubicBezTo>
                    <a:pt x="0" y="147"/>
                    <a:pt x="1" y="199"/>
                    <a:pt x="81" y="206"/>
                  </a:cubicBezTo>
                  <a:cubicBezTo>
                    <a:pt x="161" y="213"/>
                    <a:pt x="170" y="152"/>
                    <a:pt x="173" y="133"/>
                  </a:cubicBezTo>
                  <a:cubicBezTo>
                    <a:pt x="176" y="114"/>
                    <a:pt x="176" y="14"/>
                    <a:pt x="176" y="14"/>
                  </a:cubicBezTo>
                  <a:cubicBezTo>
                    <a:pt x="176" y="14"/>
                    <a:pt x="32" y="0"/>
                    <a:pt x="3" y="8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24"/>
            <p:cNvSpPr>
              <a:spLocks noChangeArrowheads="1"/>
            </p:cNvSpPr>
            <p:nvPr/>
          </p:nvSpPr>
          <p:spPr bwMode="auto">
            <a:xfrm>
              <a:off x="2691160" y="5650955"/>
              <a:ext cx="128588" cy="12700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25"/>
            <p:cNvSpPr>
              <a:spLocks noChangeArrowheads="1"/>
            </p:cNvSpPr>
            <p:nvPr/>
          </p:nvSpPr>
          <p:spPr bwMode="auto">
            <a:xfrm>
              <a:off x="3203923" y="5650955"/>
              <a:ext cx="125413" cy="12700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6"/>
            <p:cNvSpPr>
              <a:spLocks/>
            </p:cNvSpPr>
            <p:nvPr/>
          </p:nvSpPr>
          <p:spPr bwMode="auto">
            <a:xfrm>
              <a:off x="2943573" y="5658892"/>
              <a:ext cx="85725" cy="133350"/>
            </a:xfrm>
            <a:custGeom>
              <a:avLst/>
              <a:gdLst>
                <a:gd name="T0" fmla="*/ 28 w 54"/>
                <a:gd name="T1" fmla="*/ 0 h 84"/>
                <a:gd name="T2" fmla="*/ 0 w 54"/>
                <a:gd name="T3" fmla="*/ 84 h 84"/>
                <a:gd name="T4" fmla="*/ 54 w 54"/>
                <a:gd name="T5" fmla="*/ 84 h 84"/>
                <a:gd name="T6" fmla="*/ 28 w 54"/>
                <a:gd name="T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84">
                  <a:moveTo>
                    <a:pt x="28" y="0"/>
                  </a:moveTo>
                  <a:lnTo>
                    <a:pt x="0" y="84"/>
                  </a:lnTo>
                  <a:lnTo>
                    <a:pt x="54" y="8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EAB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227"/>
            <p:cNvSpPr>
              <a:spLocks noChangeArrowheads="1"/>
            </p:cNvSpPr>
            <p:nvPr/>
          </p:nvSpPr>
          <p:spPr bwMode="auto">
            <a:xfrm>
              <a:off x="3068985" y="6243092"/>
              <a:ext cx="96838" cy="30162"/>
            </a:xfrm>
            <a:prstGeom prst="rect">
              <a:avLst/>
            </a:prstGeom>
            <a:solidFill>
              <a:srgbClr val="B79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8"/>
            <p:cNvSpPr>
              <a:spLocks/>
            </p:cNvSpPr>
            <p:nvPr/>
          </p:nvSpPr>
          <p:spPr bwMode="auto">
            <a:xfrm>
              <a:off x="2819748" y="5643017"/>
              <a:ext cx="90488" cy="15875"/>
            </a:xfrm>
            <a:custGeom>
              <a:avLst/>
              <a:gdLst>
                <a:gd name="T0" fmla="*/ 19 w 34"/>
                <a:gd name="T1" fmla="*/ 6 h 6"/>
                <a:gd name="T2" fmla="*/ 2 w 34"/>
                <a:gd name="T3" fmla="*/ 5 h 6"/>
                <a:gd name="T4" fmla="*/ 0 w 34"/>
                <a:gd name="T5" fmla="*/ 2 h 6"/>
                <a:gd name="T6" fmla="*/ 3 w 34"/>
                <a:gd name="T7" fmla="*/ 1 h 6"/>
                <a:gd name="T8" fmla="*/ 31 w 34"/>
                <a:gd name="T9" fmla="*/ 1 h 6"/>
                <a:gd name="T10" fmla="*/ 34 w 34"/>
                <a:gd name="T11" fmla="*/ 2 h 6"/>
                <a:gd name="T12" fmla="*/ 33 w 34"/>
                <a:gd name="T13" fmla="*/ 5 h 6"/>
                <a:gd name="T14" fmla="*/ 19 w 34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6">
                  <a:moveTo>
                    <a:pt x="19" y="6"/>
                  </a:moveTo>
                  <a:cubicBezTo>
                    <a:pt x="10" y="6"/>
                    <a:pt x="2" y="5"/>
                    <a:pt x="2" y="5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2" y="0"/>
                    <a:pt x="3" y="1"/>
                  </a:cubicBezTo>
                  <a:cubicBezTo>
                    <a:pt x="3" y="1"/>
                    <a:pt x="21" y="4"/>
                    <a:pt x="31" y="1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4" y="4"/>
                    <a:pt x="33" y="5"/>
                  </a:cubicBezTo>
                  <a:cubicBezTo>
                    <a:pt x="29" y="6"/>
                    <a:pt x="24" y="6"/>
                    <a:pt x="19" y="6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9"/>
            <p:cNvSpPr>
              <a:spLocks/>
            </p:cNvSpPr>
            <p:nvPr/>
          </p:nvSpPr>
          <p:spPr bwMode="auto">
            <a:xfrm>
              <a:off x="3095973" y="5643017"/>
              <a:ext cx="92075" cy="15875"/>
            </a:xfrm>
            <a:custGeom>
              <a:avLst/>
              <a:gdLst>
                <a:gd name="T0" fmla="*/ 19 w 34"/>
                <a:gd name="T1" fmla="*/ 6 h 6"/>
                <a:gd name="T2" fmla="*/ 2 w 34"/>
                <a:gd name="T3" fmla="*/ 5 h 6"/>
                <a:gd name="T4" fmla="*/ 0 w 34"/>
                <a:gd name="T5" fmla="*/ 2 h 6"/>
                <a:gd name="T6" fmla="*/ 3 w 34"/>
                <a:gd name="T7" fmla="*/ 1 h 6"/>
                <a:gd name="T8" fmla="*/ 31 w 34"/>
                <a:gd name="T9" fmla="*/ 1 h 6"/>
                <a:gd name="T10" fmla="*/ 34 w 34"/>
                <a:gd name="T11" fmla="*/ 2 h 6"/>
                <a:gd name="T12" fmla="*/ 33 w 34"/>
                <a:gd name="T13" fmla="*/ 5 h 6"/>
                <a:gd name="T14" fmla="*/ 19 w 34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6">
                  <a:moveTo>
                    <a:pt x="19" y="6"/>
                  </a:moveTo>
                  <a:cubicBezTo>
                    <a:pt x="10" y="6"/>
                    <a:pt x="2" y="5"/>
                    <a:pt x="2" y="5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2" y="0"/>
                    <a:pt x="3" y="1"/>
                  </a:cubicBezTo>
                  <a:cubicBezTo>
                    <a:pt x="3" y="1"/>
                    <a:pt x="21" y="4"/>
                    <a:pt x="31" y="1"/>
                  </a:cubicBezTo>
                  <a:cubicBezTo>
                    <a:pt x="32" y="0"/>
                    <a:pt x="34" y="1"/>
                    <a:pt x="34" y="2"/>
                  </a:cubicBezTo>
                  <a:cubicBezTo>
                    <a:pt x="34" y="3"/>
                    <a:pt x="34" y="4"/>
                    <a:pt x="33" y="5"/>
                  </a:cubicBezTo>
                  <a:cubicBezTo>
                    <a:pt x="29" y="6"/>
                    <a:pt x="24" y="6"/>
                    <a:pt x="19" y="6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30"/>
            <p:cNvSpPr>
              <a:spLocks/>
            </p:cNvSpPr>
            <p:nvPr/>
          </p:nvSpPr>
          <p:spPr bwMode="auto">
            <a:xfrm>
              <a:off x="2835623" y="5530305"/>
              <a:ext cx="96838" cy="49212"/>
            </a:xfrm>
            <a:custGeom>
              <a:avLst/>
              <a:gdLst>
                <a:gd name="T0" fmla="*/ 18 w 36"/>
                <a:gd name="T1" fmla="*/ 18 h 18"/>
                <a:gd name="T2" fmla="*/ 5 w 36"/>
                <a:gd name="T3" fmla="*/ 13 h 18"/>
                <a:gd name="T4" fmla="*/ 0 w 36"/>
                <a:gd name="T5" fmla="*/ 2 h 18"/>
                <a:gd name="T6" fmla="*/ 2 w 36"/>
                <a:gd name="T7" fmla="*/ 0 h 18"/>
                <a:gd name="T8" fmla="*/ 4 w 36"/>
                <a:gd name="T9" fmla="*/ 2 h 18"/>
                <a:gd name="T10" fmla="*/ 8 w 36"/>
                <a:gd name="T11" fmla="*/ 10 h 18"/>
                <a:gd name="T12" fmla="*/ 18 w 36"/>
                <a:gd name="T13" fmla="*/ 14 h 18"/>
                <a:gd name="T14" fmla="*/ 29 w 36"/>
                <a:gd name="T15" fmla="*/ 10 h 18"/>
                <a:gd name="T16" fmla="*/ 31 w 36"/>
                <a:gd name="T17" fmla="*/ 2 h 18"/>
                <a:gd name="T18" fmla="*/ 33 w 36"/>
                <a:gd name="T19" fmla="*/ 0 h 18"/>
                <a:gd name="T20" fmla="*/ 36 w 36"/>
                <a:gd name="T21" fmla="*/ 2 h 18"/>
                <a:gd name="T22" fmla="*/ 32 w 36"/>
                <a:gd name="T23" fmla="*/ 13 h 18"/>
                <a:gd name="T24" fmla="*/ 18 w 36"/>
                <a:gd name="T25" fmla="*/ 18 h 18"/>
                <a:gd name="T26" fmla="*/ 18 w 36"/>
                <a:gd name="T2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8">
                  <a:moveTo>
                    <a:pt x="18" y="18"/>
                  </a:moveTo>
                  <a:cubicBezTo>
                    <a:pt x="12" y="18"/>
                    <a:pt x="8" y="16"/>
                    <a:pt x="5" y="13"/>
                  </a:cubicBezTo>
                  <a:cubicBezTo>
                    <a:pt x="0" y="9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1"/>
                    <a:pt x="4" y="2"/>
                  </a:cubicBezTo>
                  <a:cubicBezTo>
                    <a:pt x="4" y="2"/>
                    <a:pt x="4" y="7"/>
                    <a:pt x="8" y="10"/>
                  </a:cubicBezTo>
                  <a:cubicBezTo>
                    <a:pt x="10" y="13"/>
                    <a:pt x="14" y="14"/>
                    <a:pt x="18" y="14"/>
                  </a:cubicBezTo>
                  <a:cubicBezTo>
                    <a:pt x="23" y="14"/>
                    <a:pt x="26" y="13"/>
                    <a:pt x="29" y="10"/>
                  </a:cubicBezTo>
                  <a:cubicBezTo>
                    <a:pt x="32" y="7"/>
                    <a:pt x="31" y="2"/>
                    <a:pt x="31" y="2"/>
                  </a:cubicBezTo>
                  <a:cubicBezTo>
                    <a:pt x="31" y="1"/>
                    <a:pt x="32" y="0"/>
                    <a:pt x="33" y="0"/>
                  </a:cubicBezTo>
                  <a:cubicBezTo>
                    <a:pt x="35" y="0"/>
                    <a:pt x="35" y="1"/>
                    <a:pt x="36" y="2"/>
                  </a:cubicBezTo>
                  <a:cubicBezTo>
                    <a:pt x="36" y="2"/>
                    <a:pt x="36" y="8"/>
                    <a:pt x="32" y="13"/>
                  </a:cubicBezTo>
                  <a:cubicBezTo>
                    <a:pt x="29" y="16"/>
                    <a:pt x="24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31"/>
            <p:cNvSpPr>
              <a:spLocks/>
            </p:cNvSpPr>
            <p:nvPr/>
          </p:nvSpPr>
          <p:spPr bwMode="auto">
            <a:xfrm>
              <a:off x="3080098" y="5530305"/>
              <a:ext cx="96838" cy="49212"/>
            </a:xfrm>
            <a:custGeom>
              <a:avLst/>
              <a:gdLst>
                <a:gd name="T0" fmla="*/ 18 w 36"/>
                <a:gd name="T1" fmla="*/ 18 h 18"/>
                <a:gd name="T2" fmla="*/ 5 w 36"/>
                <a:gd name="T3" fmla="*/ 13 h 18"/>
                <a:gd name="T4" fmla="*/ 0 w 36"/>
                <a:gd name="T5" fmla="*/ 2 h 18"/>
                <a:gd name="T6" fmla="*/ 2 w 36"/>
                <a:gd name="T7" fmla="*/ 0 h 18"/>
                <a:gd name="T8" fmla="*/ 4 w 36"/>
                <a:gd name="T9" fmla="*/ 2 h 18"/>
                <a:gd name="T10" fmla="*/ 7 w 36"/>
                <a:gd name="T11" fmla="*/ 10 h 18"/>
                <a:gd name="T12" fmla="*/ 18 w 36"/>
                <a:gd name="T13" fmla="*/ 14 h 18"/>
                <a:gd name="T14" fmla="*/ 28 w 36"/>
                <a:gd name="T15" fmla="*/ 10 h 18"/>
                <a:gd name="T16" fmla="*/ 31 w 36"/>
                <a:gd name="T17" fmla="*/ 2 h 18"/>
                <a:gd name="T18" fmla="*/ 33 w 36"/>
                <a:gd name="T19" fmla="*/ 0 h 18"/>
                <a:gd name="T20" fmla="*/ 35 w 36"/>
                <a:gd name="T21" fmla="*/ 2 h 18"/>
                <a:gd name="T22" fmla="*/ 31 w 36"/>
                <a:gd name="T23" fmla="*/ 13 h 18"/>
                <a:gd name="T24" fmla="*/ 18 w 36"/>
                <a:gd name="T25" fmla="*/ 18 h 18"/>
                <a:gd name="T26" fmla="*/ 18 w 36"/>
                <a:gd name="T2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18">
                  <a:moveTo>
                    <a:pt x="18" y="18"/>
                  </a:moveTo>
                  <a:cubicBezTo>
                    <a:pt x="12" y="18"/>
                    <a:pt x="8" y="16"/>
                    <a:pt x="5" y="13"/>
                  </a:cubicBezTo>
                  <a:cubicBezTo>
                    <a:pt x="0" y="9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7"/>
                    <a:pt x="7" y="10"/>
                  </a:cubicBezTo>
                  <a:cubicBezTo>
                    <a:pt x="10" y="13"/>
                    <a:pt x="13" y="14"/>
                    <a:pt x="18" y="14"/>
                  </a:cubicBezTo>
                  <a:cubicBezTo>
                    <a:pt x="23" y="14"/>
                    <a:pt x="26" y="13"/>
                    <a:pt x="28" y="10"/>
                  </a:cubicBezTo>
                  <a:cubicBezTo>
                    <a:pt x="32" y="7"/>
                    <a:pt x="31" y="2"/>
                    <a:pt x="31" y="2"/>
                  </a:cubicBezTo>
                  <a:cubicBezTo>
                    <a:pt x="31" y="1"/>
                    <a:pt x="32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2"/>
                    <a:pt x="36" y="8"/>
                    <a:pt x="31" y="13"/>
                  </a:cubicBezTo>
                  <a:cubicBezTo>
                    <a:pt x="28" y="16"/>
                    <a:pt x="24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2"/>
            <p:cNvSpPr>
              <a:spLocks/>
            </p:cNvSpPr>
            <p:nvPr/>
          </p:nvSpPr>
          <p:spPr bwMode="auto">
            <a:xfrm>
              <a:off x="2881660" y="5835105"/>
              <a:ext cx="257175" cy="77787"/>
            </a:xfrm>
            <a:custGeom>
              <a:avLst/>
              <a:gdLst>
                <a:gd name="T0" fmla="*/ 2 w 96"/>
                <a:gd name="T1" fmla="*/ 20 h 29"/>
                <a:gd name="T2" fmla="*/ 1 w 96"/>
                <a:gd name="T3" fmla="*/ 17 h 29"/>
                <a:gd name="T4" fmla="*/ 3 w 96"/>
                <a:gd name="T5" fmla="*/ 16 h 29"/>
                <a:gd name="T6" fmla="*/ 93 w 96"/>
                <a:gd name="T7" fmla="*/ 1 h 29"/>
                <a:gd name="T8" fmla="*/ 95 w 96"/>
                <a:gd name="T9" fmla="*/ 1 h 29"/>
                <a:gd name="T10" fmla="*/ 95 w 96"/>
                <a:gd name="T11" fmla="*/ 4 h 29"/>
                <a:gd name="T12" fmla="*/ 2 w 96"/>
                <a:gd name="T13" fmla="*/ 20 h 29"/>
                <a:gd name="T14" fmla="*/ 2 w 96"/>
                <a:gd name="T15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29">
                  <a:moveTo>
                    <a:pt x="2" y="20"/>
                  </a:moveTo>
                  <a:cubicBezTo>
                    <a:pt x="1" y="19"/>
                    <a:pt x="0" y="18"/>
                    <a:pt x="1" y="17"/>
                  </a:cubicBezTo>
                  <a:cubicBezTo>
                    <a:pt x="1" y="16"/>
                    <a:pt x="2" y="15"/>
                    <a:pt x="3" y="16"/>
                  </a:cubicBezTo>
                  <a:cubicBezTo>
                    <a:pt x="3" y="16"/>
                    <a:pt x="67" y="25"/>
                    <a:pt x="93" y="1"/>
                  </a:cubicBezTo>
                  <a:cubicBezTo>
                    <a:pt x="94" y="0"/>
                    <a:pt x="95" y="0"/>
                    <a:pt x="95" y="1"/>
                  </a:cubicBezTo>
                  <a:cubicBezTo>
                    <a:pt x="96" y="2"/>
                    <a:pt x="96" y="3"/>
                    <a:pt x="95" y="4"/>
                  </a:cubicBezTo>
                  <a:cubicBezTo>
                    <a:pt x="69" y="29"/>
                    <a:pt x="5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33"/>
            <p:cNvSpPr>
              <a:spLocks/>
            </p:cNvSpPr>
            <p:nvPr/>
          </p:nvSpPr>
          <p:spPr bwMode="auto">
            <a:xfrm>
              <a:off x="2913410" y="6809829"/>
              <a:ext cx="120650" cy="17462"/>
            </a:xfrm>
            <a:custGeom>
              <a:avLst/>
              <a:gdLst>
                <a:gd name="T0" fmla="*/ 27 w 45"/>
                <a:gd name="T1" fmla="*/ 7 h 7"/>
                <a:gd name="T2" fmla="*/ 23 w 45"/>
                <a:gd name="T3" fmla="*/ 7 h 7"/>
                <a:gd name="T4" fmla="*/ 19 w 45"/>
                <a:gd name="T5" fmla="*/ 7 h 7"/>
                <a:gd name="T6" fmla="*/ 2 w 45"/>
                <a:gd name="T7" fmla="*/ 4 h 7"/>
                <a:gd name="T8" fmla="*/ 0 w 45"/>
                <a:gd name="T9" fmla="*/ 2 h 7"/>
                <a:gd name="T10" fmla="*/ 3 w 45"/>
                <a:gd name="T11" fmla="*/ 1 h 7"/>
                <a:gd name="T12" fmla="*/ 19 w 45"/>
                <a:gd name="T13" fmla="*/ 3 h 7"/>
                <a:gd name="T14" fmla="*/ 23 w 45"/>
                <a:gd name="T15" fmla="*/ 3 h 7"/>
                <a:gd name="T16" fmla="*/ 42 w 45"/>
                <a:gd name="T17" fmla="*/ 1 h 7"/>
                <a:gd name="T18" fmla="*/ 45 w 45"/>
                <a:gd name="T19" fmla="*/ 2 h 7"/>
                <a:gd name="T20" fmla="*/ 44 w 45"/>
                <a:gd name="T21" fmla="*/ 4 h 7"/>
                <a:gd name="T22" fmla="*/ 27 w 45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7">
                  <a:moveTo>
                    <a:pt x="27" y="7"/>
                  </a:moveTo>
                  <a:cubicBezTo>
                    <a:pt x="26" y="7"/>
                    <a:pt x="25" y="7"/>
                    <a:pt x="23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9" y="7"/>
                    <a:pt x="2" y="5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3" y="1"/>
                    <a:pt x="10" y="3"/>
                    <a:pt x="19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31" y="3"/>
                    <a:pt x="38" y="3"/>
                    <a:pt x="42" y="1"/>
                  </a:cubicBezTo>
                  <a:cubicBezTo>
                    <a:pt x="43" y="0"/>
                    <a:pt x="44" y="1"/>
                    <a:pt x="45" y="2"/>
                  </a:cubicBezTo>
                  <a:cubicBezTo>
                    <a:pt x="45" y="3"/>
                    <a:pt x="45" y="4"/>
                    <a:pt x="44" y="4"/>
                  </a:cubicBezTo>
                  <a:cubicBezTo>
                    <a:pt x="40" y="6"/>
                    <a:pt x="34" y="7"/>
                    <a:pt x="27" y="7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3" name="组合 512"/>
          <p:cNvGrpSpPr/>
          <p:nvPr/>
        </p:nvGrpSpPr>
        <p:grpSpPr>
          <a:xfrm>
            <a:off x="1275110" y="4996905"/>
            <a:ext cx="725488" cy="2598736"/>
            <a:chOff x="1275110" y="4996905"/>
            <a:chExt cx="725488" cy="2598736"/>
          </a:xfrm>
        </p:grpSpPr>
        <p:sp>
          <p:nvSpPr>
            <p:cNvPr id="32" name="Freeform 234"/>
            <p:cNvSpPr>
              <a:spLocks/>
            </p:cNvSpPr>
            <p:nvPr/>
          </p:nvSpPr>
          <p:spPr bwMode="auto">
            <a:xfrm>
              <a:off x="1325910" y="6632029"/>
              <a:ext cx="115888" cy="133350"/>
            </a:xfrm>
            <a:custGeom>
              <a:avLst/>
              <a:gdLst>
                <a:gd name="T0" fmla="*/ 0 w 43"/>
                <a:gd name="T1" fmla="*/ 0 h 50"/>
                <a:gd name="T2" fmla="*/ 1 w 43"/>
                <a:gd name="T3" fmla="*/ 6 h 50"/>
                <a:gd name="T4" fmla="*/ 1 w 43"/>
                <a:gd name="T5" fmla="*/ 31 h 50"/>
                <a:gd name="T6" fmla="*/ 20 w 43"/>
                <a:gd name="T7" fmla="*/ 48 h 50"/>
                <a:gd name="T8" fmla="*/ 43 w 43"/>
                <a:gd name="T9" fmla="*/ 30 h 50"/>
                <a:gd name="T10" fmla="*/ 43 w 43"/>
                <a:gd name="T11" fmla="*/ 3 h 50"/>
                <a:gd name="T12" fmla="*/ 0 w 43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50">
                  <a:moveTo>
                    <a:pt x="0" y="0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4" y="48"/>
                    <a:pt x="20" y="48"/>
                  </a:cubicBezTo>
                  <a:cubicBezTo>
                    <a:pt x="41" y="50"/>
                    <a:pt x="43" y="30"/>
                    <a:pt x="43" y="30"/>
                  </a:cubicBezTo>
                  <a:cubicBezTo>
                    <a:pt x="43" y="3"/>
                    <a:pt x="43" y="3"/>
                    <a:pt x="43" y="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35"/>
            <p:cNvSpPr>
              <a:spLocks/>
            </p:cNvSpPr>
            <p:nvPr/>
          </p:nvSpPr>
          <p:spPr bwMode="auto">
            <a:xfrm>
              <a:off x="1395760" y="6695529"/>
              <a:ext cx="465138" cy="815975"/>
            </a:xfrm>
            <a:custGeom>
              <a:avLst/>
              <a:gdLst>
                <a:gd name="T0" fmla="*/ 19 w 173"/>
                <a:gd name="T1" fmla="*/ 9 h 303"/>
                <a:gd name="T2" fmla="*/ 9 w 173"/>
                <a:gd name="T3" fmla="*/ 21 h 303"/>
                <a:gd name="T4" fmla="*/ 0 w 173"/>
                <a:gd name="T5" fmla="*/ 303 h 303"/>
                <a:gd name="T6" fmla="*/ 62 w 173"/>
                <a:gd name="T7" fmla="*/ 303 h 303"/>
                <a:gd name="T8" fmla="*/ 75 w 173"/>
                <a:gd name="T9" fmla="*/ 54 h 303"/>
                <a:gd name="T10" fmla="*/ 86 w 173"/>
                <a:gd name="T11" fmla="*/ 54 h 303"/>
                <a:gd name="T12" fmla="*/ 114 w 173"/>
                <a:gd name="T13" fmla="*/ 303 h 303"/>
                <a:gd name="T14" fmla="*/ 173 w 173"/>
                <a:gd name="T15" fmla="*/ 303 h 303"/>
                <a:gd name="T16" fmla="*/ 145 w 173"/>
                <a:gd name="T17" fmla="*/ 23 h 303"/>
                <a:gd name="T18" fmla="*/ 132 w 173"/>
                <a:gd name="T19" fmla="*/ 0 h 303"/>
                <a:gd name="T20" fmla="*/ 19 w 173"/>
                <a:gd name="T21" fmla="*/ 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303">
                  <a:moveTo>
                    <a:pt x="19" y="9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62" y="303"/>
                    <a:pt x="62" y="303"/>
                    <a:pt x="62" y="303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114" y="303"/>
                    <a:pt x="114" y="303"/>
                    <a:pt x="114" y="303"/>
                  </a:cubicBezTo>
                  <a:cubicBezTo>
                    <a:pt x="173" y="303"/>
                    <a:pt x="173" y="303"/>
                    <a:pt x="173" y="303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46" y="0"/>
                    <a:pt x="19" y="9"/>
                  </a:cubicBezTo>
                  <a:close/>
                </a:path>
              </a:pathLst>
            </a:custGeom>
            <a:solidFill>
              <a:srgbClr val="6B28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6"/>
            <p:cNvSpPr>
              <a:spLocks/>
            </p:cNvSpPr>
            <p:nvPr/>
          </p:nvSpPr>
          <p:spPr bwMode="auto">
            <a:xfrm>
              <a:off x="1329085" y="7460704"/>
              <a:ext cx="266700" cy="134937"/>
            </a:xfrm>
            <a:custGeom>
              <a:avLst/>
              <a:gdLst>
                <a:gd name="T0" fmla="*/ 0 w 99"/>
                <a:gd name="T1" fmla="*/ 50 h 50"/>
                <a:gd name="T2" fmla="*/ 99 w 99"/>
                <a:gd name="T3" fmla="*/ 50 h 50"/>
                <a:gd name="T4" fmla="*/ 55 w 99"/>
                <a:gd name="T5" fmla="*/ 4 h 50"/>
                <a:gd name="T6" fmla="*/ 0 w 99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50">
                  <a:moveTo>
                    <a:pt x="0" y="50"/>
                  </a:moveTo>
                  <a:cubicBezTo>
                    <a:pt x="99" y="50"/>
                    <a:pt x="99" y="50"/>
                    <a:pt x="99" y="50"/>
                  </a:cubicBezTo>
                  <a:cubicBezTo>
                    <a:pt x="99" y="50"/>
                    <a:pt x="98" y="7"/>
                    <a:pt x="55" y="4"/>
                  </a:cubicBezTo>
                  <a:cubicBezTo>
                    <a:pt x="11" y="0"/>
                    <a:pt x="0" y="50"/>
                    <a:pt x="0" y="50"/>
                  </a:cubicBezTo>
                  <a:close/>
                </a:path>
              </a:pathLst>
            </a:custGeom>
            <a:solidFill>
              <a:srgbClr val="282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7"/>
            <p:cNvSpPr>
              <a:spLocks/>
            </p:cNvSpPr>
            <p:nvPr/>
          </p:nvSpPr>
          <p:spPr bwMode="auto">
            <a:xfrm>
              <a:off x="1648173" y="7460704"/>
              <a:ext cx="266700" cy="134937"/>
            </a:xfrm>
            <a:custGeom>
              <a:avLst/>
              <a:gdLst>
                <a:gd name="T0" fmla="*/ 0 w 99"/>
                <a:gd name="T1" fmla="*/ 50 h 50"/>
                <a:gd name="T2" fmla="*/ 99 w 99"/>
                <a:gd name="T3" fmla="*/ 48 h 50"/>
                <a:gd name="T4" fmla="*/ 54 w 99"/>
                <a:gd name="T5" fmla="*/ 3 h 50"/>
                <a:gd name="T6" fmla="*/ 0 w 99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50">
                  <a:moveTo>
                    <a:pt x="0" y="50"/>
                  </a:moveTo>
                  <a:cubicBezTo>
                    <a:pt x="99" y="48"/>
                    <a:pt x="99" y="48"/>
                    <a:pt x="99" y="48"/>
                  </a:cubicBezTo>
                  <a:cubicBezTo>
                    <a:pt x="99" y="48"/>
                    <a:pt x="98" y="6"/>
                    <a:pt x="54" y="3"/>
                  </a:cubicBezTo>
                  <a:cubicBezTo>
                    <a:pt x="10" y="0"/>
                    <a:pt x="0" y="50"/>
                    <a:pt x="0" y="50"/>
                  </a:cubicBezTo>
                  <a:close/>
                </a:path>
              </a:pathLst>
            </a:custGeom>
            <a:solidFill>
              <a:srgbClr val="282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8"/>
            <p:cNvSpPr>
              <a:spLocks/>
            </p:cNvSpPr>
            <p:nvPr/>
          </p:nvSpPr>
          <p:spPr bwMode="auto">
            <a:xfrm>
              <a:off x="1549748" y="6811417"/>
              <a:ext cx="125413" cy="34925"/>
            </a:xfrm>
            <a:custGeom>
              <a:avLst/>
              <a:gdLst>
                <a:gd name="T0" fmla="*/ 18 w 47"/>
                <a:gd name="T1" fmla="*/ 13 h 13"/>
                <a:gd name="T2" fmla="*/ 1 w 47"/>
                <a:gd name="T3" fmla="*/ 4 h 13"/>
                <a:gd name="T4" fmla="*/ 1 w 47"/>
                <a:gd name="T5" fmla="*/ 1 h 13"/>
                <a:gd name="T6" fmla="*/ 4 w 47"/>
                <a:gd name="T7" fmla="*/ 2 h 13"/>
                <a:gd name="T8" fmla="*/ 18 w 47"/>
                <a:gd name="T9" fmla="*/ 9 h 13"/>
                <a:gd name="T10" fmla="*/ 31 w 47"/>
                <a:gd name="T11" fmla="*/ 9 h 13"/>
                <a:gd name="T12" fmla="*/ 43 w 47"/>
                <a:gd name="T13" fmla="*/ 1 h 13"/>
                <a:gd name="T14" fmla="*/ 46 w 47"/>
                <a:gd name="T15" fmla="*/ 1 h 13"/>
                <a:gd name="T16" fmla="*/ 47 w 47"/>
                <a:gd name="T17" fmla="*/ 4 h 13"/>
                <a:gd name="T18" fmla="*/ 31 w 47"/>
                <a:gd name="T19" fmla="*/ 13 h 13"/>
                <a:gd name="T20" fmla="*/ 18 w 47"/>
                <a:gd name="T2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13">
                  <a:moveTo>
                    <a:pt x="18" y="13"/>
                  </a:moveTo>
                  <a:cubicBezTo>
                    <a:pt x="6" y="13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4" y="2"/>
                    <a:pt x="9" y="9"/>
                    <a:pt x="18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9" y="7"/>
                    <a:pt x="43" y="1"/>
                  </a:cubicBezTo>
                  <a:cubicBezTo>
                    <a:pt x="44" y="1"/>
                    <a:pt x="45" y="0"/>
                    <a:pt x="46" y="1"/>
                  </a:cubicBezTo>
                  <a:cubicBezTo>
                    <a:pt x="47" y="2"/>
                    <a:pt x="47" y="3"/>
                    <a:pt x="47" y="4"/>
                  </a:cubicBezTo>
                  <a:cubicBezTo>
                    <a:pt x="42" y="11"/>
                    <a:pt x="31" y="13"/>
                    <a:pt x="31" y="13"/>
                  </a:cubicBezTo>
                  <a:lnTo>
                    <a:pt x="18" y="13"/>
                  </a:lnTo>
                  <a:close/>
                </a:path>
              </a:pathLst>
            </a:custGeom>
            <a:solidFill>
              <a:srgbClr val="5B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9"/>
            <p:cNvSpPr>
              <a:spLocks/>
            </p:cNvSpPr>
            <p:nvPr/>
          </p:nvSpPr>
          <p:spPr bwMode="auto">
            <a:xfrm>
              <a:off x="1317973" y="5993855"/>
              <a:ext cx="682625" cy="763587"/>
            </a:xfrm>
            <a:custGeom>
              <a:avLst/>
              <a:gdLst>
                <a:gd name="T0" fmla="*/ 120 w 254"/>
                <a:gd name="T1" fmla="*/ 28 h 284"/>
                <a:gd name="T2" fmla="*/ 134 w 254"/>
                <a:gd name="T3" fmla="*/ 4 h 284"/>
                <a:gd name="T4" fmla="*/ 154 w 254"/>
                <a:gd name="T5" fmla="*/ 35 h 284"/>
                <a:gd name="T6" fmla="*/ 200 w 254"/>
                <a:gd name="T7" fmla="*/ 38 h 284"/>
                <a:gd name="T8" fmla="*/ 249 w 254"/>
                <a:gd name="T9" fmla="*/ 144 h 284"/>
                <a:gd name="T10" fmla="*/ 246 w 254"/>
                <a:gd name="T11" fmla="*/ 174 h 284"/>
                <a:gd name="T12" fmla="*/ 199 w 254"/>
                <a:gd name="T13" fmla="*/ 242 h 284"/>
                <a:gd name="T14" fmla="*/ 167 w 254"/>
                <a:gd name="T15" fmla="*/ 211 h 284"/>
                <a:gd name="T16" fmla="*/ 204 w 254"/>
                <a:gd name="T17" fmla="*/ 154 h 284"/>
                <a:gd name="T18" fmla="*/ 174 w 254"/>
                <a:gd name="T19" fmla="*/ 86 h 284"/>
                <a:gd name="T20" fmla="*/ 174 w 254"/>
                <a:gd name="T21" fmla="*/ 284 h 284"/>
                <a:gd name="T22" fmla="*/ 38 w 254"/>
                <a:gd name="T23" fmla="*/ 284 h 284"/>
                <a:gd name="T24" fmla="*/ 38 w 254"/>
                <a:gd name="T25" fmla="*/ 243 h 284"/>
                <a:gd name="T26" fmla="*/ 0 w 254"/>
                <a:gd name="T27" fmla="*/ 243 h 284"/>
                <a:gd name="T28" fmla="*/ 8 w 254"/>
                <a:gd name="T29" fmla="*/ 54 h 284"/>
                <a:gd name="T30" fmla="*/ 30 w 254"/>
                <a:gd name="T31" fmla="*/ 23 h 284"/>
                <a:gd name="T32" fmla="*/ 61 w 254"/>
                <a:gd name="T33" fmla="*/ 24 h 284"/>
                <a:gd name="T34" fmla="*/ 79 w 254"/>
                <a:gd name="T35" fmla="*/ 0 h 284"/>
                <a:gd name="T36" fmla="*/ 94 w 254"/>
                <a:gd name="T37" fmla="*/ 28 h 284"/>
                <a:gd name="T38" fmla="*/ 120 w 254"/>
                <a:gd name="T39" fmla="*/ 28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4" h="284">
                  <a:moveTo>
                    <a:pt x="120" y="28"/>
                  </a:moveTo>
                  <a:cubicBezTo>
                    <a:pt x="134" y="4"/>
                    <a:pt x="134" y="4"/>
                    <a:pt x="134" y="4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95" y="30"/>
                    <a:pt x="200" y="38"/>
                  </a:cubicBezTo>
                  <a:cubicBezTo>
                    <a:pt x="203" y="43"/>
                    <a:pt x="248" y="140"/>
                    <a:pt x="249" y="144"/>
                  </a:cubicBezTo>
                  <a:cubicBezTo>
                    <a:pt x="250" y="148"/>
                    <a:pt x="254" y="161"/>
                    <a:pt x="246" y="174"/>
                  </a:cubicBezTo>
                  <a:cubicBezTo>
                    <a:pt x="237" y="186"/>
                    <a:pt x="199" y="242"/>
                    <a:pt x="199" y="242"/>
                  </a:cubicBezTo>
                  <a:cubicBezTo>
                    <a:pt x="167" y="211"/>
                    <a:pt x="167" y="211"/>
                    <a:pt x="167" y="211"/>
                  </a:cubicBezTo>
                  <a:cubicBezTo>
                    <a:pt x="204" y="154"/>
                    <a:pt x="204" y="154"/>
                    <a:pt x="204" y="154"/>
                  </a:cubicBezTo>
                  <a:cubicBezTo>
                    <a:pt x="174" y="86"/>
                    <a:pt x="174" y="86"/>
                    <a:pt x="174" y="86"/>
                  </a:cubicBezTo>
                  <a:cubicBezTo>
                    <a:pt x="174" y="284"/>
                    <a:pt x="174" y="284"/>
                    <a:pt x="174" y="284"/>
                  </a:cubicBezTo>
                  <a:cubicBezTo>
                    <a:pt x="38" y="284"/>
                    <a:pt x="38" y="284"/>
                    <a:pt x="38" y="284"/>
                  </a:cubicBezTo>
                  <a:cubicBezTo>
                    <a:pt x="38" y="243"/>
                    <a:pt x="38" y="243"/>
                    <a:pt x="38" y="243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7" y="21"/>
                    <a:pt x="30" y="23"/>
                  </a:cubicBezTo>
                  <a:cubicBezTo>
                    <a:pt x="44" y="24"/>
                    <a:pt x="61" y="24"/>
                    <a:pt x="61" y="24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94" y="28"/>
                    <a:pt x="94" y="28"/>
                    <a:pt x="94" y="28"/>
                  </a:cubicBezTo>
                  <a:lnTo>
                    <a:pt x="120" y="28"/>
                  </a:lnTo>
                  <a:close/>
                </a:path>
              </a:pathLst>
            </a:custGeom>
            <a:solidFill>
              <a:srgbClr val="282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40"/>
            <p:cNvSpPr>
              <a:spLocks/>
            </p:cNvSpPr>
            <p:nvPr/>
          </p:nvSpPr>
          <p:spPr bwMode="auto">
            <a:xfrm>
              <a:off x="1406873" y="6211342"/>
              <a:ext cx="14288" cy="436562"/>
            </a:xfrm>
            <a:custGeom>
              <a:avLst/>
              <a:gdLst>
                <a:gd name="T0" fmla="*/ 5 w 5"/>
                <a:gd name="T1" fmla="*/ 0 h 162"/>
                <a:gd name="T2" fmla="*/ 0 w 5"/>
                <a:gd name="T3" fmla="*/ 162 h 162"/>
                <a:gd name="T4" fmla="*/ 5 w 5"/>
                <a:gd name="T5" fmla="*/ 162 h 162"/>
                <a:gd name="T6" fmla="*/ 5 w 5"/>
                <a:gd name="T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62">
                  <a:moveTo>
                    <a:pt x="5" y="0"/>
                  </a:moveTo>
                  <a:cubicBezTo>
                    <a:pt x="3" y="0"/>
                    <a:pt x="0" y="162"/>
                    <a:pt x="0" y="162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2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1C1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241"/>
            <p:cNvSpPr>
              <a:spLocks noChangeArrowheads="1"/>
            </p:cNvSpPr>
            <p:nvPr/>
          </p:nvSpPr>
          <p:spPr bwMode="auto">
            <a:xfrm>
              <a:off x="1600548" y="6090692"/>
              <a:ext cx="4763" cy="666750"/>
            </a:xfrm>
            <a:prstGeom prst="rect">
              <a:avLst/>
            </a:prstGeom>
            <a:solidFill>
              <a:srgbClr val="1C1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42"/>
            <p:cNvSpPr>
              <a:spLocks/>
            </p:cNvSpPr>
            <p:nvPr/>
          </p:nvSpPr>
          <p:spPr bwMode="auto">
            <a:xfrm>
              <a:off x="1471960" y="4996905"/>
              <a:ext cx="252413" cy="139700"/>
            </a:xfrm>
            <a:custGeom>
              <a:avLst/>
              <a:gdLst>
                <a:gd name="T0" fmla="*/ 23 w 94"/>
                <a:gd name="T1" fmla="*/ 48 h 52"/>
                <a:gd name="T2" fmla="*/ 0 w 94"/>
                <a:gd name="T3" fmla="*/ 20 h 52"/>
                <a:gd name="T4" fmla="*/ 47 w 94"/>
                <a:gd name="T5" fmla="*/ 2 h 52"/>
                <a:gd name="T6" fmla="*/ 94 w 94"/>
                <a:gd name="T7" fmla="*/ 20 h 52"/>
                <a:gd name="T8" fmla="*/ 72 w 94"/>
                <a:gd name="T9" fmla="*/ 52 h 52"/>
                <a:gd name="T10" fmla="*/ 23 w 94"/>
                <a:gd name="T11" fmla="*/ 4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52">
                  <a:moveTo>
                    <a:pt x="23" y="48"/>
                  </a:moveTo>
                  <a:cubicBezTo>
                    <a:pt x="23" y="48"/>
                    <a:pt x="16" y="32"/>
                    <a:pt x="0" y="20"/>
                  </a:cubicBezTo>
                  <a:cubicBezTo>
                    <a:pt x="0" y="20"/>
                    <a:pt x="19" y="0"/>
                    <a:pt x="47" y="2"/>
                  </a:cubicBezTo>
                  <a:cubicBezTo>
                    <a:pt x="76" y="3"/>
                    <a:pt x="94" y="20"/>
                    <a:pt x="94" y="20"/>
                  </a:cubicBezTo>
                  <a:cubicBezTo>
                    <a:pt x="94" y="20"/>
                    <a:pt x="72" y="32"/>
                    <a:pt x="72" y="52"/>
                  </a:cubicBezTo>
                  <a:lnTo>
                    <a:pt x="23" y="48"/>
                  </a:lnTo>
                  <a:close/>
                </a:path>
              </a:pathLst>
            </a:custGeom>
            <a:solidFill>
              <a:srgbClr val="49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43"/>
            <p:cNvSpPr>
              <a:spLocks/>
            </p:cNvSpPr>
            <p:nvPr/>
          </p:nvSpPr>
          <p:spPr bwMode="auto">
            <a:xfrm>
              <a:off x="1514823" y="5100092"/>
              <a:ext cx="160338" cy="61912"/>
            </a:xfrm>
            <a:custGeom>
              <a:avLst/>
              <a:gdLst>
                <a:gd name="T0" fmla="*/ 8 w 60"/>
                <a:gd name="T1" fmla="*/ 21 h 23"/>
                <a:gd name="T2" fmla="*/ 5 w 60"/>
                <a:gd name="T3" fmla="*/ 8 h 23"/>
                <a:gd name="T4" fmla="*/ 34 w 60"/>
                <a:gd name="T5" fmla="*/ 1 h 23"/>
                <a:gd name="T6" fmla="*/ 57 w 60"/>
                <a:gd name="T7" fmla="*/ 11 h 23"/>
                <a:gd name="T8" fmla="*/ 60 w 60"/>
                <a:gd name="T9" fmla="*/ 23 h 23"/>
                <a:gd name="T10" fmla="*/ 8 w 60"/>
                <a:gd name="T11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3">
                  <a:moveTo>
                    <a:pt x="8" y="21"/>
                  </a:moveTo>
                  <a:cubicBezTo>
                    <a:pt x="8" y="21"/>
                    <a:pt x="0" y="14"/>
                    <a:pt x="5" y="8"/>
                  </a:cubicBezTo>
                  <a:cubicBezTo>
                    <a:pt x="9" y="2"/>
                    <a:pt x="22" y="0"/>
                    <a:pt x="34" y="1"/>
                  </a:cubicBezTo>
                  <a:cubicBezTo>
                    <a:pt x="45" y="3"/>
                    <a:pt x="53" y="5"/>
                    <a:pt x="57" y="11"/>
                  </a:cubicBezTo>
                  <a:cubicBezTo>
                    <a:pt x="60" y="18"/>
                    <a:pt x="60" y="23"/>
                    <a:pt x="60" y="23"/>
                  </a:cubicBezTo>
                  <a:lnTo>
                    <a:pt x="8" y="21"/>
                  </a:lnTo>
                  <a:close/>
                </a:path>
              </a:pathLst>
            </a:custGeom>
            <a:solidFill>
              <a:srgbClr val="725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44"/>
            <p:cNvSpPr>
              <a:spLocks/>
            </p:cNvSpPr>
            <p:nvPr/>
          </p:nvSpPr>
          <p:spPr bwMode="auto">
            <a:xfrm>
              <a:off x="1525935" y="5112792"/>
              <a:ext cx="149225" cy="49212"/>
            </a:xfrm>
            <a:custGeom>
              <a:avLst/>
              <a:gdLst>
                <a:gd name="T0" fmla="*/ 0 w 56"/>
                <a:gd name="T1" fmla="*/ 11 h 18"/>
                <a:gd name="T2" fmla="*/ 4 w 56"/>
                <a:gd name="T3" fmla="*/ 16 h 18"/>
                <a:gd name="T4" fmla="*/ 56 w 56"/>
                <a:gd name="T5" fmla="*/ 18 h 18"/>
                <a:gd name="T6" fmla="*/ 56 w 56"/>
                <a:gd name="T7" fmla="*/ 14 h 18"/>
                <a:gd name="T8" fmla="*/ 0 w 56"/>
                <a:gd name="T9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8">
                  <a:moveTo>
                    <a:pt x="0" y="11"/>
                  </a:moveTo>
                  <a:cubicBezTo>
                    <a:pt x="1" y="14"/>
                    <a:pt x="4" y="16"/>
                    <a:pt x="4" y="16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6"/>
                    <a:pt x="56" y="14"/>
                  </a:cubicBezTo>
                  <a:cubicBezTo>
                    <a:pt x="40" y="0"/>
                    <a:pt x="17" y="2"/>
                    <a:pt x="0" y="11"/>
                  </a:cubicBezTo>
                  <a:close/>
                </a:path>
              </a:pathLst>
            </a:custGeom>
            <a:solidFill>
              <a:srgbClr val="3A2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5"/>
            <p:cNvSpPr>
              <a:spLocks/>
            </p:cNvSpPr>
            <p:nvPr/>
          </p:nvSpPr>
          <p:spPr bwMode="auto">
            <a:xfrm>
              <a:off x="1517998" y="5127080"/>
              <a:ext cx="163513" cy="77787"/>
            </a:xfrm>
            <a:custGeom>
              <a:avLst/>
              <a:gdLst>
                <a:gd name="T0" fmla="*/ 2 w 61"/>
                <a:gd name="T1" fmla="*/ 19 h 29"/>
                <a:gd name="T2" fmla="*/ 6 w 61"/>
                <a:gd name="T3" fmla="*/ 6 h 29"/>
                <a:gd name="T4" fmla="*/ 39 w 61"/>
                <a:gd name="T5" fmla="*/ 2 h 29"/>
                <a:gd name="T6" fmla="*/ 60 w 61"/>
                <a:gd name="T7" fmla="*/ 19 h 29"/>
                <a:gd name="T8" fmla="*/ 2 w 61"/>
                <a:gd name="T9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29">
                  <a:moveTo>
                    <a:pt x="2" y="19"/>
                  </a:moveTo>
                  <a:cubicBezTo>
                    <a:pt x="2" y="19"/>
                    <a:pt x="0" y="10"/>
                    <a:pt x="6" y="6"/>
                  </a:cubicBezTo>
                  <a:cubicBezTo>
                    <a:pt x="13" y="2"/>
                    <a:pt x="28" y="0"/>
                    <a:pt x="39" y="2"/>
                  </a:cubicBezTo>
                  <a:cubicBezTo>
                    <a:pt x="50" y="4"/>
                    <a:pt x="61" y="9"/>
                    <a:pt x="60" y="19"/>
                  </a:cubicBezTo>
                  <a:cubicBezTo>
                    <a:pt x="59" y="29"/>
                    <a:pt x="2" y="19"/>
                    <a:pt x="2" y="19"/>
                  </a:cubicBezTo>
                  <a:close/>
                </a:path>
              </a:pathLst>
            </a:custGeom>
            <a:solidFill>
              <a:srgbClr val="725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6"/>
            <p:cNvSpPr>
              <a:spLocks/>
            </p:cNvSpPr>
            <p:nvPr/>
          </p:nvSpPr>
          <p:spPr bwMode="auto">
            <a:xfrm>
              <a:off x="1554510" y="5939880"/>
              <a:ext cx="96838" cy="158750"/>
            </a:xfrm>
            <a:custGeom>
              <a:avLst/>
              <a:gdLst>
                <a:gd name="T0" fmla="*/ 0 w 36"/>
                <a:gd name="T1" fmla="*/ 0 h 59"/>
                <a:gd name="T2" fmla="*/ 0 w 36"/>
                <a:gd name="T3" fmla="*/ 43 h 59"/>
                <a:gd name="T4" fmla="*/ 19 w 36"/>
                <a:gd name="T5" fmla="*/ 59 h 59"/>
                <a:gd name="T6" fmla="*/ 35 w 36"/>
                <a:gd name="T7" fmla="*/ 42 h 59"/>
                <a:gd name="T8" fmla="*/ 35 w 36"/>
                <a:gd name="T9" fmla="*/ 0 h 59"/>
                <a:gd name="T10" fmla="*/ 0 w 36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59">
                  <a:moveTo>
                    <a:pt x="0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59"/>
                    <a:pt x="19" y="59"/>
                  </a:cubicBezTo>
                  <a:cubicBezTo>
                    <a:pt x="36" y="59"/>
                    <a:pt x="35" y="42"/>
                    <a:pt x="35" y="42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7"/>
            <p:cNvSpPr>
              <a:spLocks/>
            </p:cNvSpPr>
            <p:nvPr/>
          </p:nvSpPr>
          <p:spPr bwMode="auto">
            <a:xfrm>
              <a:off x="1554510" y="5939880"/>
              <a:ext cx="93663" cy="46037"/>
            </a:xfrm>
            <a:custGeom>
              <a:avLst/>
              <a:gdLst>
                <a:gd name="T0" fmla="*/ 0 w 35"/>
                <a:gd name="T1" fmla="*/ 13 h 17"/>
                <a:gd name="T2" fmla="*/ 18 w 35"/>
                <a:gd name="T3" fmla="*/ 15 h 17"/>
                <a:gd name="T4" fmla="*/ 35 w 35"/>
                <a:gd name="T5" fmla="*/ 12 h 17"/>
                <a:gd name="T6" fmla="*/ 35 w 35"/>
                <a:gd name="T7" fmla="*/ 0 h 17"/>
                <a:gd name="T8" fmla="*/ 0 w 35"/>
                <a:gd name="T9" fmla="*/ 0 h 17"/>
                <a:gd name="T10" fmla="*/ 0 w 35"/>
                <a:gd name="T11" fmla="*/ 13 h 17"/>
                <a:gd name="T12" fmla="*/ 0 w 35"/>
                <a:gd name="T1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0" y="13"/>
                  </a:moveTo>
                  <a:cubicBezTo>
                    <a:pt x="5" y="17"/>
                    <a:pt x="13" y="15"/>
                    <a:pt x="18" y="15"/>
                  </a:cubicBezTo>
                  <a:cubicBezTo>
                    <a:pt x="24" y="14"/>
                    <a:pt x="30" y="13"/>
                    <a:pt x="35" y="12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8"/>
            <p:cNvSpPr>
              <a:spLocks/>
            </p:cNvSpPr>
            <p:nvPr/>
          </p:nvSpPr>
          <p:spPr bwMode="auto">
            <a:xfrm>
              <a:off x="1281460" y="5162005"/>
              <a:ext cx="625475" cy="515937"/>
            </a:xfrm>
            <a:custGeom>
              <a:avLst/>
              <a:gdLst>
                <a:gd name="T0" fmla="*/ 41 w 233"/>
                <a:gd name="T1" fmla="*/ 192 h 192"/>
                <a:gd name="T2" fmla="*/ 9 w 233"/>
                <a:gd name="T3" fmla="*/ 185 h 192"/>
                <a:gd name="T4" fmla="*/ 0 w 233"/>
                <a:gd name="T5" fmla="*/ 114 h 192"/>
                <a:gd name="T6" fmla="*/ 111 w 233"/>
                <a:gd name="T7" fmla="*/ 0 h 192"/>
                <a:gd name="T8" fmla="*/ 230 w 233"/>
                <a:gd name="T9" fmla="*/ 107 h 192"/>
                <a:gd name="T10" fmla="*/ 221 w 233"/>
                <a:gd name="T11" fmla="*/ 176 h 192"/>
                <a:gd name="T12" fmla="*/ 41 w 233"/>
                <a:gd name="T1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192">
                  <a:moveTo>
                    <a:pt x="41" y="192"/>
                  </a:moveTo>
                  <a:cubicBezTo>
                    <a:pt x="9" y="185"/>
                    <a:pt x="9" y="185"/>
                    <a:pt x="9" y="185"/>
                  </a:cubicBezTo>
                  <a:cubicBezTo>
                    <a:pt x="9" y="185"/>
                    <a:pt x="0" y="149"/>
                    <a:pt x="0" y="114"/>
                  </a:cubicBezTo>
                  <a:cubicBezTo>
                    <a:pt x="0" y="79"/>
                    <a:pt x="16" y="0"/>
                    <a:pt x="111" y="0"/>
                  </a:cubicBezTo>
                  <a:cubicBezTo>
                    <a:pt x="206" y="0"/>
                    <a:pt x="227" y="69"/>
                    <a:pt x="230" y="107"/>
                  </a:cubicBezTo>
                  <a:cubicBezTo>
                    <a:pt x="233" y="145"/>
                    <a:pt x="221" y="176"/>
                    <a:pt x="221" y="176"/>
                  </a:cubicBezTo>
                  <a:lnTo>
                    <a:pt x="41" y="192"/>
                  </a:lnTo>
                  <a:close/>
                </a:path>
              </a:pathLst>
            </a:custGeom>
            <a:solidFill>
              <a:srgbClr val="4920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49"/>
            <p:cNvSpPr>
              <a:spLocks/>
            </p:cNvSpPr>
            <p:nvPr/>
          </p:nvSpPr>
          <p:spPr bwMode="auto">
            <a:xfrm>
              <a:off x="1352898" y="5376317"/>
              <a:ext cx="481013" cy="592137"/>
            </a:xfrm>
            <a:custGeom>
              <a:avLst/>
              <a:gdLst>
                <a:gd name="T0" fmla="*/ 140 w 179"/>
                <a:gd name="T1" fmla="*/ 5 h 220"/>
                <a:gd name="T2" fmla="*/ 93 w 179"/>
                <a:gd name="T3" fmla="*/ 32 h 220"/>
                <a:gd name="T4" fmla="*/ 41 w 179"/>
                <a:gd name="T5" fmla="*/ 7 h 220"/>
                <a:gd name="T6" fmla="*/ 0 w 179"/>
                <a:gd name="T7" fmla="*/ 49 h 220"/>
                <a:gd name="T8" fmla="*/ 0 w 179"/>
                <a:gd name="T9" fmla="*/ 177 h 220"/>
                <a:gd name="T10" fmla="*/ 89 w 179"/>
                <a:gd name="T11" fmla="*/ 220 h 220"/>
                <a:gd name="T12" fmla="*/ 179 w 179"/>
                <a:gd name="T13" fmla="*/ 177 h 220"/>
                <a:gd name="T14" fmla="*/ 179 w 179"/>
                <a:gd name="T15" fmla="*/ 53 h 220"/>
                <a:gd name="T16" fmla="*/ 140 w 179"/>
                <a:gd name="T17" fmla="*/ 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220">
                  <a:moveTo>
                    <a:pt x="140" y="5"/>
                  </a:moveTo>
                  <a:cubicBezTo>
                    <a:pt x="106" y="1"/>
                    <a:pt x="93" y="32"/>
                    <a:pt x="93" y="32"/>
                  </a:cubicBezTo>
                  <a:cubicBezTo>
                    <a:pt x="93" y="32"/>
                    <a:pt x="76" y="0"/>
                    <a:pt x="41" y="7"/>
                  </a:cubicBezTo>
                  <a:cubicBezTo>
                    <a:pt x="5" y="13"/>
                    <a:pt x="0" y="49"/>
                    <a:pt x="0" y="49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201"/>
                    <a:pt x="40" y="220"/>
                    <a:pt x="89" y="220"/>
                  </a:cubicBezTo>
                  <a:cubicBezTo>
                    <a:pt x="139" y="220"/>
                    <a:pt x="179" y="201"/>
                    <a:pt x="179" y="177"/>
                  </a:cubicBezTo>
                  <a:cubicBezTo>
                    <a:pt x="179" y="177"/>
                    <a:pt x="179" y="70"/>
                    <a:pt x="179" y="53"/>
                  </a:cubicBezTo>
                  <a:cubicBezTo>
                    <a:pt x="179" y="36"/>
                    <a:pt x="173" y="8"/>
                    <a:pt x="140" y="5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250"/>
            <p:cNvSpPr>
              <a:spLocks noChangeArrowheads="1"/>
            </p:cNvSpPr>
            <p:nvPr/>
          </p:nvSpPr>
          <p:spPr bwMode="auto">
            <a:xfrm>
              <a:off x="1275110" y="5614442"/>
              <a:ext cx="120650" cy="123825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251"/>
            <p:cNvSpPr>
              <a:spLocks noChangeArrowheads="1"/>
            </p:cNvSpPr>
            <p:nvPr/>
          </p:nvSpPr>
          <p:spPr bwMode="auto">
            <a:xfrm>
              <a:off x="1783110" y="5614442"/>
              <a:ext cx="123825" cy="123825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52"/>
            <p:cNvSpPr>
              <a:spLocks/>
            </p:cNvSpPr>
            <p:nvPr/>
          </p:nvSpPr>
          <p:spPr bwMode="auto">
            <a:xfrm>
              <a:off x="1543398" y="5562055"/>
              <a:ext cx="96838" cy="215900"/>
            </a:xfrm>
            <a:custGeom>
              <a:avLst/>
              <a:gdLst>
                <a:gd name="T0" fmla="*/ 39 w 61"/>
                <a:gd name="T1" fmla="*/ 0 h 136"/>
                <a:gd name="T2" fmla="*/ 19 w 61"/>
                <a:gd name="T3" fmla="*/ 0 h 136"/>
                <a:gd name="T4" fmla="*/ 0 w 61"/>
                <a:gd name="T5" fmla="*/ 136 h 136"/>
                <a:gd name="T6" fmla="*/ 61 w 61"/>
                <a:gd name="T7" fmla="*/ 136 h 136"/>
                <a:gd name="T8" fmla="*/ 39 w 6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36">
                  <a:moveTo>
                    <a:pt x="39" y="0"/>
                  </a:moveTo>
                  <a:lnTo>
                    <a:pt x="19" y="0"/>
                  </a:lnTo>
                  <a:lnTo>
                    <a:pt x="0" y="136"/>
                  </a:lnTo>
                  <a:lnTo>
                    <a:pt x="61" y="13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DBB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253"/>
            <p:cNvSpPr>
              <a:spLocks noChangeArrowheads="1"/>
            </p:cNvSpPr>
            <p:nvPr/>
          </p:nvSpPr>
          <p:spPr bwMode="auto">
            <a:xfrm>
              <a:off x="1413223" y="5562055"/>
              <a:ext cx="85725" cy="84137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254"/>
            <p:cNvSpPr>
              <a:spLocks noChangeArrowheads="1"/>
            </p:cNvSpPr>
            <p:nvPr/>
          </p:nvSpPr>
          <p:spPr bwMode="auto">
            <a:xfrm>
              <a:off x="1683098" y="5562055"/>
              <a:ext cx="87313" cy="84137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55"/>
            <p:cNvSpPr>
              <a:spLocks/>
            </p:cNvSpPr>
            <p:nvPr/>
          </p:nvSpPr>
          <p:spPr bwMode="auto">
            <a:xfrm>
              <a:off x="1465610" y="5762080"/>
              <a:ext cx="258763" cy="104775"/>
            </a:xfrm>
            <a:custGeom>
              <a:avLst/>
              <a:gdLst>
                <a:gd name="T0" fmla="*/ 2 w 96"/>
                <a:gd name="T1" fmla="*/ 39 h 39"/>
                <a:gd name="T2" fmla="*/ 0 w 96"/>
                <a:gd name="T3" fmla="*/ 37 h 39"/>
                <a:gd name="T4" fmla="*/ 2 w 96"/>
                <a:gd name="T5" fmla="*/ 35 h 39"/>
                <a:gd name="T6" fmla="*/ 92 w 96"/>
                <a:gd name="T7" fmla="*/ 1 h 39"/>
                <a:gd name="T8" fmla="*/ 95 w 96"/>
                <a:gd name="T9" fmla="*/ 1 h 39"/>
                <a:gd name="T10" fmla="*/ 96 w 96"/>
                <a:gd name="T11" fmla="*/ 4 h 39"/>
                <a:gd name="T12" fmla="*/ 2 w 96"/>
                <a:gd name="T13" fmla="*/ 39 h 39"/>
                <a:gd name="T14" fmla="*/ 2 w 96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39">
                  <a:moveTo>
                    <a:pt x="2" y="39"/>
                  </a:moveTo>
                  <a:cubicBezTo>
                    <a:pt x="1" y="39"/>
                    <a:pt x="0" y="38"/>
                    <a:pt x="0" y="37"/>
                  </a:cubicBezTo>
                  <a:cubicBezTo>
                    <a:pt x="0" y="36"/>
                    <a:pt x="1" y="35"/>
                    <a:pt x="2" y="35"/>
                  </a:cubicBezTo>
                  <a:cubicBezTo>
                    <a:pt x="3" y="35"/>
                    <a:pt x="71" y="30"/>
                    <a:pt x="92" y="1"/>
                  </a:cubicBezTo>
                  <a:cubicBezTo>
                    <a:pt x="93" y="0"/>
                    <a:pt x="94" y="0"/>
                    <a:pt x="95" y="1"/>
                  </a:cubicBezTo>
                  <a:cubicBezTo>
                    <a:pt x="96" y="2"/>
                    <a:pt x="96" y="3"/>
                    <a:pt x="96" y="4"/>
                  </a:cubicBezTo>
                  <a:cubicBezTo>
                    <a:pt x="74" y="34"/>
                    <a:pt x="5" y="38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56"/>
            <p:cNvSpPr>
              <a:spLocks/>
            </p:cNvSpPr>
            <p:nvPr/>
          </p:nvSpPr>
          <p:spPr bwMode="auto">
            <a:xfrm>
              <a:off x="1452910" y="6057355"/>
              <a:ext cx="88900" cy="38100"/>
            </a:xfrm>
            <a:custGeom>
              <a:avLst/>
              <a:gdLst>
                <a:gd name="T0" fmla="*/ 19 w 56"/>
                <a:gd name="T1" fmla="*/ 0 h 24"/>
                <a:gd name="T2" fmla="*/ 0 w 56"/>
                <a:gd name="T3" fmla="*/ 24 h 24"/>
                <a:gd name="T4" fmla="*/ 56 w 56"/>
                <a:gd name="T5" fmla="*/ 19 h 24"/>
                <a:gd name="T6" fmla="*/ 7 w 56"/>
                <a:gd name="T7" fmla="*/ 21 h 24"/>
                <a:gd name="T8" fmla="*/ 19 w 5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4">
                  <a:moveTo>
                    <a:pt x="19" y="0"/>
                  </a:moveTo>
                  <a:lnTo>
                    <a:pt x="0" y="24"/>
                  </a:lnTo>
                  <a:lnTo>
                    <a:pt x="56" y="19"/>
                  </a:lnTo>
                  <a:lnTo>
                    <a:pt x="7" y="2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1C1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57"/>
            <p:cNvSpPr>
              <a:spLocks/>
            </p:cNvSpPr>
            <p:nvPr/>
          </p:nvSpPr>
          <p:spPr bwMode="auto">
            <a:xfrm>
              <a:off x="1662460" y="6071642"/>
              <a:ext cx="88900" cy="38100"/>
            </a:xfrm>
            <a:custGeom>
              <a:avLst/>
              <a:gdLst>
                <a:gd name="T0" fmla="*/ 37 w 56"/>
                <a:gd name="T1" fmla="*/ 0 h 24"/>
                <a:gd name="T2" fmla="*/ 56 w 56"/>
                <a:gd name="T3" fmla="*/ 24 h 24"/>
                <a:gd name="T4" fmla="*/ 0 w 56"/>
                <a:gd name="T5" fmla="*/ 19 h 24"/>
                <a:gd name="T6" fmla="*/ 49 w 56"/>
                <a:gd name="T7" fmla="*/ 20 h 24"/>
                <a:gd name="T8" fmla="*/ 37 w 5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4">
                  <a:moveTo>
                    <a:pt x="37" y="0"/>
                  </a:moveTo>
                  <a:lnTo>
                    <a:pt x="56" y="24"/>
                  </a:lnTo>
                  <a:lnTo>
                    <a:pt x="0" y="19"/>
                  </a:lnTo>
                  <a:lnTo>
                    <a:pt x="49" y="2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1C1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258"/>
            <p:cNvSpPr>
              <a:spLocks noChangeArrowheads="1"/>
            </p:cNvSpPr>
            <p:nvPr/>
          </p:nvSpPr>
          <p:spPr bwMode="auto">
            <a:xfrm>
              <a:off x="1624360" y="6168480"/>
              <a:ext cx="26988" cy="30162"/>
            </a:xfrm>
            <a:prstGeom prst="ellipse">
              <a:avLst/>
            </a:prstGeom>
            <a:solidFill>
              <a:srgbClr val="1C1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259"/>
            <p:cNvSpPr>
              <a:spLocks noChangeArrowheads="1"/>
            </p:cNvSpPr>
            <p:nvPr/>
          </p:nvSpPr>
          <p:spPr bwMode="auto">
            <a:xfrm>
              <a:off x="1624360" y="6292305"/>
              <a:ext cx="26988" cy="26987"/>
            </a:xfrm>
            <a:prstGeom prst="ellipse">
              <a:avLst/>
            </a:prstGeom>
            <a:solidFill>
              <a:srgbClr val="1C1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Oval 260"/>
            <p:cNvSpPr>
              <a:spLocks noChangeArrowheads="1"/>
            </p:cNvSpPr>
            <p:nvPr/>
          </p:nvSpPr>
          <p:spPr bwMode="auto">
            <a:xfrm>
              <a:off x="1624360" y="6412954"/>
              <a:ext cx="26988" cy="26987"/>
            </a:xfrm>
            <a:prstGeom prst="ellipse">
              <a:avLst/>
            </a:prstGeom>
            <a:solidFill>
              <a:srgbClr val="1C1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261"/>
            <p:cNvSpPr>
              <a:spLocks noChangeArrowheads="1"/>
            </p:cNvSpPr>
            <p:nvPr/>
          </p:nvSpPr>
          <p:spPr bwMode="auto">
            <a:xfrm>
              <a:off x="1624360" y="6535192"/>
              <a:ext cx="26988" cy="28575"/>
            </a:xfrm>
            <a:prstGeom prst="ellipse">
              <a:avLst/>
            </a:prstGeom>
            <a:solidFill>
              <a:srgbClr val="1C1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Oval 262"/>
            <p:cNvSpPr>
              <a:spLocks noChangeArrowheads="1"/>
            </p:cNvSpPr>
            <p:nvPr/>
          </p:nvSpPr>
          <p:spPr bwMode="auto">
            <a:xfrm>
              <a:off x="1624360" y="6655842"/>
              <a:ext cx="26988" cy="30162"/>
            </a:xfrm>
            <a:prstGeom prst="ellipse">
              <a:avLst/>
            </a:prstGeom>
            <a:solidFill>
              <a:srgbClr val="1C1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Rectangle 263"/>
            <p:cNvSpPr>
              <a:spLocks noChangeArrowheads="1"/>
            </p:cNvSpPr>
            <p:nvPr/>
          </p:nvSpPr>
          <p:spPr bwMode="auto">
            <a:xfrm>
              <a:off x="1456085" y="6198642"/>
              <a:ext cx="87313" cy="26987"/>
            </a:xfrm>
            <a:prstGeom prst="rect">
              <a:avLst/>
            </a:prstGeom>
            <a:solidFill>
              <a:srgbClr val="1C1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64"/>
            <p:cNvSpPr>
              <a:spLocks/>
            </p:cNvSpPr>
            <p:nvPr/>
          </p:nvSpPr>
          <p:spPr bwMode="auto">
            <a:xfrm>
              <a:off x="1689448" y="6552654"/>
              <a:ext cx="158750" cy="173037"/>
            </a:xfrm>
            <a:custGeom>
              <a:avLst/>
              <a:gdLst>
                <a:gd name="T0" fmla="*/ 29 w 59"/>
                <a:gd name="T1" fmla="*/ 0 h 64"/>
                <a:gd name="T2" fmla="*/ 26 w 59"/>
                <a:gd name="T3" fmla="*/ 4 h 64"/>
                <a:gd name="T4" fmla="*/ 9 w 59"/>
                <a:gd name="T5" fmla="*/ 23 h 64"/>
                <a:gd name="T6" fmla="*/ 11 w 59"/>
                <a:gd name="T7" fmla="*/ 49 h 64"/>
                <a:gd name="T8" fmla="*/ 40 w 59"/>
                <a:gd name="T9" fmla="*/ 51 h 64"/>
                <a:gd name="T10" fmla="*/ 59 w 59"/>
                <a:gd name="T11" fmla="*/ 32 h 64"/>
                <a:gd name="T12" fmla="*/ 29 w 59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64">
                  <a:moveTo>
                    <a:pt x="29" y="0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0" y="37"/>
                    <a:pt x="11" y="49"/>
                  </a:cubicBezTo>
                  <a:cubicBezTo>
                    <a:pt x="26" y="64"/>
                    <a:pt x="40" y="51"/>
                    <a:pt x="40" y="51"/>
                  </a:cubicBezTo>
                  <a:cubicBezTo>
                    <a:pt x="59" y="32"/>
                    <a:pt x="59" y="32"/>
                    <a:pt x="59" y="32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5" name="组合 504"/>
          <p:cNvGrpSpPr/>
          <p:nvPr/>
        </p:nvGrpSpPr>
        <p:grpSpPr>
          <a:xfrm>
            <a:off x="11095336" y="1911350"/>
            <a:ext cx="833438" cy="2509837"/>
            <a:chOff x="11095336" y="1911350"/>
            <a:chExt cx="833438" cy="2509837"/>
          </a:xfrm>
        </p:grpSpPr>
        <p:sp>
          <p:nvSpPr>
            <p:cNvPr id="298" name="Freeform 268"/>
            <p:cNvSpPr>
              <a:spLocks/>
            </p:cNvSpPr>
            <p:nvPr/>
          </p:nvSpPr>
          <p:spPr bwMode="auto">
            <a:xfrm>
              <a:off x="11766849" y="3432175"/>
              <a:ext cx="120650" cy="141287"/>
            </a:xfrm>
            <a:custGeom>
              <a:avLst/>
              <a:gdLst>
                <a:gd name="T0" fmla="*/ 44 w 44"/>
                <a:gd name="T1" fmla="*/ 0 h 51"/>
                <a:gd name="T2" fmla="*/ 44 w 44"/>
                <a:gd name="T3" fmla="*/ 6 h 51"/>
                <a:gd name="T4" fmla="*/ 43 w 44"/>
                <a:gd name="T5" fmla="*/ 31 h 51"/>
                <a:gd name="T6" fmla="*/ 24 w 44"/>
                <a:gd name="T7" fmla="*/ 49 h 51"/>
                <a:gd name="T8" fmla="*/ 1 w 44"/>
                <a:gd name="T9" fmla="*/ 31 h 51"/>
                <a:gd name="T10" fmla="*/ 0 w 44"/>
                <a:gd name="T11" fmla="*/ 3 h 51"/>
                <a:gd name="T12" fmla="*/ 44 w 44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1">
                  <a:moveTo>
                    <a:pt x="44" y="0"/>
                  </a:moveTo>
                  <a:cubicBezTo>
                    <a:pt x="44" y="6"/>
                    <a:pt x="44" y="6"/>
                    <a:pt x="44" y="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1" y="48"/>
                    <a:pt x="24" y="49"/>
                  </a:cubicBezTo>
                  <a:cubicBezTo>
                    <a:pt x="2" y="51"/>
                    <a:pt x="1" y="31"/>
                    <a:pt x="1" y="31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269"/>
            <p:cNvSpPr>
              <a:spLocks/>
            </p:cNvSpPr>
            <p:nvPr/>
          </p:nvSpPr>
          <p:spPr bwMode="auto">
            <a:xfrm>
              <a:off x="11290599" y="3479800"/>
              <a:ext cx="574675" cy="871537"/>
            </a:xfrm>
            <a:custGeom>
              <a:avLst/>
              <a:gdLst>
                <a:gd name="T0" fmla="*/ 58 w 362"/>
                <a:gd name="T1" fmla="*/ 0 h 549"/>
                <a:gd name="T2" fmla="*/ 0 w 362"/>
                <a:gd name="T3" fmla="*/ 537 h 549"/>
                <a:gd name="T4" fmla="*/ 98 w 362"/>
                <a:gd name="T5" fmla="*/ 549 h 549"/>
                <a:gd name="T6" fmla="*/ 173 w 362"/>
                <a:gd name="T7" fmla="*/ 87 h 549"/>
                <a:gd name="T8" fmla="*/ 261 w 362"/>
                <a:gd name="T9" fmla="*/ 549 h 549"/>
                <a:gd name="T10" fmla="*/ 362 w 362"/>
                <a:gd name="T11" fmla="*/ 535 h 549"/>
                <a:gd name="T12" fmla="*/ 282 w 362"/>
                <a:gd name="T13" fmla="*/ 0 h 549"/>
                <a:gd name="T14" fmla="*/ 58 w 362"/>
                <a:gd name="T15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2" h="549">
                  <a:moveTo>
                    <a:pt x="58" y="0"/>
                  </a:moveTo>
                  <a:lnTo>
                    <a:pt x="0" y="537"/>
                  </a:lnTo>
                  <a:lnTo>
                    <a:pt x="98" y="549"/>
                  </a:lnTo>
                  <a:lnTo>
                    <a:pt x="173" y="87"/>
                  </a:lnTo>
                  <a:lnTo>
                    <a:pt x="261" y="549"/>
                  </a:lnTo>
                  <a:lnTo>
                    <a:pt x="362" y="535"/>
                  </a:lnTo>
                  <a:lnTo>
                    <a:pt x="282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270"/>
            <p:cNvSpPr>
              <a:spLocks/>
            </p:cNvSpPr>
            <p:nvPr/>
          </p:nvSpPr>
          <p:spPr bwMode="auto">
            <a:xfrm>
              <a:off x="11371561" y="3479800"/>
              <a:ext cx="381000" cy="109537"/>
            </a:xfrm>
            <a:custGeom>
              <a:avLst/>
              <a:gdLst>
                <a:gd name="T0" fmla="*/ 67 w 138"/>
                <a:gd name="T1" fmla="*/ 19 h 40"/>
                <a:gd name="T2" fmla="*/ 71 w 138"/>
                <a:gd name="T3" fmla="*/ 19 h 40"/>
                <a:gd name="T4" fmla="*/ 138 w 138"/>
                <a:gd name="T5" fmla="*/ 38 h 40"/>
                <a:gd name="T6" fmla="*/ 133 w 138"/>
                <a:gd name="T7" fmla="*/ 0 h 40"/>
                <a:gd name="T8" fmla="*/ 4 w 138"/>
                <a:gd name="T9" fmla="*/ 0 h 40"/>
                <a:gd name="T10" fmla="*/ 0 w 138"/>
                <a:gd name="T11" fmla="*/ 38 h 40"/>
                <a:gd name="T12" fmla="*/ 67 w 138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40">
                  <a:moveTo>
                    <a:pt x="67" y="19"/>
                  </a:moveTo>
                  <a:cubicBezTo>
                    <a:pt x="68" y="17"/>
                    <a:pt x="70" y="18"/>
                    <a:pt x="71" y="19"/>
                  </a:cubicBezTo>
                  <a:cubicBezTo>
                    <a:pt x="89" y="36"/>
                    <a:pt x="114" y="40"/>
                    <a:pt x="138" y="3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4" y="39"/>
                    <a:pt x="51" y="39"/>
                    <a:pt x="67" y="19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271"/>
            <p:cNvSpPr>
              <a:spLocks/>
            </p:cNvSpPr>
            <p:nvPr/>
          </p:nvSpPr>
          <p:spPr bwMode="auto">
            <a:xfrm>
              <a:off x="11393786" y="2808288"/>
              <a:ext cx="287338" cy="400050"/>
            </a:xfrm>
            <a:custGeom>
              <a:avLst/>
              <a:gdLst>
                <a:gd name="T0" fmla="*/ 0 w 181"/>
                <a:gd name="T1" fmla="*/ 0 h 252"/>
                <a:gd name="T2" fmla="*/ 181 w 181"/>
                <a:gd name="T3" fmla="*/ 0 h 252"/>
                <a:gd name="T4" fmla="*/ 111 w 181"/>
                <a:gd name="T5" fmla="*/ 252 h 252"/>
                <a:gd name="T6" fmla="*/ 80 w 181"/>
                <a:gd name="T7" fmla="*/ 252 h 252"/>
                <a:gd name="T8" fmla="*/ 0 w 181"/>
                <a:gd name="T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52">
                  <a:moveTo>
                    <a:pt x="0" y="0"/>
                  </a:moveTo>
                  <a:lnTo>
                    <a:pt x="181" y="0"/>
                  </a:lnTo>
                  <a:lnTo>
                    <a:pt x="111" y="252"/>
                  </a:lnTo>
                  <a:lnTo>
                    <a:pt x="80" y="2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72"/>
            <p:cNvSpPr>
              <a:spLocks/>
            </p:cNvSpPr>
            <p:nvPr/>
          </p:nvSpPr>
          <p:spPr bwMode="auto">
            <a:xfrm>
              <a:off x="11509674" y="2733675"/>
              <a:ext cx="101600" cy="171450"/>
            </a:xfrm>
            <a:custGeom>
              <a:avLst/>
              <a:gdLst>
                <a:gd name="T0" fmla="*/ 0 w 37"/>
                <a:gd name="T1" fmla="*/ 0 h 62"/>
                <a:gd name="T2" fmla="*/ 0 w 37"/>
                <a:gd name="T3" fmla="*/ 45 h 62"/>
                <a:gd name="T4" fmla="*/ 20 w 37"/>
                <a:gd name="T5" fmla="*/ 62 h 62"/>
                <a:gd name="T6" fmla="*/ 36 w 37"/>
                <a:gd name="T7" fmla="*/ 44 h 62"/>
                <a:gd name="T8" fmla="*/ 36 w 37"/>
                <a:gd name="T9" fmla="*/ 0 h 62"/>
                <a:gd name="T10" fmla="*/ 0 w 37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62">
                  <a:moveTo>
                    <a:pt x="0" y="0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62"/>
                    <a:pt x="20" y="62"/>
                  </a:cubicBezTo>
                  <a:cubicBezTo>
                    <a:pt x="37" y="62"/>
                    <a:pt x="36" y="44"/>
                    <a:pt x="36" y="44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73"/>
            <p:cNvSpPr>
              <a:spLocks/>
            </p:cNvSpPr>
            <p:nvPr/>
          </p:nvSpPr>
          <p:spPr bwMode="auto">
            <a:xfrm>
              <a:off x="11509674" y="2733675"/>
              <a:ext cx="98425" cy="50800"/>
            </a:xfrm>
            <a:custGeom>
              <a:avLst/>
              <a:gdLst>
                <a:gd name="T0" fmla="*/ 0 w 36"/>
                <a:gd name="T1" fmla="*/ 15 h 18"/>
                <a:gd name="T2" fmla="*/ 19 w 36"/>
                <a:gd name="T3" fmla="*/ 16 h 18"/>
                <a:gd name="T4" fmla="*/ 36 w 36"/>
                <a:gd name="T5" fmla="*/ 13 h 18"/>
                <a:gd name="T6" fmla="*/ 36 w 36"/>
                <a:gd name="T7" fmla="*/ 0 h 18"/>
                <a:gd name="T8" fmla="*/ 0 w 36"/>
                <a:gd name="T9" fmla="*/ 0 h 18"/>
                <a:gd name="T10" fmla="*/ 0 w 36"/>
                <a:gd name="T11" fmla="*/ 14 h 18"/>
                <a:gd name="T12" fmla="*/ 0 w 36"/>
                <a:gd name="T13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8">
                  <a:moveTo>
                    <a:pt x="0" y="15"/>
                  </a:moveTo>
                  <a:cubicBezTo>
                    <a:pt x="5" y="18"/>
                    <a:pt x="13" y="16"/>
                    <a:pt x="19" y="16"/>
                  </a:cubicBezTo>
                  <a:cubicBezTo>
                    <a:pt x="25" y="16"/>
                    <a:pt x="30" y="14"/>
                    <a:pt x="36" y="13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74"/>
            <p:cNvSpPr>
              <a:spLocks/>
            </p:cNvSpPr>
            <p:nvPr/>
          </p:nvSpPr>
          <p:spPr bwMode="auto">
            <a:xfrm>
              <a:off x="11215986" y="1911350"/>
              <a:ext cx="666750" cy="549275"/>
            </a:xfrm>
            <a:custGeom>
              <a:avLst/>
              <a:gdLst>
                <a:gd name="T0" fmla="*/ 43 w 241"/>
                <a:gd name="T1" fmla="*/ 198 h 198"/>
                <a:gd name="T2" fmla="*/ 10 w 241"/>
                <a:gd name="T3" fmla="*/ 191 h 198"/>
                <a:gd name="T4" fmla="*/ 0 w 241"/>
                <a:gd name="T5" fmla="*/ 118 h 198"/>
                <a:gd name="T6" fmla="*/ 116 w 241"/>
                <a:gd name="T7" fmla="*/ 0 h 198"/>
                <a:gd name="T8" fmla="*/ 238 w 241"/>
                <a:gd name="T9" fmla="*/ 110 h 198"/>
                <a:gd name="T10" fmla="*/ 228 w 241"/>
                <a:gd name="T11" fmla="*/ 181 h 198"/>
                <a:gd name="T12" fmla="*/ 43 w 241"/>
                <a:gd name="T13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198">
                  <a:moveTo>
                    <a:pt x="43" y="198"/>
                  </a:moveTo>
                  <a:cubicBezTo>
                    <a:pt x="10" y="191"/>
                    <a:pt x="10" y="191"/>
                    <a:pt x="10" y="191"/>
                  </a:cubicBezTo>
                  <a:cubicBezTo>
                    <a:pt x="10" y="191"/>
                    <a:pt x="1" y="154"/>
                    <a:pt x="0" y="118"/>
                  </a:cubicBezTo>
                  <a:cubicBezTo>
                    <a:pt x="0" y="81"/>
                    <a:pt x="18" y="0"/>
                    <a:pt x="116" y="0"/>
                  </a:cubicBezTo>
                  <a:cubicBezTo>
                    <a:pt x="213" y="0"/>
                    <a:pt x="234" y="71"/>
                    <a:pt x="238" y="110"/>
                  </a:cubicBezTo>
                  <a:cubicBezTo>
                    <a:pt x="241" y="149"/>
                    <a:pt x="228" y="181"/>
                    <a:pt x="228" y="181"/>
                  </a:cubicBezTo>
                  <a:lnTo>
                    <a:pt x="43" y="198"/>
                  </a:lnTo>
                  <a:close/>
                </a:path>
              </a:pathLst>
            </a:custGeom>
            <a:solidFill>
              <a:srgbClr val="724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275"/>
            <p:cNvSpPr>
              <a:spLocks/>
            </p:cNvSpPr>
            <p:nvPr/>
          </p:nvSpPr>
          <p:spPr bwMode="auto">
            <a:xfrm>
              <a:off x="11225511" y="2144713"/>
              <a:ext cx="287338" cy="298450"/>
            </a:xfrm>
            <a:custGeom>
              <a:avLst/>
              <a:gdLst>
                <a:gd name="T0" fmla="*/ 82 w 104"/>
                <a:gd name="T1" fmla="*/ 38 h 108"/>
                <a:gd name="T2" fmla="*/ 2 w 104"/>
                <a:gd name="T3" fmla="*/ 0 h 108"/>
                <a:gd name="T4" fmla="*/ 0 w 104"/>
                <a:gd name="T5" fmla="*/ 7 h 108"/>
                <a:gd name="T6" fmla="*/ 69 w 104"/>
                <a:gd name="T7" fmla="*/ 34 h 108"/>
                <a:gd name="T8" fmla="*/ 94 w 104"/>
                <a:gd name="T9" fmla="*/ 102 h 108"/>
                <a:gd name="T10" fmla="*/ 100 w 104"/>
                <a:gd name="T11" fmla="*/ 108 h 108"/>
                <a:gd name="T12" fmla="*/ 104 w 104"/>
                <a:gd name="T13" fmla="*/ 108 h 108"/>
                <a:gd name="T14" fmla="*/ 82 w 104"/>
                <a:gd name="T15" fmla="*/ 3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108">
                  <a:moveTo>
                    <a:pt x="82" y="38"/>
                  </a:moveTo>
                  <a:cubicBezTo>
                    <a:pt x="67" y="13"/>
                    <a:pt x="31" y="1"/>
                    <a:pt x="2" y="0"/>
                  </a:cubicBezTo>
                  <a:cubicBezTo>
                    <a:pt x="1" y="3"/>
                    <a:pt x="1" y="5"/>
                    <a:pt x="0" y="7"/>
                  </a:cubicBezTo>
                  <a:cubicBezTo>
                    <a:pt x="26" y="8"/>
                    <a:pt x="51" y="14"/>
                    <a:pt x="69" y="34"/>
                  </a:cubicBezTo>
                  <a:cubicBezTo>
                    <a:pt x="86" y="54"/>
                    <a:pt x="91" y="77"/>
                    <a:pt x="94" y="102"/>
                  </a:cubicBezTo>
                  <a:cubicBezTo>
                    <a:pt x="96" y="104"/>
                    <a:pt x="98" y="106"/>
                    <a:pt x="100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99" y="84"/>
                    <a:pt x="94" y="60"/>
                    <a:pt x="82" y="38"/>
                  </a:cubicBezTo>
                  <a:close/>
                </a:path>
              </a:pathLst>
            </a:custGeom>
            <a:solidFill>
              <a:srgbClr val="6041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276"/>
            <p:cNvSpPr>
              <a:spLocks/>
            </p:cNvSpPr>
            <p:nvPr/>
          </p:nvSpPr>
          <p:spPr bwMode="auto">
            <a:xfrm>
              <a:off x="11374736" y="1939925"/>
              <a:ext cx="169863" cy="500062"/>
            </a:xfrm>
            <a:custGeom>
              <a:avLst/>
              <a:gdLst>
                <a:gd name="T0" fmla="*/ 61 w 62"/>
                <a:gd name="T1" fmla="*/ 181 h 181"/>
                <a:gd name="T2" fmla="*/ 62 w 62"/>
                <a:gd name="T3" fmla="*/ 166 h 181"/>
                <a:gd name="T4" fmla="*/ 51 w 62"/>
                <a:gd name="T5" fmla="*/ 92 h 181"/>
                <a:gd name="T6" fmla="*/ 6 w 62"/>
                <a:gd name="T7" fmla="*/ 0 h 181"/>
                <a:gd name="T8" fmla="*/ 0 w 62"/>
                <a:gd name="T9" fmla="*/ 3 h 181"/>
                <a:gd name="T10" fmla="*/ 38 w 62"/>
                <a:gd name="T11" fmla="*/ 74 h 181"/>
                <a:gd name="T12" fmla="*/ 57 w 62"/>
                <a:gd name="T13" fmla="*/ 181 h 181"/>
                <a:gd name="T14" fmla="*/ 61 w 62"/>
                <a:gd name="T1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181">
                  <a:moveTo>
                    <a:pt x="61" y="181"/>
                  </a:moveTo>
                  <a:cubicBezTo>
                    <a:pt x="61" y="176"/>
                    <a:pt x="61" y="171"/>
                    <a:pt x="62" y="166"/>
                  </a:cubicBezTo>
                  <a:cubicBezTo>
                    <a:pt x="61" y="141"/>
                    <a:pt x="58" y="115"/>
                    <a:pt x="51" y="92"/>
                  </a:cubicBezTo>
                  <a:cubicBezTo>
                    <a:pt x="41" y="60"/>
                    <a:pt x="30" y="24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ubicBezTo>
                    <a:pt x="20" y="21"/>
                    <a:pt x="32" y="55"/>
                    <a:pt x="38" y="74"/>
                  </a:cubicBezTo>
                  <a:cubicBezTo>
                    <a:pt x="50" y="110"/>
                    <a:pt x="58" y="145"/>
                    <a:pt x="57" y="181"/>
                  </a:cubicBezTo>
                  <a:lnTo>
                    <a:pt x="61" y="181"/>
                  </a:lnTo>
                  <a:close/>
                </a:path>
              </a:pathLst>
            </a:custGeom>
            <a:solidFill>
              <a:srgbClr val="6041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277"/>
            <p:cNvSpPr>
              <a:spLocks/>
            </p:cNvSpPr>
            <p:nvPr/>
          </p:nvSpPr>
          <p:spPr bwMode="auto">
            <a:xfrm>
              <a:off x="11562061" y="1933575"/>
              <a:ext cx="127000" cy="504825"/>
            </a:xfrm>
            <a:custGeom>
              <a:avLst/>
              <a:gdLst>
                <a:gd name="T0" fmla="*/ 14 w 46"/>
                <a:gd name="T1" fmla="*/ 71 h 182"/>
                <a:gd name="T2" fmla="*/ 2 w 46"/>
                <a:gd name="T3" fmla="*/ 146 h 182"/>
                <a:gd name="T4" fmla="*/ 0 w 46"/>
                <a:gd name="T5" fmla="*/ 174 h 182"/>
                <a:gd name="T6" fmla="*/ 0 w 46"/>
                <a:gd name="T7" fmla="*/ 182 h 182"/>
                <a:gd name="T8" fmla="*/ 11 w 46"/>
                <a:gd name="T9" fmla="*/ 181 h 182"/>
                <a:gd name="T10" fmla="*/ 13 w 46"/>
                <a:gd name="T11" fmla="*/ 160 h 182"/>
                <a:gd name="T12" fmla="*/ 19 w 46"/>
                <a:gd name="T13" fmla="*/ 82 h 182"/>
                <a:gd name="T14" fmla="*/ 35 w 46"/>
                <a:gd name="T15" fmla="*/ 21 h 182"/>
                <a:gd name="T16" fmla="*/ 46 w 46"/>
                <a:gd name="T17" fmla="*/ 2 h 182"/>
                <a:gd name="T18" fmla="*/ 40 w 46"/>
                <a:gd name="T19" fmla="*/ 0 h 182"/>
                <a:gd name="T20" fmla="*/ 14 w 46"/>
                <a:gd name="T21" fmla="*/ 7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182">
                  <a:moveTo>
                    <a:pt x="14" y="71"/>
                  </a:moveTo>
                  <a:cubicBezTo>
                    <a:pt x="9" y="96"/>
                    <a:pt x="5" y="121"/>
                    <a:pt x="2" y="146"/>
                  </a:cubicBezTo>
                  <a:cubicBezTo>
                    <a:pt x="2" y="154"/>
                    <a:pt x="1" y="164"/>
                    <a:pt x="0" y="174"/>
                  </a:cubicBezTo>
                  <a:cubicBezTo>
                    <a:pt x="0" y="176"/>
                    <a:pt x="0" y="179"/>
                    <a:pt x="0" y="18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11" y="174"/>
                    <a:pt x="12" y="167"/>
                    <a:pt x="13" y="160"/>
                  </a:cubicBezTo>
                  <a:cubicBezTo>
                    <a:pt x="16" y="134"/>
                    <a:pt x="16" y="108"/>
                    <a:pt x="19" y="82"/>
                  </a:cubicBezTo>
                  <a:cubicBezTo>
                    <a:pt x="22" y="61"/>
                    <a:pt x="26" y="40"/>
                    <a:pt x="35" y="21"/>
                  </a:cubicBezTo>
                  <a:cubicBezTo>
                    <a:pt x="38" y="14"/>
                    <a:pt x="42" y="8"/>
                    <a:pt x="46" y="2"/>
                  </a:cubicBezTo>
                  <a:cubicBezTo>
                    <a:pt x="44" y="1"/>
                    <a:pt x="42" y="1"/>
                    <a:pt x="40" y="0"/>
                  </a:cubicBezTo>
                  <a:cubicBezTo>
                    <a:pt x="23" y="16"/>
                    <a:pt x="18" y="51"/>
                    <a:pt x="14" y="71"/>
                  </a:cubicBezTo>
                  <a:close/>
                </a:path>
              </a:pathLst>
            </a:custGeom>
            <a:solidFill>
              <a:srgbClr val="6041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278"/>
            <p:cNvSpPr>
              <a:spLocks/>
            </p:cNvSpPr>
            <p:nvPr/>
          </p:nvSpPr>
          <p:spPr bwMode="auto">
            <a:xfrm>
              <a:off x="11711286" y="2287588"/>
              <a:ext cx="163513" cy="133350"/>
            </a:xfrm>
            <a:custGeom>
              <a:avLst/>
              <a:gdLst>
                <a:gd name="T0" fmla="*/ 3 w 59"/>
                <a:gd name="T1" fmla="*/ 41 h 48"/>
                <a:gd name="T2" fmla="*/ 33 w 59"/>
                <a:gd name="T3" fmla="*/ 14 h 48"/>
                <a:gd name="T4" fmla="*/ 58 w 59"/>
                <a:gd name="T5" fmla="*/ 7 h 48"/>
                <a:gd name="T6" fmla="*/ 59 w 59"/>
                <a:gd name="T7" fmla="*/ 0 h 48"/>
                <a:gd name="T8" fmla="*/ 8 w 59"/>
                <a:gd name="T9" fmla="*/ 30 h 48"/>
                <a:gd name="T10" fmla="*/ 1 w 59"/>
                <a:gd name="T11" fmla="*/ 45 h 48"/>
                <a:gd name="T12" fmla="*/ 0 w 59"/>
                <a:gd name="T13" fmla="*/ 48 h 48"/>
                <a:gd name="T14" fmla="*/ 3 w 59"/>
                <a:gd name="T15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8">
                  <a:moveTo>
                    <a:pt x="3" y="41"/>
                  </a:moveTo>
                  <a:cubicBezTo>
                    <a:pt x="10" y="29"/>
                    <a:pt x="20" y="20"/>
                    <a:pt x="33" y="14"/>
                  </a:cubicBezTo>
                  <a:cubicBezTo>
                    <a:pt x="41" y="10"/>
                    <a:pt x="49" y="9"/>
                    <a:pt x="58" y="7"/>
                  </a:cubicBezTo>
                  <a:cubicBezTo>
                    <a:pt x="58" y="5"/>
                    <a:pt x="58" y="2"/>
                    <a:pt x="59" y="0"/>
                  </a:cubicBezTo>
                  <a:cubicBezTo>
                    <a:pt x="37" y="3"/>
                    <a:pt x="18" y="7"/>
                    <a:pt x="8" y="30"/>
                  </a:cubicBezTo>
                  <a:cubicBezTo>
                    <a:pt x="5" y="35"/>
                    <a:pt x="3" y="40"/>
                    <a:pt x="1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1" y="45"/>
                    <a:pt x="2" y="43"/>
                    <a:pt x="3" y="41"/>
                  </a:cubicBezTo>
                  <a:close/>
                </a:path>
              </a:pathLst>
            </a:custGeom>
            <a:solidFill>
              <a:srgbClr val="6041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279"/>
            <p:cNvSpPr>
              <a:spLocks/>
            </p:cNvSpPr>
            <p:nvPr/>
          </p:nvSpPr>
          <p:spPr bwMode="auto">
            <a:xfrm>
              <a:off x="11674774" y="2092325"/>
              <a:ext cx="174625" cy="336550"/>
            </a:xfrm>
            <a:custGeom>
              <a:avLst/>
              <a:gdLst>
                <a:gd name="T0" fmla="*/ 7 w 63"/>
                <a:gd name="T1" fmla="*/ 105 h 122"/>
                <a:gd name="T2" fmla="*/ 10 w 63"/>
                <a:gd name="T3" fmla="*/ 92 h 122"/>
                <a:gd name="T4" fmla="*/ 23 w 63"/>
                <a:gd name="T5" fmla="*/ 54 h 122"/>
                <a:gd name="T6" fmla="*/ 29 w 63"/>
                <a:gd name="T7" fmla="*/ 43 h 122"/>
                <a:gd name="T8" fmla="*/ 28 w 63"/>
                <a:gd name="T9" fmla="*/ 38 h 122"/>
                <a:gd name="T10" fmla="*/ 63 w 63"/>
                <a:gd name="T11" fmla="*/ 6 h 122"/>
                <a:gd name="T12" fmla="*/ 60 w 63"/>
                <a:gd name="T13" fmla="*/ 0 h 122"/>
                <a:gd name="T14" fmla="*/ 37 w 63"/>
                <a:gd name="T15" fmla="*/ 16 h 122"/>
                <a:gd name="T16" fmla="*/ 15 w 63"/>
                <a:gd name="T17" fmla="*/ 48 h 122"/>
                <a:gd name="T18" fmla="*/ 0 w 63"/>
                <a:gd name="T19" fmla="*/ 122 h 122"/>
                <a:gd name="T20" fmla="*/ 5 w 63"/>
                <a:gd name="T21" fmla="*/ 121 h 122"/>
                <a:gd name="T22" fmla="*/ 7 w 63"/>
                <a:gd name="T23" fmla="*/ 115 h 122"/>
                <a:gd name="T24" fmla="*/ 8 w 63"/>
                <a:gd name="T25" fmla="*/ 108 h 122"/>
                <a:gd name="T26" fmla="*/ 7 w 63"/>
                <a:gd name="T27" fmla="*/ 10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22">
                  <a:moveTo>
                    <a:pt x="7" y="105"/>
                  </a:moveTo>
                  <a:cubicBezTo>
                    <a:pt x="8" y="100"/>
                    <a:pt x="9" y="96"/>
                    <a:pt x="10" y="92"/>
                  </a:cubicBezTo>
                  <a:cubicBezTo>
                    <a:pt x="12" y="78"/>
                    <a:pt x="16" y="65"/>
                    <a:pt x="23" y="54"/>
                  </a:cubicBezTo>
                  <a:cubicBezTo>
                    <a:pt x="25" y="50"/>
                    <a:pt x="27" y="46"/>
                    <a:pt x="29" y="43"/>
                  </a:cubicBezTo>
                  <a:cubicBezTo>
                    <a:pt x="30" y="41"/>
                    <a:pt x="27" y="39"/>
                    <a:pt x="28" y="38"/>
                  </a:cubicBezTo>
                  <a:cubicBezTo>
                    <a:pt x="36" y="23"/>
                    <a:pt x="47" y="13"/>
                    <a:pt x="63" y="6"/>
                  </a:cubicBezTo>
                  <a:cubicBezTo>
                    <a:pt x="62" y="4"/>
                    <a:pt x="61" y="2"/>
                    <a:pt x="60" y="0"/>
                  </a:cubicBezTo>
                  <a:cubicBezTo>
                    <a:pt x="51" y="2"/>
                    <a:pt x="44" y="8"/>
                    <a:pt x="37" y="16"/>
                  </a:cubicBezTo>
                  <a:cubicBezTo>
                    <a:pt x="28" y="26"/>
                    <a:pt x="20" y="37"/>
                    <a:pt x="15" y="48"/>
                  </a:cubicBezTo>
                  <a:cubicBezTo>
                    <a:pt x="4" y="72"/>
                    <a:pt x="1" y="96"/>
                    <a:pt x="0" y="122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5" y="119"/>
                    <a:pt x="6" y="117"/>
                    <a:pt x="7" y="115"/>
                  </a:cubicBezTo>
                  <a:cubicBezTo>
                    <a:pt x="7" y="113"/>
                    <a:pt x="7" y="110"/>
                    <a:pt x="8" y="108"/>
                  </a:cubicBezTo>
                  <a:cubicBezTo>
                    <a:pt x="7" y="107"/>
                    <a:pt x="6" y="106"/>
                    <a:pt x="7" y="105"/>
                  </a:cubicBezTo>
                  <a:close/>
                </a:path>
              </a:pathLst>
            </a:custGeom>
            <a:solidFill>
              <a:srgbClr val="6041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280"/>
            <p:cNvSpPr>
              <a:spLocks/>
            </p:cNvSpPr>
            <p:nvPr/>
          </p:nvSpPr>
          <p:spPr bwMode="auto">
            <a:xfrm>
              <a:off x="11225511" y="2324100"/>
              <a:ext cx="255588" cy="125412"/>
            </a:xfrm>
            <a:custGeom>
              <a:avLst/>
              <a:gdLst>
                <a:gd name="T0" fmla="*/ 58 w 93"/>
                <a:gd name="T1" fmla="*/ 20 h 45"/>
                <a:gd name="T2" fmla="*/ 80 w 93"/>
                <a:gd name="T3" fmla="*/ 42 h 45"/>
                <a:gd name="T4" fmla="*/ 82 w 93"/>
                <a:gd name="T5" fmla="*/ 45 h 45"/>
                <a:gd name="T6" fmla="*/ 93 w 93"/>
                <a:gd name="T7" fmla="*/ 44 h 45"/>
                <a:gd name="T8" fmla="*/ 69 w 93"/>
                <a:gd name="T9" fmla="*/ 18 h 45"/>
                <a:gd name="T10" fmla="*/ 0 w 93"/>
                <a:gd name="T11" fmla="*/ 5 h 45"/>
                <a:gd name="T12" fmla="*/ 1 w 93"/>
                <a:gd name="T13" fmla="*/ 11 h 45"/>
                <a:gd name="T14" fmla="*/ 58 w 93"/>
                <a:gd name="T15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45">
                  <a:moveTo>
                    <a:pt x="58" y="20"/>
                  </a:moveTo>
                  <a:cubicBezTo>
                    <a:pt x="66" y="26"/>
                    <a:pt x="74" y="33"/>
                    <a:pt x="80" y="42"/>
                  </a:cubicBezTo>
                  <a:cubicBezTo>
                    <a:pt x="81" y="43"/>
                    <a:pt x="81" y="44"/>
                    <a:pt x="82" y="45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85" y="35"/>
                    <a:pt x="77" y="26"/>
                    <a:pt x="69" y="18"/>
                  </a:cubicBezTo>
                  <a:cubicBezTo>
                    <a:pt x="50" y="0"/>
                    <a:pt x="25" y="4"/>
                    <a:pt x="0" y="5"/>
                  </a:cubicBezTo>
                  <a:cubicBezTo>
                    <a:pt x="1" y="7"/>
                    <a:pt x="1" y="9"/>
                    <a:pt x="1" y="11"/>
                  </a:cubicBezTo>
                  <a:cubicBezTo>
                    <a:pt x="20" y="9"/>
                    <a:pt x="42" y="8"/>
                    <a:pt x="58" y="20"/>
                  </a:cubicBezTo>
                  <a:close/>
                </a:path>
              </a:pathLst>
            </a:custGeom>
            <a:solidFill>
              <a:srgbClr val="6041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281"/>
            <p:cNvSpPr>
              <a:spLocks/>
            </p:cNvSpPr>
            <p:nvPr/>
          </p:nvSpPr>
          <p:spPr bwMode="auto">
            <a:xfrm>
              <a:off x="11296949" y="2141538"/>
              <a:ext cx="508000" cy="625475"/>
            </a:xfrm>
            <a:custGeom>
              <a:avLst/>
              <a:gdLst>
                <a:gd name="T0" fmla="*/ 144 w 184"/>
                <a:gd name="T1" fmla="*/ 4 h 226"/>
                <a:gd name="T2" fmla="*/ 95 w 184"/>
                <a:gd name="T3" fmla="*/ 32 h 226"/>
                <a:gd name="T4" fmla="*/ 42 w 184"/>
                <a:gd name="T5" fmla="*/ 6 h 226"/>
                <a:gd name="T6" fmla="*/ 0 w 184"/>
                <a:gd name="T7" fmla="*/ 50 h 226"/>
                <a:gd name="T8" fmla="*/ 0 w 184"/>
                <a:gd name="T9" fmla="*/ 182 h 226"/>
                <a:gd name="T10" fmla="*/ 92 w 184"/>
                <a:gd name="T11" fmla="*/ 226 h 226"/>
                <a:gd name="T12" fmla="*/ 184 w 184"/>
                <a:gd name="T13" fmla="*/ 182 h 226"/>
                <a:gd name="T14" fmla="*/ 184 w 184"/>
                <a:gd name="T15" fmla="*/ 54 h 226"/>
                <a:gd name="T16" fmla="*/ 144 w 184"/>
                <a:gd name="T17" fmla="*/ 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226">
                  <a:moveTo>
                    <a:pt x="144" y="4"/>
                  </a:moveTo>
                  <a:cubicBezTo>
                    <a:pt x="109" y="0"/>
                    <a:pt x="95" y="32"/>
                    <a:pt x="95" y="32"/>
                  </a:cubicBezTo>
                  <a:cubicBezTo>
                    <a:pt x="95" y="32"/>
                    <a:pt x="78" y="0"/>
                    <a:pt x="42" y="6"/>
                  </a:cubicBezTo>
                  <a:cubicBezTo>
                    <a:pt x="5" y="13"/>
                    <a:pt x="0" y="50"/>
                    <a:pt x="0" y="50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206"/>
                    <a:pt x="41" y="226"/>
                    <a:pt x="92" y="226"/>
                  </a:cubicBezTo>
                  <a:cubicBezTo>
                    <a:pt x="143" y="226"/>
                    <a:pt x="184" y="206"/>
                    <a:pt x="184" y="182"/>
                  </a:cubicBezTo>
                  <a:cubicBezTo>
                    <a:pt x="184" y="182"/>
                    <a:pt x="184" y="71"/>
                    <a:pt x="184" y="54"/>
                  </a:cubicBezTo>
                  <a:cubicBezTo>
                    <a:pt x="184" y="36"/>
                    <a:pt x="178" y="8"/>
                    <a:pt x="144" y="4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Oval 282"/>
            <p:cNvSpPr>
              <a:spLocks noChangeArrowheads="1"/>
            </p:cNvSpPr>
            <p:nvPr/>
          </p:nvSpPr>
          <p:spPr bwMode="auto">
            <a:xfrm>
              <a:off x="11214399" y="2393950"/>
              <a:ext cx="128588" cy="12700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Oval 283"/>
            <p:cNvSpPr>
              <a:spLocks noChangeArrowheads="1"/>
            </p:cNvSpPr>
            <p:nvPr/>
          </p:nvSpPr>
          <p:spPr bwMode="auto">
            <a:xfrm>
              <a:off x="11752561" y="2393950"/>
              <a:ext cx="130175" cy="12700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284"/>
            <p:cNvSpPr>
              <a:spLocks/>
            </p:cNvSpPr>
            <p:nvPr/>
          </p:nvSpPr>
          <p:spPr bwMode="auto">
            <a:xfrm>
              <a:off x="11514436" y="2335213"/>
              <a:ext cx="85725" cy="244475"/>
            </a:xfrm>
            <a:custGeom>
              <a:avLst/>
              <a:gdLst>
                <a:gd name="T0" fmla="*/ 23 w 54"/>
                <a:gd name="T1" fmla="*/ 0 h 154"/>
                <a:gd name="T2" fmla="*/ 0 w 54"/>
                <a:gd name="T3" fmla="*/ 154 h 154"/>
                <a:gd name="T4" fmla="*/ 54 w 54"/>
                <a:gd name="T5" fmla="*/ 145 h 154"/>
                <a:gd name="T6" fmla="*/ 23 w 54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54">
                  <a:moveTo>
                    <a:pt x="23" y="0"/>
                  </a:moveTo>
                  <a:lnTo>
                    <a:pt x="0" y="154"/>
                  </a:lnTo>
                  <a:lnTo>
                    <a:pt x="54" y="14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285"/>
            <p:cNvSpPr>
              <a:spLocks/>
            </p:cNvSpPr>
            <p:nvPr/>
          </p:nvSpPr>
          <p:spPr bwMode="auto">
            <a:xfrm>
              <a:off x="11095336" y="2792413"/>
              <a:ext cx="481013" cy="822325"/>
            </a:xfrm>
            <a:custGeom>
              <a:avLst/>
              <a:gdLst>
                <a:gd name="T0" fmla="*/ 125 w 174"/>
                <a:gd name="T1" fmla="*/ 4 h 297"/>
                <a:gd name="T2" fmla="*/ 174 w 174"/>
                <a:gd name="T3" fmla="*/ 144 h 297"/>
                <a:gd name="T4" fmla="*/ 174 w 174"/>
                <a:gd name="T5" fmla="*/ 250 h 297"/>
                <a:gd name="T6" fmla="*/ 90 w 174"/>
                <a:gd name="T7" fmla="*/ 280 h 297"/>
                <a:gd name="T8" fmla="*/ 85 w 174"/>
                <a:gd name="T9" fmla="*/ 79 h 297"/>
                <a:gd name="T10" fmla="*/ 60 w 174"/>
                <a:gd name="T11" fmla="*/ 144 h 297"/>
                <a:gd name="T12" fmla="*/ 91 w 174"/>
                <a:gd name="T13" fmla="*/ 174 h 297"/>
                <a:gd name="T14" fmla="*/ 62 w 174"/>
                <a:gd name="T15" fmla="*/ 216 h 297"/>
                <a:gd name="T16" fmla="*/ 4 w 174"/>
                <a:gd name="T17" fmla="*/ 158 h 297"/>
                <a:gd name="T18" fmla="*/ 32 w 174"/>
                <a:gd name="T19" fmla="*/ 57 h 297"/>
                <a:gd name="T20" fmla="*/ 64 w 174"/>
                <a:gd name="T21" fmla="*/ 22 h 297"/>
                <a:gd name="T22" fmla="*/ 85 w 174"/>
                <a:gd name="T23" fmla="*/ 24 h 297"/>
                <a:gd name="T24" fmla="*/ 88 w 174"/>
                <a:gd name="T25" fmla="*/ 7 h 297"/>
                <a:gd name="T26" fmla="*/ 125 w 174"/>
                <a:gd name="T27" fmla="*/ 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4" h="297">
                  <a:moveTo>
                    <a:pt x="125" y="4"/>
                  </a:moveTo>
                  <a:cubicBezTo>
                    <a:pt x="174" y="144"/>
                    <a:pt x="174" y="144"/>
                    <a:pt x="174" y="144"/>
                  </a:cubicBezTo>
                  <a:cubicBezTo>
                    <a:pt x="174" y="250"/>
                    <a:pt x="174" y="250"/>
                    <a:pt x="174" y="250"/>
                  </a:cubicBezTo>
                  <a:cubicBezTo>
                    <a:pt x="174" y="250"/>
                    <a:pt x="151" y="297"/>
                    <a:pt x="90" y="280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60" y="144"/>
                    <a:pt x="60" y="144"/>
                    <a:pt x="60" y="14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62" y="216"/>
                    <a:pt x="62" y="216"/>
                    <a:pt x="62" y="216"/>
                  </a:cubicBezTo>
                  <a:cubicBezTo>
                    <a:pt x="62" y="216"/>
                    <a:pt x="8" y="181"/>
                    <a:pt x="4" y="158"/>
                  </a:cubicBezTo>
                  <a:cubicBezTo>
                    <a:pt x="0" y="135"/>
                    <a:pt x="32" y="57"/>
                    <a:pt x="32" y="57"/>
                  </a:cubicBezTo>
                  <a:cubicBezTo>
                    <a:pt x="32" y="57"/>
                    <a:pt x="46" y="21"/>
                    <a:pt x="64" y="22"/>
                  </a:cubicBezTo>
                  <a:cubicBezTo>
                    <a:pt x="87" y="24"/>
                    <a:pt x="85" y="24"/>
                    <a:pt x="85" y="24"/>
                  </a:cubicBezTo>
                  <a:cubicBezTo>
                    <a:pt x="85" y="24"/>
                    <a:pt x="83" y="14"/>
                    <a:pt x="88" y="7"/>
                  </a:cubicBezTo>
                  <a:cubicBezTo>
                    <a:pt x="93" y="0"/>
                    <a:pt x="125" y="4"/>
                    <a:pt x="12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286"/>
            <p:cNvSpPr>
              <a:spLocks/>
            </p:cNvSpPr>
            <p:nvPr/>
          </p:nvSpPr>
          <p:spPr bwMode="auto">
            <a:xfrm>
              <a:off x="11543011" y="2792413"/>
              <a:ext cx="385763" cy="822325"/>
            </a:xfrm>
            <a:custGeom>
              <a:avLst/>
              <a:gdLst>
                <a:gd name="T0" fmla="*/ 49 w 140"/>
                <a:gd name="T1" fmla="*/ 4 h 297"/>
                <a:gd name="T2" fmla="*/ 0 w 140"/>
                <a:gd name="T3" fmla="*/ 144 h 297"/>
                <a:gd name="T4" fmla="*/ 0 w 140"/>
                <a:gd name="T5" fmla="*/ 250 h 297"/>
                <a:gd name="T6" fmla="*/ 85 w 140"/>
                <a:gd name="T7" fmla="*/ 280 h 297"/>
                <a:gd name="T8" fmla="*/ 89 w 140"/>
                <a:gd name="T9" fmla="*/ 79 h 297"/>
                <a:gd name="T10" fmla="*/ 86 w 140"/>
                <a:gd name="T11" fmla="*/ 240 h 297"/>
                <a:gd name="T12" fmla="*/ 140 w 140"/>
                <a:gd name="T13" fmla="*/ 239 h 297"/>
                <a:gd name="T14" fmla="*/ 136 w 140"/>
                <a:gd name="T15" fmla="*/ 49 h 297"/>
                <a:gd name="T16" fmla="*/ 110 w 140"/>
                <a:gd name="T17" fmla="*/ 22 h 297"/>
                <a:gd name="T18" fmla="*/ 90 w 140"/>
                <a:gd name="T19" fmla="*/ 24 h 297"/>
                <a:gd name="T20" fmla="*/ 87 w 140"/>
                <a:gd name="T21" fmla="*/ 7 h 297"/>
                <a:gd name="T22" fmla="*/ 49 w 140"/>
                <a:gd name="T23" fmla="*/ 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297">
                  <a:moveTo>
                    <a:pt x="49" y="4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0" y="250"/>
                    <a:pt x="24" y="297"/>
                    <a:pt x="85" y="280"/>
                  </a:cubicBezTo>
                  <a:cubicBezTo>
                    <a:pt x="89" y="79"/>
                    <a:pt x="89" y="79"/>
                    <a:pt x="89" y="79"/>
                  </a:cubicBezTo>
                  <a:cubicBezTo>
                    <a:pt x="86" y="240"/>
                    <a:pt x="86" y="240"/>
                    <a:pt x="86" y="240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36" y="49"/>
                    <a:pt x="136" y="49"/>
                    <a:pt x="136" y="49"/>
                  </a:cubicBezTo>
                  <a:cubicBezTo>
                    <a:pt x="136" y="49"/>
                    <a:pt x="134" y="21"/>
                    <a:pt x="110" y="22"/>
                  </a:cubicBezTo>
                  <a:cubicBezTo>
                    <a:pt x="87" y="23"/>
                    <a:pt x="90" y="24"/>
                    <a:pt x="90" y="24"/>
                  </a:cubicBezTo>
                  <a:cubicBezTo>
                    <a:pt x="90" y="24"/>
                    <a:pt x="92" y="14"/>
                    <a:pt x="87" y="7"/>
                  </a:cubicBezTo>
                  <a:cubicBezTo>
                    <a:pt x="81" y="0"/>
                    <a:pt x="49" y="4"/>
                    <a:pt x="4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287"/>
            <p:cNvSpPr>
              <a:spLocks/>
            </p:cNvSpPr>
            <p:nvPr/>
          </p:nvSpPr>
          <p:spPr bwMode="auto">
            <a:xfrm>
              <a:off x="11779549" y="3016250"/>
              <a:ext cx="17463" cy="441325"/>
            </a:xfrm>
            <a:custGeom>
              <a:avLst/>
              <a:gdLst>
                <a:gd name="T0" fmla="*/ 4 w 6"/>
                <a:gd name="T1" fmla="*/ 149 h 159"/>
                <a:gd name="T2" fmla="*/ 5 w 6"/>
                <a:gd name="T3" fmla="*/ 98 h 159"/>
                <a:gd name="T4" fmla="*/ 3 w 6"/>
                <a:gd name="T5" fmla="*/ 0 h 159"/>
                <a:gd name="T6" fmla="*/ 0 w 6"/>
                <a:gd name="T7" fmla="*/ 159 h 159"/>
                <a:gd name="T8" fmla="*/ 4 w 6"/>
                <a:gd name="T9" fmla="*/ 159 h 159"/>
                <a:gd name="T10" fmla="*/ 4 w 6"/>
                <a:gd name="T11" fmla="*/ 14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59">
                  <a:moveTo>
                    <a:pt x="4" y="149"/>
                  </a:moveTo>
                  <a:cubicBezTo>
                    <a:pt x="4" y="132"/>
                    <a:pt x="5" y="115"/>
                    <a:pt x="5" y="98"/>
                  </a:cubicBezTo>
                  <a:cubicBezTo>
                    <a:pt x="6" y="62"/>
                    <a:pt x="5" y="34"/>
                    <a:pt x="3" y="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4" y="159"/>
                    <a:pt x="4" y="159"/>
                    <a:pt x="4" y="159"/>
                  </a:cubicBezTo>
                  <a:cubicBezTo>
                    <a:pt x="4" y="156"/>
                    <a:pt x="4" y="152"/>
                    <a:pt x="4" y="149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288"/>
            <p:cNvSpPr>
              <a:spLocks/>
            </p:cNvSpPr>
            <p:nvPr/>
          </p:nvSpPr>
          <p:spPr bwMode="auto">
            <a:xfrm>
              <a:off x="11428711" y="2803525"/>
              <a:ext cx="130175" cy="349250"/>
            </a:xfrm>
            <a:custGeom>
              <a:avLst/>
              <a:gdLst>
                <a:gd name="T0" fmla="*/ 7 w 82"/>
                <a:gd name="T1" fmla="*/ 0 h 220"/>
                <a:gd name="T2" fmla="*/ 0 w 82"/>
                <a:gd name="T3" fmla="*/ 99 h 220"/>
                <a:gd name="T4" fmla="*/ 32 w 82"/>
                <a:gd name="T5" fmla="*/ 99 h 220"/>
                <a:gd name="T6" fmla="*/ 11 w 82"/>
                <a:gd name="T7" fmla="*/ 220 h 220"/>
                <a:gd name="T8" fmla="*/ 82 w 82"/>
                <a:gd name="T9" fmla="*/ 215 h 220"/>
                <a:gd name="T10" fmla="*/ 7 w 82"/>
                <a:gd name="T1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220">
                  <a:moveTo>
                    <a:pt x="7" y="0"/>
                  </a:moveTo>
                  <a:lnTo>
                    <a:pt x="0" y="99"/>
                  </a:lnTo>
                  <a:lnTo>
                    <a:pt x="32" y="99"/>
                  </a:lnTo>
                  <a:lnTo>
                    <a:pt x="11" y="220"/>
                  </a:lnTo>
                  <a:lnTo>
                    <a:pt x="82" y="21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289"/>
            <p:cNvSpPr>
              <a:spLocks/>
            </p:cNvSpPr>
            <p:nvPr/>
          </p:nvSpPr>
          <p:spPr bwMode="auto">
            <a:xfrm>
              <a:off x="11558886" y="2803525"/>
              <a:ext cx="133350" cy="349250"/>
            </a:xfrm>
            <a:custGeom>
              <a:avLst/>
              <a:gdLst>
                <a:gd name="T0" fmla="*/ 75 w 84"/>
                <a:gd name="T1" fmla="*/ 0 h 220"/>
                <a:gd name="T2" fmla="*/ 84 w 84"/>
                <a:gd name="T3" fmla="*/ 99 h 220"/>
                <a:gd name="T4" fmla="*/ 52 w 84"/>
                <a:gd name="T5" fmla="*/ 99 h 220"/>
                <a:gd name="T6" fmla="*/ 71 w 84"/>
                <a:gd name="T7" fmla="*/ 220 h 220"/>
                <a:gd name="T8" fmla="*/ 0 w 84"/>
                <a:gd name="T9" fmla="*/ 215 h 220"/>
                <a:gd name="T10" fmla="*/ 75 w 84"/>
                <a:gd name="T1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20">
                  <a:moveTo>
                    <a:pt x="75" y="0"/>
                  </a:moveTo>
                  <a:lnTo>
                    <a:pt x="84" y="99"/>
                  </a:lnTo>
                  <a:lnTo>
                    <a:pt x="52" y="99"/>
                  </a:lnTo>
                  <a:lnTo>
                    <a:pt x="71" y="220"/>
                  </a:lnTo>
                  <a:lnTo>
                    <a:pt x="0" y="215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Rectangle 290"/>
            <p:cNvSpPr>
              <a:spLocks noChangeArrowheads="1"/>
            </p:cNvSpPr>
            <p:nvPr/>
          </p:nvSpPr>
          <p:spPr bwMode="auto">
            <a:xfrm>
              <a:off x="11633499" y="3421062"/>
              <a:ext cx="104775" cy="15875"/>
            </a:xfrm>
            <a:prstGeom prst="rect">
              <a:avLst/>
            </a:pr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Rectangle 291"/>
            <p:cNvSpPr>
              <a:spLocks noChangeArrowheads="1"/>
            </p:cNvSpPr>
            <p:nvPr/>
          </p:nvSpPr>
          <p:spPr bwMode="auto">
            <a:xfrm>
              <a:off x="11374736" y="3421062"/>
              <a:ext cx="106363" cy="15875"/>
            </a:xfrm>
            <a:prstGeom prst="rect">
              <a:avLst/>
            </a:pr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Rectangle 292"/>
            <p:cNvSpPr>
              <a:spLocks noChangeArrowheads="1"/>
            </p:cNvSpPr>
            <p:nvPr/>
          </p:nvSpPr>
          <p:spPr bwMode="auto">
            <a:xfrm>
              <a:off x="11670011" y="3024188"/>
              <a:ext cx="96838" cy="22225"/>
            </a:xfrm>
            <a:prstGeom prst="rect">
              <a:avLst/>
            </a:prstGeom>
            <a:solidFill>
              <a:srgbClr val="B79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Rectangle 293"/>
            <p:cNvSpPr>
              <a:spLocks noChangeArrowheads="1"/>
            </p:cNvSpPr>
            <p:nvPr/>
          </p:nvSpPr>
          <p:spPr bwMode="auto">
            <a:xfrm>
              <a:off x="11554124" y="3144837"/>
              <a:ext cx="7938" cy="376237"/>
            </a:xfrm>
            <a:prstGeom prst="rect">
              <a:avLst/>
            </a:pr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294"/>
            <p:cNvSpPr>
              <a:spLocks/>
            </p:cNvSpPr>
            <p:nvPr/>
          </p:nvSpPr>
          <p:spPr bwMode="auto">
            <a:xfrm>
              <a:off x="11238211" y="4254500"/>
              <a:ext cx="241300" cy="163512"/>
            </a:xfrm>
            <a:custGeom>
              <a:avLst/>
              <a:gdLst>
                <a:gd name="T0" fmla="*/ 0 w 87"/>
                <a:gd name="T1" fmla="*/ 54 h 59"/>
                <a:gd name="T2" fmla="*/ 78 w 87"/>
                <a:gd name="T3" fmla="*/ 59 h 59"/>
                <a:gd name="T4" fmla="*/ 46 w 87"/>
                <a:gd name="T5" fmla="*/ 10 h 59"/>
                <a:gd name="T6" fmla="*/ 0 w 87"/>
                <a:gd name="T7" fmla="*/ 5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59">
                  <a:moveTo>
                    <a:pt x="0" y="54"/>
                  </a:move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87" y="21"/>
                    <a:pt x="46" y="10"/>
                  </a:cubicBezTo>
                  <a:cubicBezTo>
                    <a:pt x="5" y="0"/>
                    <a:pt x="0" y="54"/>
                    <a:pt x="0" y="54"/>
                  </a:cubicBezTo>
                  <a:close/>
                </a:path>
              </a:pathLst>
            </a:custGeom>
            <a:solidFill>
              <a:srgbClr val="4C4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295"/>
            <p:cNvSpPr>
              <a:spLocks/>
            </p:cNvSpPr>
            <p:nvPr/>
          </p:nvSpPr>
          <p:spPr bwMode="auto">
            <a:xfrm>
              <a:off x="11674774" y="4257675"/>
              <a:ext cx="238125" cy="163512"/>
            </a:xfrm>
            <a:custGeom>
              <a:avLst/>
              <a:gdLst>
                <a:gd name="T0" fmla="*/ 86 w 86"/>
                <a:gd name="T1" fmla="*/ 54 h 59"/>
                <a:gd name="T2" fmla="*/ 8 w 86"/>
                <a:gd name="T3" fmla="*/ 59 h 59"/>
                <a:gd name="T4" fmla="*/ 41 w 86"/>
                <a:gd name="T5" fmla="*/ 11 h 59"/>
                <a:gd name="T6" fmla="*/ 86 w 86"/>
                <a:gd name="T7" fmla="*/ 5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59">
                  <a:moveTo>
                    <a:pt x="86" y="54"/>
                  </a:move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0" y="21"/>
                    <a:pt x="41" y="11"/>
                  </a:cubicBezTo>
                  <a:cubicBezTo>
                    <a:pt x="82" y="0"/>
                    <a:pt x="86" y="54"/>
                    <a:pt x="86" y="54"/>
                  </a:cubicBezTo>
                  <a:close/>
                </a:path>
              </a:pathLst>
            </a:custGeom>
            <a:solidFill>
              <a:srgbClr val="4C4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296"/>
            <p:cNvSpPr>
              <a:spLocks/>
            </p:cNvSpPr>
            <p:nvPr/>
          </p:nvSpPr>
          <p:spPr bwMode="auto">
            <a:xfrm>
              <a:off x="11271549" y="3282950"/>
              <a:ext cx="168275" cy="179387"/>
            </a:xfrm>
            <a:custGeom>
              <a:avLst/>
              <a:gdLst>
                <a:gd name="T0" fmla="*/ 25 w 61"/>
                <a:gd name="T1" fmla="*/ 0 h 65"/>
                <a:gd name="T2" fmla="*/ 30 w 61"/>
                <a:gd name="T3" fmla="*/ 4 h 65"/>
                <a:gd name="T4" fmla="*/ 49 w 61"/>
                <a:gd name="T5" fmla="*/ 21 h 65"/>
                <a:gd name="T6" fmla="*/ 51 w 61"/>
                <a:gd name="T7" fmla="*/ 47 h 65"/>
                <a:gd name="T8" fmla="*/ 21 w 61"/>
                <a:gd name="T9" fmla="*/ 53 h 65"/>
                <a:gd name="T10" fmla="*/ 0 w 61"/>
                <a:gd name="T11" fmla="*/ 36 h 65"/>
                <a:gd name="T12" fmla="*/ 25 w 61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65">
                  <a:moveTo>
                    <a:pt x="25" y="0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61" y="33"/>
                    <a:pt x="51" y="47"/>
                  </a:cubicBezTo>
                  <a:cubicBezTo>
                    <a:pt x="38" y="65"/>
                    <a:pt x="21" y="53"/>
                    <a:pt x="21" y="53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Oval 297"/>
            <p:cNvSpPr>
              <a:spLocks noChangeArrowheads="1"/>
            </p:cNvSpPr>
            <p:nvPr/>
          </p:nvSpPr>
          <p:spPr bwMode="auto">
            <a:xfrm>
              <a:off x="11357274" y="2335213"/>
              <a:ext cx="92075" cy="92075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Oval 298"/>
            <p:cNvSpPr>
              <a:spLocks noChangeArrowheads="1"/>
            </p:cNvSpPr>
            <p:nvPr/>
          </p:nvSpPr>
          <p:spPr bwMode="auto">
            <a:xfrm>
              <a:off x="11644611" y="2335213"/>
              <a:ext cx="92075" cy="92075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299"/>
            <p:cNvSpPr>
              <a:spLocks/>
            </p:cNvSpPr>
            <p:nvPr/>
          </p:nvSpPr>
          <p:spPr bwMode="auto">
            <a:xfrm>
              <a:off x="11312824" y="2274888"/>
              <a:ext cx="119063" cy="60325"/>
            </a:xfrm>
            <a:custGeom>
              <a:avLst/>
              <a:gdLst>
                <a:gd name="T0" fmla="*/ 2 w 43"/>
                <a:gd name="T1" fmla="*/ 22 h 22"/>
                <a:gd name="T2" fmla="*/ 0 w 43"/>
                <a:gd name="T3" fmla="*/ 21 h 22"/>
                <a:gd name="T4" fmla="*/ 1 w 43"/>
                <a:gd name="T5" fmla="*/ 18 h 22"/>
                <a:gd name="T6" fmla="*/ 40 w 43"/>
                <a:gd name="T7" fmla="*/ 1 h 22"/>
                <a:gd name="T8" fmla="*/ 42 w 43"/>
                <a:gd name="T9" fmla="*/ 2 h 22"/>
                <a:gd name="T10" fmla="*/ 41 w 43"/>
                <a:gd name="T11" fmla="*/ 4 h 22"/>
                <a:gd name="T12" fmla="*/ 3 w 43"/>
                <a:gd name="T13" fmla="*/ 22 h 22"/>
                <a:gd name="T14" fmla="*/ 2 w 43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2">
                  <a:moveTo>
                    <a:pt x="2" y="22"/>
                  </a:moveTo>
                  <a:cubicBezTo>
                    <a:pt x="1" y="22"/>
                    <a:pt x="1" y="22"/>
                    <a:pt x="0" y="21"/>
                  </a:cubicBezTo>
                  <a:cubicBezTo>
                    <a:pt x="0" y="20"/>
                    <a:pt x="0" y="19"/>
                    <a:pt x="1" y="1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0"/>
                    <a:pt x="42" y="0"/>
                    <a:pt x="42" y="2"/>
                  </a:cubicBezTo>
                  <a:cubicBezTo>
                    <a:pt x="43" y="3"/>
                    <a:pt x="42" y="4"/>
                    <a:pt x="41" y="4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300"/>
            <p:cNvSpPr>
              <a:spLocks/>
            </p:cNvSpPr>
            <p:nvPr/>
          </p:nvSpPr>
          <p:spPr bwMode="auto">
            <a:xfrm>
              <a:off x="11666836" y="2265363"/>
              <a:ext cx="119063" cy="65087"/>
            </a:xfrm>
            <a:custGeom>
              <a:avLst/>
              <a:gdLst>
                <a:gd name="T0" fmla="*/ 41 w 43"/>
                <a:gd name="T1" fmla="*/ 23 h 23"/>
                <a:gd name="T2" fmla="*/ 43 w 43"/>
                <a:gd name="T3" fmla="*/ 22 h 23"/>
                <a:gd name="T4" fmla="*/ 42 w 43"/>
                <a:gd name="T5" fmla="*/ 19 h 23"/>
                <a:gd name="T6" fmla="*/ 4 w 43"/>
                <a:gd name="T7" fmla="*/ 1 h 23"/>
                <a:gd name="T8" fmla="*/ 1 w 43"/>
                <a:gd name="T9" fmla="*/ 2 h 23"/>
                <a:gd name="T10" fmla="*/ 2 w 43"/>
                <a:gd name="T11" fmla="*/ 5 h 23"/>
                <a:gd name="T12" fmla="*/ 40 w 43"/>
                <a:gd name="T13" fmla="*/ 23 h 23"/>
                <a:gd name="T14" fmla="*/ 41 w 43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3">
                  <a:moveTo>
                    <a:pt x="41" y="23"/>
                  </a:moveTo>
                  <a:cubicBezTo>
                    <a:pt x="42" y="23"/>
                    <a:pt x="43" y="22"/>
                    <a:pt x="43" y="22"/>
                  </a:cubicBezTo>
                  <a:cubicBezTo>
                    <a:pt x="43" y="20"/>
                    <a:pt x="43" y="19"/>
                    <a:pt x="42" y="19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1" y="23"/>
                    <a:pt x="41" y="23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301"/>
            <p:cNvSpPr>
              <a:spLocks/>
            </p:cNvSpPr>
            <p:nvPr/>
          </p:nvSpPr>
          <p:spPr bwMode="auto">
            <a:xfrm>
              <a:off x="11454111" y="2587625"/>
              <a:ext cx="239713" cy="115887"/>
            </a:xfrm>
            <a:custGeom>
              <a:avLst/>
              <a:gdLst>
                <a:gd name="T0" fmla="*/ 38 w 87"/>
                <a:gd name="T1" fmla="*/ 39 h 42"/>
                <a:gd name="T2" fmla="*/ 1 w 87"/>
                <a:gd name="T3" fmla="*/ 28 h 42"/>
                <a:gd name="T4" fmla="*/ 1 w 87"/>
                <a:gd name="T5" fmla="*/ 25 h 42"/>
                <a:gd name="T6" fmla="*/ 4 w 87"/>
                <a:gd name="T7" fmla="*/ 24 h 42"/>
                <a:gd name="T8" fmla="*/ 55 w 87"/>
                <a:gd name="T9" fmla="*/ 32 h 42"/>
                <a:gd name="T10" fmla="*/ 82 w 87"/>
                <a:gd name="T11" fmla="*/ 2 h 42"/>
                <a:gd name="T12" fmla="*/ 85 w 87"/>
                <a:gd name="T13" fmla="*/ 0 h 42"/>
                <a:gd name="T14" fmla="*/ 86 w 87"/>
                <a:gd name="T15" fmla="*/ 3 h 42"/>
                <a:gd name="T16" fmla="*/ 56 w 87"/>
                <a:gd name="T17" fmla="*/ 36 h 42"/>
                <a:gd name="T18" fmla="*/ 38 w 87"/>
                <a:gd name="T19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42">
                  <a:moveTo>
                    <a:pt x="38" y="39"/>
                  </a:moveTo>
                  <a:cubicBezTo>
                    <a:pt x="18" y="39"/>
                    <a:pt x="2" y="29"/>
                    <a:pt x="1" y="28"/>
                  </a:cubicBezTo>
                  <a:cubicBezTo>
                    <a:pt x="0" y="27"/>
                    <a:pt x="0" y="26"/>
                    <a:pt x="1" y="25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4" y="25"/>
                    <a:pt x="30" y="42"/>
                    <a:pt x="55" y="32"/>
                  </a:cubicBezTo>
                  <a:cubicBezTo>
                    <a:pt x="79" y="22"/>
                    <a:pt x="82" y="2"/>
                    <a:pt x="82" y="2"/>
                  </a:cubicBezTo>
                  <a:cubicBezTo>
                    <a:pt x="82" y="1"/>
                    <a:pt x="83" y="0"/>
                    <a:pt x="85" y="0"/>
                  </a:cubicBezTo>
                  <a:cubicBezTo>
                    <a:pt x="86" y="0"/>
                    <a:pt x="87" y="2"/>
                    <a:pt x="86" y="3"/>
                  </a:cubicBezTo>
                  <a:cubicBezTo>
                    <a:pt x="86" y="4"/>
                    <a:pt x="83" y="25"/>
                    <a:pt x="56" y="36"/>
                  </a:cubicBezTo>
                  <a:cubicBezTo>
                    <a:pt x="50" y="38"/>
                    <a:pt x="44" y="39"/>
                    <a:pt x="38" y="39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4" name="组合 503"/>
          <p:cNvGrpSpPr/>
          <p:nvPr/>
        </p:nvGrpSpPr>
        <p:grpSpPr>
          <a:xfrm>
            <a:off x="9726911" y="1933575"/>
            <a:ext cx="912813" cy="2487612"/>
            <a:chOff x="9726911" y="1933575"/>
            <a:chExt cx="912813" cy="2487612"/>
          </a:xfrm>
        </p:grpSpPr>
        <p:sp>
          <p:nvSpPr>
            <p:cNvPr id="332" name="Freeform 302"/>
            <p:cNvSpPr>
              <a:spLocks/>
            </p:cNvSpPr>
            <p:nvPr/>
          </p:nvSpPr>
          <p:spPr bwMode="auto">
            <a:xfrm>
              <a:off x="9893599" y="3462337"/>
              <a:ext cx="638175" cy="903287"/>
            </a:xfrm>
            <a:custGeom>
              <a:avLst/>
              <a:gdLst>
                <a:gd name="T0" fmla="*/ 122 w 402"/>
                <a:gd name="T1" fmla="*/ 18 h 569"/>
                <a:gd name="T2" fmla="*/ 35 w 402"/>
                <a:gd name="T3" fmla="*/ 37 h 569"/>
                <a:gd name="T4" fmla="*/ 0 w 402"/>
                <a:gd name="T5" fmla="*/ 558 h 569"/>
                <a:gd name="T6" fmla="*/ 115 w 402"/>
                <a:gd name="T7" fmla="*/ 569 h 569"/>
                <a:gd name="T8" fmla="*/ 184 w 402"/>
                <a:gd name="T9" fmla="*/ 138 h 569"/>
                <a:gd name="T10" fmla="*/ 219 w 402"/>
                <a:gd name="T11" fmla="*/ 136 h 569"/>
                <a:gd name="T12" fmla="*/ 287 w 402"/>
                <a:gd name="T13" fmla="*/ 553 h 569"/>
                <a:gd name="T14" fmla="*/ 402 w 402"/>
                <a:gd name="T15" fmla="*/ 538 h 569"/>
                <a:gd name="T16" fmla="*/ 336 w 402"/>
                <a:gd name="T17" fmla="*/ 21 h 569"/>
                <a:gd name="T18" fmla="*/ 309 w 402"/>
                <a:gd name="T19" fmla="*/ 0 h 569"/>
                <a:gd name="T20" fmla="*/ 122 w 402"/>
                <a:gd name="T21" fmla="*/ 18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2" h="569">
                  <a:moveTo>
                    <a:pt x="122" y="18"/>
                  </a:moveTo>
                  <a:lnTo>
                    <a:pt x="35" y="37"/>
                  </a:lnTo>
                  <a:lnTo>
                    <a:pt x="0" y="558"/>
                  </a:lnTo>
                  <a:lnTo>
                    <a:pt x="115" y="569"/>
                  </a:lnTo>
                  <a:lnTo>
                    <a:pt x="184" y="138"/>
                  </a:lnTo>
                  <a:lnTo>
                    <a:pt x="219" y="136"/>
                  </a:lnTo>
                  <a:lnTo>
                    <a:pt x="287" y="553"/>
                  </a:lnTo>
                  <a:lnTo>
                    <a:pt x="402" y="538"/>
                  </a:lnTo>
                  <a:lnTo>
                    <a:pt x="336" y="21"/>
                  </a:lnTo>
                  <a:lnTo>
                    <a:pt x="309" y="0"/>
                  </a:lnTo>
                  <a:lnTo>
                    <a:pt x="122" y="18"/>
                  </a:lnTo>
                  <a:close/>
                </a:path>
              </a:pathLst>
            </a:custGeom>
            <a:solidFill>
              <a:srgbClr val="FFF8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303"/>
            <p:cNvSpPr>
              <a:spLocks/>
            </p:cNvSpPr>
            <p:nvPr/>
          </p:nvSpPr>
          <p:spPr bwMode="auto">
            <a:xfrm>
              <a:off x="9949161" y="3462337"/>
              <a:ext cx="479425" cy="61912"/>
            </a:xfrm>
            <a:custGeom>
              <a:avLst/>
              <a:gdLst>
                <a:gd name="T0" fmla="*/ 100 w 174"/>
                <a:gd name="T1" fmla="*/ 20 h 22"/>
                <a:gd name="T2" fmla="*/ 174 w 174"/>
                <a:gd name="T3" fmla="*/ 15 h 22"/>
                <a:gd name="T4" fmla="*/ 173 w 174"/>
                <a:gd name="T5" fmla="*/ 12 h 22"/>
                <a:gd name="T6" fmla="*/ 158 w 174"/>
                <a:gd name="T7" fmla="*/ 0 h 22"/>
                <a:gd name="T8" fmla="*/ 50 w 174"/>
                <a:gd name="T9" fmla="*/ 10 h 22"/>
                <a:gd name="T10" fmla="*/ 0 w 174"/>
                <a:gd name="T11" fmla="*/ 21 h 22"/>
                <a:gd name="T12" fmla="*/ 0 w 174"/>
                <a:gd name="T13" fmla="*/ 22 h 22"/>
                <a:gd name="T14" fmla="*/ 100 w 174"/>
                <a:gd name="T15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22">
                  <a:moveTo>
                    <a:pt x="100" y="20"/>
                  </a:moveTo>
                  <a:cubicBezTo>
                    <a:pt x="124" y="19"/>
                    <a:pt x="149" y="18"/>
                    <a:pt x="174" y="15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3" y="22"/>
                    <a:pt x="67" y="22"/>
                    <a:pt x="100" y="20"/>
                  </a:cubicBezTo>
                  <a:close/>
                </a:path>
              </a:pathLst>
            </a:custGeom>
            <a:solidFill>
              <a:srgbClr val="D3C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304"/>
            <p:cNvSpPr>
              <a:spLocks/>
            </p:cNvSpPr>
            <p:nvPr/>
          </p:nvSpPr>
          <p:spPr bwMode="auto">
            <a:xfrm>
              <a:off x="9938049" y="3513137"/>
              <a:ext cx="120650" cy="215900"/>
            </a:xfrm>
            <a:custGeom>
              <a:avLst/>
              <a:gdLst>
                <a:gd name="T0" fmla="*/ 41 w 44"/>
                <a:gd name="T1" fmla="*/ 20 h 78"/>
                <a:gd name="T2" fmla="*/ 31 w 44"/>
                <a:gd name="T3" fmla="*/ 8 h 78"/>
                <a:gd name="T4" fmla="*/ 16 w 44"/>
                <a:gd name="T5" fmla="*/ 0 h 78"/>
                <a:gd name="T6" fmla="*/ 4 w 44"/>
                <a:gd name="T7" fmla="*/ 3 h 78"/>
                <a:gd name="T8" fmla="*/ 0 w 44"/>
                <a:gd name="T9" fmla="*/ 69 h 78"/>
                <a:gd name="T10" fmla="*/ 15 w 44"/>
                <a:gd name="T11" fmla="*/ 74 h 78"/>
                <a:gd name="T12" fmla="*/ 21 w 44"/>
                <a:gd name="T13" fmla="*/ 65 h 78"/>
                <a:gd name="T14" fmla="*/ 25 w 44"/>
                <a:gd name="T15" fmla="*/ 63 h 78"/>
                <a:gd name="T16" fmla="*/ 32 w 44"/>
                <a:gd name="T17" fmla="*/ 52 h 78"/>
                <a:gd name="T18" fmla="*/ 34 w 44"/>
                <a:gd name="T19" fmla="*/ 48 h 78"/>
                <a:gd name="T20" fmla="*/ 40 w 44"/>
                <a:gd name="T21" fmla="*/ 28 h 78"/>
                <a:gd name="T22" fmla="*/ 41 w 44"/>
                <a:gd name="T23" fmla="*/ 2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78">
                  <a:moveTo>
                    <a:pt x="41" y="20"/>
                  </a:moveTo>
                  <a:cubicBezTo>
                    <a:pt x="41" y="14"/>
                    <a:pt x="35" y="11"/>
                    <a:pt x="31" y="8"/>
                  </a:cubicBezTo>
                  <a:cubicBezTo>
                    <a:pt x="26" y="5"/>
                    <a:pt x="21" y="3"/>
                    <a:pt x="16" y="0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" y="74"/>
                    <a:pt x="10" y="78"/>
                    <a:pt x="15" y="74"/>
                  </a:cubicBezTo>
                  <a:cubicBezTo>
                    <a:pt x="23" y="68"/>
                    <a:pt x="17" y="69"/>
                    <a:pt x="21" y="65"/>
                  </a:cubicBezTo>
                  <a:cubicBezTo>
                    <a:pt x="22" y="64"/>
                    <a:pt x="23" y="63"/>
                    <a:pt x="25" y="63"/>
                  </a:cubicBezTo>
                  <a:cubicBezTo>
                    <a:pt x="31" y="63"/>
                    <a:pt x="38" y="58"/>
                    <a:pt x="32" y="52"/>
                  </a:cubicBezTo>
                  <a:cubicBezTo>
                    <a:pt x="31" y="50"/>
                    <a:pt x="32" y="48"/>
                    <a:pt x="34" y="48"/>
                  </a:cubicBezTo>
                  <a:cubicBezTo>
                    <a:pt x="44" y="48"/>
                    <a:pt x="39" y="33"/>
                    <a:pt x="40" y="28"/>
                  </a:cubicBezTo>
                  <a:cubicBezTo>
                    <a:pt x="40" y="25"/>
                    <a:pt x="41" y="23"/>
                    <a:pt x="41" y="2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305"/>
            <p:cNvSpPr>
              <a:spLocks/>
            </p:cNvSpPr>
            <p:nvPr/>
          </p:nvSpPr>
          <p:spPr bwMode="auto">
            <a:xfrm>
              <a:off x="10236499" y="3465512"/>
              <a:ext cx="161925" cy="100012"/>
            </a:xfrm>
            <a:custGeom>
              <a:avLst/>
              <a:gdLst>
                <a:gd name="T0" fmla="*/ 4 w 59"/>
                <a:gd name="T1" fmla="*/ 29 h 36"/>
                <a:gd name="T2" fmla="*/ 5 w 59"/>
                <a:gd name="T3" fmla="*/ 30 h 36"/>
                <a:gd name="T4" fmla="*/ 28 w 59"/>
                <a:gd name="T5" fmla="*/ 28 h 36"/>
                <a:gd name="T6" fmla="*/ 39 w 59"/>
                <a:gd name="T7" fmla="*/ 32 h 36"/>
                <a:gd name="T8" fmla="*/ 53 w 59"/>
                <a:gd name="T9" fmla="*/ 25 h 36"/>
                <a:gd name="T10" fmla="*/ 56 w 59"/>
                <a:gd name="T11" fmla="*/ 14 h 36"/>
                <a:gd name="T12" fmla="*/ 49 w 59"/>
                <a:gd name="T13" fmla="*/ 10 h 36"/>
                <a:gd name="T14" fmla="*/ 50 w 59"/>
                <a:gd name="T15" fmla="*/ 0 h 36"/>
                <a:gd name="T16" fmla="*/ 13 w 59"/>
                <a:gd name="T17" fmla="*/ 3 h 36"/>
                <a:gd name="T18" fmla="*/ 1 w 59"/>
                <a:gd name="T19" fmla="*/ 10 h 36"/>
                <a:gd name="T20" fmla="*/ 4 w 59"/>
                <a:gd name="T21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36">
                  <a:moveTo>
                    <a:pt x="4" y="29"/>
                  </a:moveTo>
                  <a:cubicBezTo>
                    <a:pt x="5" y="29"/>
                    <a:pt x="5" y="30"/>
                    <a:pt x="5" y="30"/>
                  </a:cubicBezTo>
                  <a:cubicBezTo>
                    <a:pt x="12" y="36"/>
                    <a:pt x="20" y="27"/>
                    <a:pt x="28" y="28"/>
                  </a:cubicBezTo>
                  <a:cubicBezTo>
                    <a:pt x="32" y="29"/>
                    <a:pt x="35" y="32"/>
                    <a:pt x="39" y="32"/>
                  </a:cubicBezTo>
                  <a:cubicBezTo>
                    <a:pt x="44" y="33"/>
                    <a:pt x="49" y="29"/>
                    <a:pt x="53" y="25"/>
                  </a:cubicBezTo>
                  <a:cubicBezTo>
                    <a:pt x="55" y="23"/>
                    <a:pt x="59" y="18"/>
                    <a:pt x="56" y="14"/>
                  </a:cubicBezTo>
                  <a:cubicBezTo>
                    <a:pt x="54" y="12"/>
                    <a:pt x="50" y="12"/>
                    <a:pt x="49" y="10"/>
                  </a:cubicBezTo>
                  <a:cubicBezTo>
                    <a:pt x="48" y="7"/>
                    <a:pt x="50" y="2"/>
                    <a:pt x="50" y="0"/>
                  </a:cubicBezTo>
                  <a:cubicBezTo>
                    <a:pt x="38" y="1"/>
                    <a:pt x="25" y="2"/>
                    <a:pt x="13" y="3"/>
                  </a:cubicBezTo>
                  <a:cubicBezTo>
                    <a:pt x="7" y="3"/>
                    <a:pt x="3" y="3"/>
                    <a:pt x="1" y="10"/>
                  </a:cubicBezTo>
                  <a:cubicBezTo>
                    <a:pt x="0" y="16"/>
                    <a:pt x="0" y="24"/>
                    <a:pt x="4" y="2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306"/>
            <p:cNvSpPr>
              <a:spLocks/>
            </p:cNvSpPr>
            <p:nvPr/>
          </p:nvSpPr>
          <p:spPr bwMode="auto">
            <a:xfrm>
              <a:off x="10255549" y="3759200"/>
              <a:ext cx="104775" cy="252412"/>
            </a:xfrm>
            <a:custGeom>
              <a:avLst/>
              <a:gdLst>
                <a:gd name="T0" fmla="*/ 31 w 38"/>
                <a:gd name="T1" fmla="*/ 74 h 91"/>
                <a:gd name="T2" fmla="*/ 38 w 38"/>
                <a:gd name="T3" fmla="*/ 56 h 91"/>
                <a:gd name="T4" fmla="*/ 36 w 38"/>
                <a:gd name="T5" fmla="*/ 49 h 91"/>
                <a:gd name="T6" fmla="*/ 27 w 38"/>
                <a:gd name="T7" fmla="*/ 49 h 91"/>
                <a:gd name="T8" fmla="*/ 28 w 38"/>
                <a:gd name="T9" fmla="*/ 40 h 91"/>
                <a:gd name="T10" fmla="*/ 30 w 38"/>
                <a:gd name="T11" fmla="*/ 29 h 91"/>
                <a:gd name="T12" fmla="*/ 30 w 38"/>
                <a:gd name="T13" fmla="*/ 20 h 91"/>
                <a:gd name="T14" fmla="*/ 26 w 38"/>
                <a:gd name="T15" fmla="*/ 14 h 91"/>
                <a:gd name="T16" fmla="*/ 16 w 38"/>
                <a:gd name="T17" fmla="*/ 16 h 91"/>
                <a:gd name="T18" fmla="*/ 17 w 38"/>
                <a:gd name="T19" fmla="*/ 8 h 91"/>
                <a:gd name="T20" fmla="*/ 2 w 38"/>
                <a:gd name="T21" fmla="*/ 3 h 91"/>
                <a:gd name="T22" fmla="*/ 0 w 38"/>
                <a:gd name="T23" fmla="*/ 5 h 91"/>
                <a:gd name="T24" fmla="*/ 15 w 38"/>
                <a:gd name="T25" fmla="*/ 91 h 91"/>
                <a:gd name="T26" fmla="*/ 31 w 38"/>
                <a:gd name="T27" fmla="*/ 7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91">
                  <a:moveTo>
                    <a:pt x="31" y="74"/>
                  </a:moveTo>
                  <a:cubicBezTo>
                    <a:pt x="34" y="69"/>
                    <a:pt x="38" y="62"/>
                    <a:pt x="38" y="56"/>
                  </a:cubicBezTo>
                  <a:cubicBezTo>
                    <a:pt x="38" y="53"/>
                    <a:pt x="38" y="51"/>
                    <a:pt x="36" y="49"/>
                  </a:cubicBezTo>
                  <a:cubicBezTo>
                    <a:pt x="33" y="48"/>
                    <a:pt x="29" y="52"/>
                    <a:pt x="27" y="49"/>
                  </a:cubicBezTo>
                  <a:cubicBezTo>
                    <a:pt x="26" y="46"/>
                    <a:pt x="28" y="43"/>
                    <a:pt x="28" y="40"/>
                  </a:cubicBezTo>
                  <a:cubicBezTo>
                    <a:pt x="29" y="36"/>
                    <a:pt x="30" y="32"/>
                    <a:pt x="30" y="29"/>
                  </a:cubicBezTo>
                  <a:cubicBezTo>
                    <a:pt x="30" y="26"/>
                    <a:pt x="30" y="23"/>
                    <a:pt x="30" y="20"/>
                  </a:cubicBezTo>
                  <a:cubicBezTo>
                    <a:pt x="31" y="17"/>
                    <a:pt x="30" y="15"/>
                    <a:pt x="26" y="14"/>
                  </a:cubicBezTo>
                  <a:cubicBezTo>
                    <a:pt x="23" y="14"/>
                    <a:pt x="19" y="17"/>
                    <a:pt x="16" y="16"/>
                  </a:cubicBezTo>
                  <a:cubicBezTo>
                    <a:pt x="14" y="14"/>
                    <a:pt x="17" y="10"/>
                    <a:pt x="17" y="8"/>
                  </a:cubicBezTo>
                  <a:cubicBezTo>
                    <a:pt x="17" y="1"/>
                    <a:pt x="7" y="0"/>
                    <a:pt x="2" y="3"/>
                  </a:cubicBezTo>
                  <a:cubicBezTo>
                    <a:pt x="2" y="4"/>
                    <a:pt x="1" y="4"/>
                    <a:pt x="0" y="5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21" y="87"/>
                    <a:pt x="27" y="81"/>
                    <a:pt x="31" y="7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307"/>
            <p:cNvSpPr>
              <a:spLocks/>
            </p:cNvSpPr>
            <p:nvPr/>
          </p:nvSpPr>
          <p:spPr bwMode="auto">
            <a:xfrm>
              <a:off x="10393661" y="3871912"/>
              <a:ext cx="104775" cy="204787"/>
            </a:xfrm>
            <a:custGeom>
              <a:avLst/>
              <a:gdLst>
                <a:gd name="T0" fmla="*/ 17 w 38"/>
                <a:gd name="T1" fmla="*/ 62 h 74"/>
                <a:gd name="T2" fmla="*/ 36 w 38"/>
                <a:gd name="T3" fmla="*/ 67 h 74"/>
                <a:gd name="T4" fmla="*/ 38 w 38"/>
                <a:gd name="T5" fmla="*/ 66 h 74"/>
                <a:gd name="T6" fmla="*/ 30 w 38"/>
                <a:gd name="T7" fmla="*/ 0 h 74"/>
                <a:gd name="T8" fmla="*/ 8 w 38"/>
                <a:gd name="T9" fmla="*/ 23 h 74"/>
                <a:gd name="T10" fmla="*/ 3 w 38"/>
                <a:gd name="T11" fmla="*/ 36 h 74"/>
                <a:gd name="T12" fmla="*/ 17 w 38"/>
                <a:gd name="T13" fmla="*/ 41 h 74"/>
                <a:gd name="T14" fmla="*/ 20 w 38"/>
                <a:gd name="T15" fmla="*/ 43 h 74"/>
                <a:gd name="T16" fmla="*/ 17 w 38"/>
                <a:gd name="T17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4">
                  <a:moveTo>
                    <a:pt x="17" y="62"/>
                  </a:moveTo>
                  <a:cubicBezTo>
                    <a:pt x="17" y="74"/>
                    <a:pt x="29" y="74"/>
                    <a:pt x="36" y="67"/>
                  </a:cubicBezTo>
                  <a:cubicBezTo>
                    <a:pt x="37" y="67"/>
                    <a:pt x="37" y="66"/>
                    <a:pt x="38" y="66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0" y="3"/>
                    <a:pt x="12" y="14"/>
                    <a:pt x="8" y="23"/>
                  </a:cubicBezTo>
                  <a:cubicBezTo>
                    <a:pt x="6" y="27"/>
                    <a:pt x="3" y="32"/>
                    <a:pt x="3" y="36"/>
                  </a:cubicBezTo>
                  <a:cubicBezTo>
                    <a:pt x="0" y="49"/>
                    <a:pt x="13" y="42"/>
                    <a:pt x="17" y="41"/>
                  </a:cubicBezTo>
                  <a:cubicBezTo>
                    <a:pt x="19" y="40"/>
                    <a:pt x="20" y="42"/>
                    <a:pt x="20" y="43"/>
                  </a:cubicBezTo>
                  <a:cubicBezTo>
                    <a:pt x="18" y="49"/>
                    <a:pt x="16" y="56"/>
                    <a:pt x="17" y="6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308"/>
            <p:cNvSpPr>
              <a:spLocks/>
            </p:cNvSpPr>
            <p:nvPr/>
          </p:nvSpPr>
          <p:spPr bwMode="auto">
            <a:xfrm>
              <a:off x="9906299" y="4000500"/>
              <a:ext cx="92075" cy="152400"/>
            </a:xfrm>
            <a:custGeom>
              <a:avLst/>
              <a:gdLst>
                <a:gd name="T0" fmla="*/ 7 w 33"/>
                <a:gd name="T1" fmla="*/ 51 h 55"/>
                <a:gd name="T2" fmla="*/ 28 w 33"/>
                <a:gd name="T3" fmla="*/ 41 h 55"/>
                <a:gd name="T4" fmla="*/ 33 w 33"/>
                <a:gd name="T5" fmla="*/ 29 h 55"/>
                <a:gd name="T6" fmla="*/ 23 w 33"/>
                <a:gd name="T7" fmla="*/ 16 h 55"/>
                <a:gd name="T8" fmla="*/ 19 w 33"/>
                <a:gd name="T9" fmla="*/ 16 h 55"/>
                <a:gd name="T10" fmla="*/ 17 w 33"/>
                <a:gd name="T11" fmla="*/ 9 h 55"/>
                <a:gd name="T12" fmla="*/ 3 w 33"/>
                <a:gd name="T13" fmla="*/ 8 h 55"/>
                <a:gd name="T14" fmla="*/ 0 w 33"/>
                <a:gd name="T15" fmla="*/ 45 h 55"/>
                <a:gd name="T16" fmla="*/ 7 w 33"/>
                <a:gd name="T17" fmla="*/ 5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5">
                  <a:moveTo>
                    <a:pt x="7" y="51"/>
                  </a:moveTo>
                  <a:cubicBezTo>
                    <a:pt x="16" y="55"/>
                    <a:pt x="24" y="49"/>
                    <a:pt x="28" y="41"/>
                  </a:cubicBezTo>
                  <a:cubicBezTo>
                    <a:pt x="30" y="38"/>
                    <a:pt x="33" y="33"/>
                    <a:pt x="33" y="29"/>
                  </a:cubicBezTo>
                  <a:cubicBezTo>
                    <a:pt x="33" y="25"/>
                    <a:pt x="30" y="13"/>
                    <a:pt x="23" y="16"/>
                  </a:cubicBezTo>
                  <a:cubicBezTo>
                    <a:pt x="22" y="16"/>
                    <a:pt x="21" y="16"/>
                    <a:pt x="19" y="16"/>
                  </a:cubicBezTo>
                  <a:cubicBezTo>
                    <a:pt x="17" y="14"/>
                    <a:pt x="17" y="12"/>
                    <a:pt x="17" y="9"/>
                  </a:cubicBezTo>
                  <a:cubicBezTo>
                    <a:pt x="16" y="0"/>
                    <a:pt x="7" y="6"/>
                    <a:pt x="3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" y="48"/>
                    <a:pt x="4" y="50"/>
                    <a:pt x="7" y="5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309"/>
            <p:cNvSpPr>
              <a:spLocks/>
            </p:cNvSpPr>
            <p:nvPr/>
          </p:nvSpPr>
          <p:spPr bwMode="auto">
            <a:xfrm>
              <a:off x="10031711" y="4038600"/>
              <a:ext cx="55563" cy="125412"/>
            </a:xfrm>
            <a:custGeom>
              <a:avLst/>
              <a:gdLst>
                <a:gd name="T0" fmla="*/ 15 w 20"/>
                <a:gd name="T1" fmla="*/ 28 h 45"/>
                <a:gd name="T2" fmla="*/ 17 w 20"/>
                <a:gd name="T3" fmla="*/ 8 h 45"/>
                <a:gd name="T4" fmla="*/ 2 w 20"/>
                <a:gd name="T5" fmla="*/ 34 h 45"/>
                <a:gd name="T6" fmla="*/ 15 w 20"/>
                <a:gd name="T7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5">
                  <a:moveTo>
                    <a:pt x="15" y="28"/>
                  </a:moveTo>
                  <a:cubicBezTo>
                    <a:pt x="17" y="22"/>
                    <a:pt x="20" y="14"/>
                    <a:pt x="17" y="8"/>
                  </a:cubicBezTo>
                  <a:cubicBezTo>
                    <a:pt x="5" y="0"/>
                    <a:pt x="0" y="26"/>
                    <a:pt x="2" y="34"/>
                  </a:cubicBezTo>
                  <a:cubicBezTo>
                    <a:pt x="5" y="45"/>
                    <a:pt x="12" y="33"/>
                    <a:pt x="15" y="2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310"/>
            <p:cNvSpPr>
              <a:spLocks/>
            </p:cNvSpPr>
            <p:nvPr/>
          </p:nvSpPr>
          <p:spPr bwMode="auto">
            <a:xfrm>
              <a:off x="10352386" y="4108450"/>
              <a:ext cx="82550" cy="101600"/>
            </a:xfrm>
            <a:custGeom>
              <a:avLst/>
              <a:gdLst>
                <a:gd name="T0" fmla="*/ 20 w 30"/>
                <a:gd name="T1" fmla="*/ 10 h 37"/>
                <a:gd name="T2" fmla="*/ 7 w 30"/>
                <a:gd name="T3" fmla="*/ 4 h 37"/>
                <a:gd name="T4" fmla="*/ 6 w 30"/>
                <a:gd name="T5" fmla="*/ 22 h 37"/>
                <a:gd name="T6" fmla="*/ 4 w 30"/>
                <a:gd name="T7" fmla="*/ 35 h 37"/>
                <a:gd name="T8" fmla="*/ 16 w 30"/>
                <a:gd name="T9" fmla="*/ 36 h 37"/>
                <a:gd name="T10" fmla="*/ 30 w 30"/>
                <a:gd name="T11" fmla="*/ 27 h 37"/>
                <a:gd name="T12" fmla="*/ 19 w 30"/>
                <a:gd name="T13" fmla="*/ 25 h 37"/>
                <a:gd name="T14" fmla="*/ 20 w 30"/>
                <a:gd name="T15" fmla="*/ 13 h 37"/>
                <a:gd name="T16" fmla="*/ 20 w 30"/>
                <a:gd name="T17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7">
                  <a:moveTo>
                    <a:pt x="20" y="10"/>
                  </a:moveTo>
                  <a:cubicBezTo>
                    <a:pt x="19" y="5"/>
                    <a:pt x="12" y="0"/>
                    <a:pt x="7" y="4"/>
                  </a:cubicBezTo>
                  <a:cubicBezTo>
                    <a:pt x="0" y="9"/>
                    <a:pt x="8" y="17"/>
                    <a:pt x="6" y="22"/>
                  </a:cubicBezTo>
                  <a:cubicBezTo>
                    <a:pt x="5" y="26"/>
                    <a:pt x="1" y="31"/>
                    <a:pt x="4" y="35"/>
                  </a:cubicBezTo>
                  <a:cubicBezTo>
                    <a:pt x="7" y="37"/>
                    <a:pt x="13" y="36"/>
                    <a:pt x="16" y="36"/>
                  </a:cubicBezTo>
                  <a:cubicBezTo>
                    <a:pt x="20" y="35"/>
                    <a:pt x="29" y="32"/>
                    <a:pt x="30" y="27"/>
                  </a:cubicBezTo>
                  <a:cubicBezTo>
                    <a:pt x="30" y="18"/>
                    <a:pt x="22" y="26"/>
                    <a:pt x="19" y="25"/>
                  </a:cubicBezTo>
                  <a:cubicBezTo>
                    <a:pt x="14" y="22"/>
                    <a:pt x="19" y="16"/>
                    <a:pt x="20" y="13"/>
                  </a:cubicBezTo>
                  <a:cubicBezTo>
                    <a:pt x="20" y="12"/>
                    <a:pt x="20" y="11"/>
                    <a:pt x="20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311"/>
            <p:cNvSpPr>
              <a:spLocks/>
            </p:cNvSpPr>
            <p:nvPr/>
          </p:nvSpPr>
          <p:spPr bwMode="auto">
            <a:xfrm>
              <a:off x="10384136" y="3562350"/>
              <a:ext cx="66675" cy="168275"/>
            </a:xfrm>
            <a:custGeom>
              <a:avLst/>
              <a:gdLst>
                <a:gd name="T0" fmla="*/ 2 w 24"/>
                <a:gd name="T1" fmla="*/ 50 h 61"/>
                <a:gd name="T2" fmla="*/ 3 w 24"/>
                <a:gd name="T3" fmla="*/ 57 h 61"/>
                <a:gd name="T4" fmla="*/ 17 w 24"/>
                <a:gd name="T5" fmla="*/ 58 h 61"/>
                <a:gd name="T6" fmla="*/ 24 w 24"/>
                <a:gd name="T7" fmla="*/ 44 h 61"/>
                <a:gd name="T8" fmla="*/ 18 w 24"/>
                <a:gd name="T9" fmla="*/ 0 h 61"/>
                <a:gd name="T10" fmla="*/ 7 w 24"/>
                <a:gd name="T11" fmla="*/ 17 h 61"/>
                <a:gd name="T12" fmla="*/ 7 w 24"/>
                <a:gd name="T13" fmla="*/ 39 h 61"/>
                <a:gd name="T14" fmla="*/ 2 w 24"/>
                <a:gd name="T15" fmla="*/ 5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1">
                  <a:moveTo>
                    <a:pt x="2" y="50"/>
                  </a:moveTo>
                  <a:cubicBezTo>
                    <a:pt x="1" y="52"/>
                    <a:pt x="0" y="54"/>
                    <a:pt x="3" y="57"/>
                  </a:cubicBezTo>
                  <a:cubicBezTo>
                    <a:pt x="6" y="60"/>
                    <a:pt x="13" y="61"/>
                    <a:pt x="17" y="58"/>
                  </a:cubicBezTo>
                  <a:cubicBezTo>
                    <a:pt x="19" y="55"/>
                    <a:pt x="24" y="47"/>
                    <a:pt x="24" y="4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5"/>
                    <a:pt x="10" y="11"/>
                    <a:pt x="7" y="17"/>
                  </a:cubicBezTo>
                  <a:cubicBezTo>
                    <a:pt x="3" y="25"/>
                    <a:pt x="3" y="31"/>
                    <a:pt x="7" y="39"/>
                  </a:cubicBezTo>
                  <a:cubicBezTo>
                    <a:pt x="10" y="44"/>
                    <a:pt x="5" y="47"/>
                    <a:pt x="2" y="5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312"/>
            <p:cNvSpPr>
              <a:spLocks/>
            </p:cNvSpPr>
            <p:nvPr/>
          </p:nvSpPr>
          <p:spPr bwMode="auto">
            <a:xfrm>
              <a:off x="9990436" y="3797300"/>
              <a:ext cx="171450" cy="130175"/>
            </a:xfrm>
            <a:custGeom>
              <a:avLst/>
              <a:gdLst>
                <a:gd name="T0" fmla="*/ 50 w 62"/>
                <a:gd name="T1" fmla="*/ 11 h 47"/>
                <a:gd name="T2" fmla="*/ 39 w 62"/>
                <a:gd name="T3" fmla="*/ 12 h 47"/>
                <a:gd name="T4" fmla="*/ 8 w 62"/>
                <a:gd name="T5" fmla="*/ 21 h 47"/>
                <a:gd name="T6" fmla="*/ 28 w 62"/>
                <a:gd name="T7" fmla="*/ 30 h 47"/>
                <a:gd name="T8" fmla="*/ 32 w 62"/>
                <a:gd name="T9" fmla="*/ 30 h 47"/>
                <a:gd name="T10" fmla="*/ 47 w 62"/>
                <a:gd name="T11" fmla="*/ 44 h 47"/>
                <a:gd name="T12" fmla="*/ 58 w 62"/>
                <a:gd name="T13" fmla="*/ 38 h 47"/>
                <a:gd name="T14" fmla="*/ 62 w 62"/>
                <a:gd name="T15" fmla="*/ 15 h 47"/>
                <a:gd name="T16" fmla="*/ 50 w 62"/>
                <a:gd name="T17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7">
                  <a:moveTo>
                    <a:pt x="50" y="11"/>
                  </a:moveTo>
                  <a:cubicBezTo>
                    <a:pt x="48" y="12"/>
                    <a:pt x="42" y="15"/>
                    <a:pt x="39" y="12"/>
                  </a:cubicBezTo>
                  <a:cubicBezTo>
                    <a:pt x="32" y="0"/>
                    <a:pt x="12" y="12"/>
                    <a:pt x="8" y="21"/>
                  </a:cubicBezTo>
                  <a:cubicBezTo>
                    <a:pt x="0" y="38"/>
                    <a:pt x="21" y="46"/>
                    <a:pt x="28" y="30"/>
                  </a:cubicBezTo>
                  <a:cubicBezTo>
                    <a:pt x="29" y="29"/>
                    <a:pt x="32" y="28"/>
                    <a:pt x="32" y="30"/>
                  </a:cubicBezTo>
                  <a:cubicBezTo>
                    <a:pt x="33" y="39"/>
                    <a:pt x="37" y="47"/>
                    <a:pt x="47" y="44"/>
                  </a:cubicBezTo>
                  <a:cubicBezTo>
                    <a:pt x="51" y="42"/>
                    <a:pt x="55" y="40"/>
                    <a:pt x="58" y="38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3"/>
                    <a:pt x="56" y="11"/>
                    <a:pt x="5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313"/>
            <p:cNvSpPr>
              <a:spLocks/>
            </p:cNvSpPr>
            <p:nvPr/>
          </p:nvSpPr>
          <p:spPr bwMode="auto">
            <a:xfrm>
              <a:off x="9726911" y="2862263"/>
              <a:ext cx="912813" cy="658812"/>
            </a:xfrm>
            <a:custGeom>
              <a:avLst/>
              <a:gdLst>
                <a:gd name="T0" fmla="*/ 80 w 330"/>
                <a:gd name="T1" fmla="*/ 7 h 238"/>
                <a:gd name="T2" fmla="*/ 234 w 330"/>
                <a:gd name="T3" fmla="*/ 7 h 238"/>
                <a:gd name="T4" fmla="*/ 275 w 330"/>
                <a:gd name="T5" fmla="*/ 22 h 238"/>
                <a:gd name="T6" fmla="*/ 328 w 330"/>
                <a:gd name="T7" fmla="*/ 131 h 238"/>
                <a:gd name="T8" fmla="*/ 271 w 330"/>
                <a:gd name="T9" fmla="*/ 201 h 238"/>
                <a:gd name="T10" fmla="*/ 241 w 330"/>
                <a:gd name="T11" fmla="*/ 166 h 238"/>
                <a:gd name="T12" fmla="*/ 279 w 330"/>
                <a:gd name="T13" fmla="*/ 139 h 238"/>
                <a:gd name="T14" fmla="*/ 239 w 330"/>
                <a:gd name="T15" fmla="*/ 74 h 238"/>
                <a:gd name="T16" fmla="*/ 253 w 330"/>
                <a:gd name="T17" fmla="*/ 229 h 238"/>
                <a:gd name="T18" fmla="*/ 80 w 330"/>
                <a:gd name="T19" fmla="*/ 238 h 238"/>
                <a:gd name="T20" fmla="*/ 85 w 330"/>
                <a:gd name="T21" fmla="*/ 71 h 238"/>
                <a:gd name="T22" fmla="*/ 54 w 330"/>
                <a:gd name="T23" fmla="*/ 131 h 238"/>
                <a:gd name="T24" fmla="*/ 93 w 330"/>
                <a:gd name="T25" fmla="*/ 162 h 238"/>
                <a:gd name="T26" fmla="*/ 62 w 330"/>
                <a:gd name="T27" fmla="*/ 205 h 238"/>
                <a:gd name="T28" fmla="*/ 5 w 330"/>
                <a:gd name="T29" fmla="*/ 153 h 238"/>
                <a:gd name="T30" fmla="*/ 50 w 330"/>
                <a:gd name="T31" fmla="*/ 28 h 238"/>
                <a:gd name="T32" fmla="*/ 80 w 330"/>
                <a:gd name="T33" fmla="*/ 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0" h="238">
                  <a:moveTo>
                    <a:pt x="80" y="7"/>
                  </a:moveTo>
                  <a:cubicBezTo>
                    <a:pt x="234" y="7"/>
                    <a:pt x="234" y="7"/>
                    <a:pt x="234" y="7"/>
                  </a:cubicBezTo>
                  <a:cubicBezTo>
                    <a:pt x="234" y="7"/>
                    <a:pt x="262" y="0"/>
                    <a:pt x="275" y="22"/>
                  </a:cubicBezTo>
                  <a:cubicBezTo>
                    <a:pt x="289" y="44"/>
                    <a:pt x="329" y="121"/>
                    <a:pt x="328" y="131"/>
                  </a:cubicBezTo>
                  <a:cubicBezTo>
                    <a:pt x="327" y="142"/>
                    <a:pt x="330" y="157"/>
                    <a:pt x="271" y="201"/>
                  </a:cubicBezTo>
                  <a:cubicBezTo>
                    <a:pt x="241" y="166"/>
                    <a:pt x="241" y="166"/>
                    <a:pt x="241" y="166"/>
                  </a:cubicBezTo>
                  <a:cubicBezTo>
                    <a:pt x="279" y="139"/>
                    <a:pt x="279" y="139"/>
                    <a:pt x="279" y="139"/>
                  </a:cubicBezTo>
                  <a:cubicBezTo>
                    <a:pt x="239" y="74"/>
                    <a:pt x="239" y="74"/>
                    <a:pt x="239" y="74"/>
                  </a:cubicBezTo>
                  <a:cubicBezTo>
                    <a:pt x="253" y="229"/>
                    <a:pt x="253" y="229"/>
                    <a:pt x="253" y="229"/>
                  </a:cubicBezTo>
                  <a:cubicBezTo>
                    <a:pt x="80" y="238"/>
                    <a:pt x="80" y="238"/>
                    <a:pt x="80" y="238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93" y="162"/>
                    <a:pt x="93" y="162"/>
                    <a:pt x="93" y="162"/>
                  </a:cubicBezTo>
                  <a:cubicBezTo>
                    <a:pt x="62" y="205"/>
                    <a:pt x="62" y="205"/>
                    <a:pt x="62" y="205"/>
                  </a:cubicBezTo>
                  <a:cubicBezTo>
                    <a:pt x="62" y="205"/>
                    <a:pt x="10" y="173"/>
                    <a:pt x="5" y="153"/>
                  </a:cubicBezTo>
                  <a:cubicBezTo>
                    <a:pt x="0" y="133"/>
                    <a:pt x="50" y="28"/>
                    <a:pt x="50" y="28"/>
                  </a:cubicBezTo>
                  <a:cubicBezTo>
                    <a:pt x="50" y="28"/>
                    <a:pt x="63" y="7"/>
                    <a:pt x="80" y="7"/>
                  </a:cubicBezTo>
                  <a:close/>
                </a:path>
              </a:pathLst>
            </a:custGeom>
            <a:solidFill>
              <a:srgbClr val="FFF8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314"/>
            <p:cNvSpPr>
              <a:spLocks/>
            </p:cNvSpPr>
            <p:nvPr/>
          </p:nvSpPr>
          <p:spPr bwMode="auto">
            <a:xfrm>
              <a:off x="10357149" y="2878138"/>
              <a:ext cx="146050" cy="115887"/>
            </a:xfrm>
            <a:custGeom>
              <a:avLst/>
              <a:gdLst>
                <a:gd name="T0" fmla="*/ 12 w 53"/>
                <a:gd name="T1" fmla="*/ 8 h 42"/>
                <a:gd name="T2" fmla="*/ 10 w 53"/>
                <a:gd name="T3" fmla="*/ 26 h 42"/>
                <a:gd name="T4" fmla="*/ 21 w 53"/>
                <a:gd name="T5" fmla="*/ 24 h 42"/>
                <a:gd name="T6" fmla="*/ 26 w 53"/>
                <a:gd name="T7" fmla="*/ 28 h 42"/>
                <a:gd name="T8" fmla="*/ 25 w 53"/>
                <a:gd name="T9" fmla="*/ 32 h 42"/>
                <a:gd name="T10" fmla="*/ 40 w 53"/>
                <a:gd name="T11" fmla="*/ 40 h 42"/>
                <a:gd name="T12" fmla="*/ 52 w 53"/>
                <a:gd name="T13" fmla="*/ 28 h 42"/>
                <a:gd name="T14" fmla="*/ 53 w 53"/>
                <a:gd name="T15" fmla="*/ 26 h 42"/>
                <a:gd name="T16" fmla="*/ 47 w 53"/>
                <a:gd name="T17" fmla="*/ 16 h 42"/>
                <a:gd name="T18" fmla="*/ 20 w 53"/>
                <a:gd name="T19" fmla="*/ 0 h 42"/>
                <a:gd name="T20" fmla="*/ 12 w 53"/>
                <a:gd name="T21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42">
                  <a:moveTo>
                    <a:pt x="12" y="8"/>
                  </a:moveTo>
                  <a:cubicBezTo>
                    <a:pt x="9" y="11"/>
                    <a:pt x="0" y="24"/>
                    <a:pt x="10" y="26"/>
                  </a:cubicBezTo>
                  <a:cubicBezTo>
                    <a:pt x="14" y="27"/>
                    <a:pt x="18" y="26"/>
                    <a:pt x="21" y="24"/>
                  </a:cubicBezTo>
                  <a:cubicBezTo>
                    <a:pt x="24" y="23"/>
                    <a:pt x="27" y="25"/>
                    <a:pt x="26" y="28"/>
                  </a:cubicBezTo>
                  <a:cubicBezTo>
                    <a:pt x="26" y="29"/>
                    <a:pt x="25" y="31"/>
                    <a:pt x="25" y="32"/>
                  </a:cubicBezTo>
                  <a:cubicBezTo>
                    <a:pt x="23" y="40"/>
                    <a:pt x="28" y="42"/>
                    <a:pt x="40" y="40"/>
                  </a:cubicBezTo>
                  <a:cubicBezTo>
                    <a:pt x="45" y="37"/>
                    <a:pt x="50" y="33"/>
                    <a:pt x="52" y="28"/>
                  </a:cubicBezTo>
                  <a:cubicBezTo>
                    <a:pt x="53" y="27"/>
                    <a:pt x="53" y="26"/>
                    <a:pt x="53" y="26"/>
                  </a:cubicBezTo>
                  <a:cubicBezTo>
                    <a:pt x="51" y="22"/>
                    <a:pt x="49" y="18"/>
                    <a:pt x="47" y="16"/>
                  </a:cubicBezTo>
                  <a:cubicBezTo>
                    <a:pt x="40" y="4"/>
                    <a:pt x="29" y="1"/>
                    <a:pt x="20" y="0"/>
                  </a:cubicBezTo>
                  <a:cubicBezTo>
                    <a:pt x="17" y="2"/>
                    <a:pt x="14" y="5"/>
                    <a:pt x="12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315"/>
            <p:cNvSpPr>
              <a:spLocks/>
            </p:cNvSpPr>
            <p:nvPr/>
          </p:nvSpPr>
          <p:spPr bwMode="auto">
            <a:xfrm>
              <a:off x="10479386" y="3089275"/>
              <a:ext cx="93663" cy="104775"/>
            </a:xfrm>
            <a:custGeom>
              <a:avLst/>
              <a:gdLst>
                <a:gd name="T0" fmla="*/ 24 w 34"/>
                <a:gd name="T1" fmla="*/ 13 h 38"/>
                <a:gd name="T2" fmla="*/ 19 w 34"/>
                <a:gd name="T3" fmla="*/ 1 h 38"/>
                <a:gd name="T4" fmla="*/ 10 w 34"/>
                <a:gd name="T5" fmla="*/ 0 h 38"/>
                <a:gd name="T6" fmla="*/ 4 w 34"/>
                <a:gd name="T7" fmla="*/ 12 h 38"/>
                <a:gd name="T8" fmla="*/ 11 w 34"/>
                <a:gd name="T9" fmla="*/ 20 h 38"/>
                <a:gd name="T10" fmla="*/ 23 w 34"/>
                <a:gd name="T11" fmla="*/ 38 h 38"/>
                <a:gd name="T12" fmla="*/ 34 w 34"/>
                <a:gd name="T13" fmla="*/ 28 h 38"/>
                <a:gd name="T14" fmla="*/ 28 w 34"/>
                <a:gd name="T15" fmla="*/ 19 h 38"/>
                <a:gd name="T16" fmla="*/ 24 w 34"/>
                <a:gd name="T17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38">
                  <a:moveTo>
                    <a:pt x="24" y="13"/>
                  </a:moveTo>
                  <a:cubicBezTo>
                    <a:pt x="24" y="10"/>
                    <a:pt x="23" y="3"/>
                    <a:pt x="19" y="1"/>
                  </a:cubicBezTo>
                  <a:cubicBezTo>
                    <a:pt x="16" y="0"/>
                    <a:pt x="13" y="0"/>
                    <a:pt x="10" y="0"/>
                  </a:cubicBezTo>
                  <a:cubicBezTo>
                    <a:pt x="5" y="3"/>
                    <a:pt x="0" y="8"/>
                    <a:pt x="4" y="12"/>
                  </a:cubicBezTo>
                  <a:cubicBezTo>
                    <a:pt x="6" y="15"/>
                    <a:pt x="8" y="18"/>
                    <a:pt x="11" y="20"/>
                  </a:cubicBezTo>
                  <a:cubicBezTo>
                    <a:pt x="17" y="26"/>
                    <a:pt x="9" y="38"/>
                    <a:pt x="23" y="38"/>
                  </a:cubicBezTo>
                  <a:cubicBezTo>
                    <a:pt x="28" y="38"/>
                    <a:pt x="34" y="35"/>
                    <a:pt x="34" y="28"/>
                  </a:cubicBezTo>
                  <a:cubicBezTo>
                    <a:pt x="33" y="24"/>
                    <a:pt x="30" y="22"/>
                    <a:pt x="28" y="19"/>
                  </a:cubicBezTo>
                  <a:cubicBezTo>
                    <a:pt x="26" y="17"/>
                    <a:pt x="25" y="15"/>
                    <a:pt x="24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316"/>
            <p:cNvSpPr>
              <a:spLocks/>
            </p:cNvSpPr>
            <p:nvPr/>
          </p:nvSpPr>
          <p:spPr bwMode="auto">
            <a:xfrm>
              <a:off x="9834861" y="2881313"/>
              <a:ext cx="160338" cy="149225"/>
            </a:xfrm>
            <a:custGeom>
              <a:avLst/>
              <a:gdLst>
                <a:gd name="T0" fmla="*/ 20 w 58"/>
                <a:gd name="T1" fmla="*/ 45 h 54"/>
                <a:gd name="T2" fmla="*/ 24 w 58"/>
                <a:gd name="T3" fmla="*/ 34 h 54"/>
                <a:gd name="T4" fmla="*/ 38 w 58"/>
                <a:gd name="T5" fmla="*/ 31 h 54"/>
                <a:gd name="T6" fmla="*/ 42 w 58"/>
                <a:gd name="T7" fmla="*/ 0 h 54"/>
                <a:gd name="T8" fmla="*/ 41 w 58"/>
                <a:gd name="T9" fmla="*/ 0 h 54"/>
                <a:gd name="T10" fmla="*/ 11 w 58"/>
                <a:gd name="T11" fmla="*/ 21 h 54"/>
                <a:gd name="T12" fmla="*/ 0 w 58"/>
                <a:gd name="T13" fmla="*/ 45 h 54"/>
                <a:gd name="T14" fmla="*/ 20 w 58"/>
                <a:gd name="T15" fmla="*/ 4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54">
                  <a:moveTo>
                    <a:pt x="20" y="45"/>
                  </a:moveTo>
                  <a:cubicBezTo>
                    <a:pt x="21" y="41"/>
                    <a:pt x="21" y="37"/>
                    <a:pt x="24" y="34"/>
                  </a:cubicBezTo>
                  <a:cubicBezTo>
                    <a:pt x="28" y="31"/>
                    <a:pt x="33" y="31"/>
                    <a:pt x="38" y="31"/>
                  </a:cubicBezTo>
                  <a:cubicBezTo>
                    <a:pt x="58" y="31"/>
                    <a:pt x="49" y="10"/>
                    <a:pt x="4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4" y="0"/>
                    <a:pt x="11" y="21"/>
                    <a:pt x="11" y="21"/>
                  </a:cubicBezTo>
                  <a:cubicBezTo>
                    <a:pt x="11" y="21"/>
                    <a:pt x="6" y="31"/>
                    <a:pt x="0" y="45"/>
                  </a:cubicBezTo>
                  <a:cubicBezTo>
                    <a:pt x="8" y="51"/>
                    <a:pt x="18" y="54"/>
                    <a:pt x="20" y="4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317"/>
            <p:cNvSpPr>
              <a:spLocks/>
            </p:cNvSpPr>
            <p:nvPr/>
          </p:nvSpPr>
          <p:spPr bwMode="auto">
            <a:xfrm>
              <a:off x="9801524" y="3157537"/>
              <a:ext cx="107950" cy="111125"/>
            </a:xfrm>
            <a:custGeom>
              <a:avLst/>
              <a:gdLst>
                <a:gd name="T0" fmla="*/ 39 w 39"/>
                <a:gd name="T1" fmla="*/ 0 h 40"/>
                <a:gd name="T2" fmla="*/ 24 w 39"/>
                <a:gd name="T3" fmla="*/ 2 h 40"/>
                <a:gd name="T4" fmla="*/ 18 w 39"/>
                <a:gd name="T5" fmla="*/ 19 h 40"/>
                <a:gd name="T6" fmla="*/ 20 w 39"/>
                <a:gd name="T7" fmla="*/ 22 h 40"/>
                <a:gd name="T8" fmla="*/ 11 w 39"/>
                <a:gd name="T9" fmla="*/ 31 h 40"/>
                <a:gd name="T10" fmla="*/ 10 w 39"/>
                <a:gd name="T11" fmla="*/ 37 h 40"/>
                <a:gd name="T12" fmla="*/ 17 w 39"/>
                <a:gd name="T13" fmla="*/ 38 h 40"/>
                <a:gd name="T14" fmla="*/ 21 w 39"/>
                <a:gd name="T15" fmla="*/ 37 h 40"/>
                <a:gd name="T16" fmla="*/ 25 w 39"/>
                <a:gd name="T17" fmla="*/ 40 h 40"/>
                <a:gd name="T18" fmla="*/ 29 w 39"/>
                <a:gd name="T19" fmla="*/ 37 h 40"/>
                <a:gd name="T20" fmla="*/ 34 w 39"/>
                <a:gd name="T21" fmla="*/ 30 h 40"/>
                <a:gd name="T22" fmla="*/ 27 w 39"/>
                <a:gd name="T23" fmla="*/ 24 h 40"/>
                <a:gd name="T24" fmla="*/ 39 w 39"/>
                <a:gd name="T2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0">
                  <a:moveTo>
                    <a:pt x="39" y="0"/>
                  </a:moveTo>
                  <a:cubicBezTo>
                    <a:pt x="34" y="0"/>
                    <a:pt x="29" y="0"/>
                    <a:pt x="24" y="2"/>
                  </a:cubicBezTo>
                  <a:cubicBezTo>
                    <a:pt x="17" y="4"/>
                    <a:pt x="0" y="17"/>
                    <a:pt x="18" y="19"/>
                  </a:cubicBezTo>
                  <a:cubicBezTo>
                    <a:pt x="19" y="19"/>
                    <a:pt x="21" y="21"/>
                    <a:pt x="20" y="22"/>
                  </a:cubicBezTo>
                  <a:cubicBezTo>
                    <a:pt x="17" y="26"/>
                    <a:pt x="14" y="28"/>
                    <a:pt x="11" y="31"/>
                  </a:cubicBezTo>
                  <a:cubicBezTo>
                    <a:pt x="9" y="33"/>
                    <a:pt x="8" y="35"/>
                    <a:pt x="10" y="37"/>
                  </a:cubicBezTo>
                  <a:cubicBezTo>
                    <a:pt x="12" y="38"/>
                    <a:pt x="15" y="40"/>
                    <a:pt x="17" y="38"/>
                  </a:cubicBezTo>
                  <a:cubicBezTo>
                    <a:pt x="18" y="38"/>
                    <a:pt x="19" y="36"/>
                    <a:pt x="21" y="37"/>
                  </a:cubicBezTo>
                  <a:cubicBezTo>
                    <a:pt x="23" y="37"/>
                    <a:pt x="23" y="39"/>
                    <a:pt x="25" y="40"/>
                  </a:cubicBezTo>
                  <a:cubicBezTo>
                    <a:pt x="27" y="40"/>
                    <a:pt x="28" y="38"/>
                    <a:pt x="29" y="37"/>
                  </a:cubicBezTo>
                  <a:cubicBezTo>
                    <a:pt x="31" y="35"/>
                    <a:pt x="32" y="32"/>
                    <a:pt x="34" y="30"/>
                  </a:cubicBezTo>
                  <a:cubicBezTo>
                    <a:pt x="27" y="24"/>
                    <a:pt x="27" y="24"/>
                    <a:pt x="27" y="24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318"/>
            <p:cNvSpPr>
              <a:spLocks/>
            </p:cNvSpPr>
            <p:nvPr/>
          </p:nvSpPr>
          <p:spPr bwMode="auto">
            <a:xfrm>
              <a:off x="10069811" y="3398837"/>
              <a:ext cx="144463" cy="114300"/>
            </a:xfrm>
            <a:custGeom>
              <a:avLst/>
              <a:gdLst>
                <a:gd name="T0" fmla="*/ 17 w 52"/>
                <a:gd name="T1" fmla="*/ 22 h 41"/>
                <a:gd name="T2" fmla="*/ 9 w 52"/>
                <a:gd name="T3" fmla="*/ 21 h 41"/>
                <a:gd name="T4" fmla="*/ 3 w 52"/>
                <a:gd name="T5" fmla="*/ 33 h 41"/>
                <a:gd name="T6" fmla="*/ 10 w 52"/>
                <a:gd name="T7" fmla="*/ 41 h 41"/>
                <a:gd name="T8" fmla="*/ 50 w 52"/>
                <a:gd name="T9" fmla="*/ 39 h 41"/>
                <a:gd name="T10" fmla="*/ 50 w 52"/>
                <a:gd name="T11" fmla="*/ 29 h 41"/>
                <a:gd name="T12" fmla="*/ 50 w 52"/>
                <a:gd name="T13" fmla="*/ 7 h 41"/>
                <a:gd name="T14" fmla="*/ 25 w 52"/>
                <a:gd name="T15" fmla="*/ 10 h 41"/>
                <a:gd name="T16" fmla="*/ 25 w 52"/>
                <a:gd name="T17" fmla="*/ 18 h 41"/>
                <a:gd name="T18" fmla="*/ 17 w 52"/>
                <a:gd name="T19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41">
                  <a:moveTo>
                    <a:pt x="17" y="22"/>
                  </a:moveTo>
                  <a:cubicBezTo>
                    <a:pt x="14" y="22"/>
                    <a:pt x="12" y="21"/>
                    <a:pt x="9" y="21"/>
                  </a:cubicBezTo>
                  <a:cubicBezTo>
                    <a:pt x="0" y="22"/>
                    <a:pt x="0" y="29"/>
                    <a:pt x="3" y="33"/>
                  </a:cubicBezTo>
                  <a:cubicBezTo>
                    <a:pt x="5" y="36"/>
                    <a:pt x="7" y="39"/>
                    <a:pt x="10" y="41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6"/>
                    <a:pt x="50" y="32"/>
                    <a:pt x="50" y="29"/>
                  </a:cubicBezTo>
                  <a:cubicBezTo>
                    <a:pt x="50" y="23"/>
                    <a:pt x="52" y="13"/>
                    <a:pt x="50" y="7"/>
                  </a:cubicBezTo>
                  <a:cubicBezTo>
                    <a:pt x="47" y="0"/>
                    <a:pt x="24" y="0"/>
                    <a:pt x="25" y="10"/>
                  </a:cubicBezTo>
                  <a:cubicBezTo>
                    <a:pt x="25" y="12"/>
                    <a:pt x="26" y="16"/>
                    <a:pt x="25" y="18"/>
                  </a:cubicBezTo>
                  <a:cubicBezTo>
                    <a:pt x="23" y="20"/>
                    <a:pt x="20" y="21"/>
                    <a:pt x="17" y="2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319"/>
            <p:cNvSpPr>
              <a:spLocks/>
            </p:cNvSpPr>
            <p:nvPr/>
          </p:nvSpPr>
          <p:spPr bwMode="auto">
            <a:xfrm>
              <a:off x="10450811" y="3235325"/>
              <a:ext cx="82550" cy="80962"/>
            </a:xfrm>
            <a:custGeom>
              <a:avLst/>
              <a:gdLst>
                <a:gd name="T0" fmla="*/ 24 w 30"/>
                <a:gd name="T1" fmla="*/ 4 h 29"/>
                <a:gd name="T2" fmla="*/ 15 w 30"/>
                <a:gd name="T3" fmla="*/ 0 h 29"/>
                <a:gd name="T4" fmla="*/ 17 w 30"/>
                <a:gd name="T5" fmla="*/ 4 h 29"/>
                <a:gd name="T6" fmla="*/ 0 w 30"/>
                <a:gd name="T7" fmla="*/ 16 h 29"/>
                <a:gd name="T8" fmla="*/ 13 w 30"/>
                <a:gd name="T9" fmla="*/ 29 h 29"/>
                <a:gd name="T10" fmla="*/ 19 w 30"/>
                <a:gd name="T11" fmla="*/ 17 h 29"/>
                <a:gd name="T12" fmla="*/ 22 w 30"/>
                <a:gd name="T13" fmla="*/ 16 h 29"/>
                <a:gd name="T14" fmla="*/ 24 w 30"/>
                <a:gd name="T1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9">
                  <a:moveTo>
                    <a:pt x="24" y="4"/>
                  </a:moveTo>
                  <a:cubicBezTo>
                    <a:pt x="21" y="2"/>
                    <a:pt x="18" y="1"/>
                    <a:pt x="15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22"/>
                    <a:pt x="6" y="29"/>
                    <a:pt x="13" y="29"/>
                  </a:cubicBezTo>
                  <a:cubicBezTo>
                    <a:pt x="18" y="28"/>
                    <a:pt x="18" y="21"/>
                    <a:pt x="19" y="17"/>
                  </a:cubicBezTo>
                  <a:cubicBezTo>
                    <a:pt x="19" y="16"/>
                    <a:pt x="21" y="15"/>
                    <a:pt x="22" y="16"/>
                  </a:cubicBezTo>
                  <a:cubicBezTo>
                    <a:pt x="30" y="19"/>
                    <a:pt x="30" y="7"/>
                    <a:pt x="24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320"/>
            <p:cNvSpPr>
              <a:spLocks/>
            </p:cNvSpPr>
            <p:nvPr/>
          </p:nvSpPr>
          <p:spPr bwMode="auto">
            <a:xfrm>
              <a:off x="10293649" y="3432175"/>
              <a:ext cx="111125" cy="44450"/>
            </a:xfrm>
            <a:custGeom>
              <a:avLst/>
              <a:gdLst>
                <a:gd name="T0" fmla="*/ 27 w 40"/>
                <a:gd name="T1" fmla="*/ 2 h 16"/>
                <a:gd name="T2" fmla="*/ 22 w 40"/>
                <a:gd name="T3" fmla="*/ 4 h 16"/>
                <a:gd name="T4" fmla="*/ 18 w 40"/>
                <a:gd name="T5" fmla="*/ 2 h 16"/>
                <a:gd name="T6" fmla="*/ 7 w 40"/>
                <a:gd name="T7" fmla="*/ 2 h 16"/>
                <a:gd name="T8" fmla="*/ 1 w 40"/>
                <a:gd name="T9" fmla="*/ 10 h 16"/>
                <a:gd name="T10" fmla="*/ 13 w 40"/>
                <a:gd name="T11" fmla="*/ 15 h 16"/>
                <a:gd name="T12" fmla="*/ 28 w 40"/>
                <a:gd name="T13" fmla="*/ 15 h 16"/>
                <a:gd name="T14" fmla="*/ 38 w 40"/>
                <a:gd name="T15" fmla="*/ 10 h 16"/>
                <a:gd name="T16" fmla="*/ 27 w 40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27" y="2"/>
                  </a:moveTo>
                  <a:cubicBezTo>
                    <a:pt x="25" y="2"/>
                    <a:pt x="23" y="4"/>
                    <a:pt x="22" y="4"/>
                  </a:cubicBezTo>
                  <a:cubicBezTo>
                    <a:pt x="20" y="4"/>
                    <a:pt x="19" y="2"/>
                    <a:pt x="18" y="2"/>
                  </a:cubicBezTo>
                  <a:cubicBezTo>
                    <a:pt x="14" y="0"/>
                    <a:pt x="10" y="1"/>
                    <a:pt x="7" y="2"/>
                  </a:cubicBezTo>
                  <a:cubicBezTo>
                    <a:pt x="4" y="4"/>
                    <a:pt x="0" y="7"/>
                    <a:pt x="1" y="10"/>
                  </a:cubicBezTo>
                  <a:cubicBezTo>
                    <a:pt x="2" y="14"/>
                    <a:pt x="11" y="15"/>
                    <a:pt x="13" y="15"/>
                  </a:cubicBezTo>
                  <a:cubicBezTo>
                    <a:pt x="18" y="16"/>
                    <a:pt x="23" y="16"/>
                    <a:pt x="28" y="15"/>
                  </a:cubicBezTo>
                  <a:cubicBezTo>
                    <a:pt x="31" y="15"/>
                    <a:pt x="37" y="14"/>
                    <a:pt x="38" y="10"/>
                  </a:cubicBezTo>
                  <a:cubicBezTo>
                    <a:pt x="40" y="4"/>
                    <a:pt x="32" y="0"/>
                    <a:pt x="27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321"/>
            <p:cNvSpPr>
              <a:spLocks/>
            </p:cNvSpPr>
            <p:nvPr/>
          </p:nvSpPr>
          <p:spPr bwMode="auto">
            <a:xfrm>
              <a:off x="10203161" y="3027363"/>
              <a:ext cx="165100" cy="106362"/>
            </a:xfrm>
            <a:custGeom>
              <a:avLst/>
              <a:gdLst>
                <a:gd name="T0" fmla="*/ 49 w 60"/>
                <a:gd name="T1" fmla="*/ 10 h 38"/>
                <a:gd name="T2" fmla="*/ 47 w 60"/>
                <a:gd name="T3" fmla="*/ 8 h 38"/>
                <a:gd name="T4" fmla="*/ 36 w 60"/>
                <a:gd name="T5" fmla="*/ 3 h 38"/>
                <a:gd name="T6" fmla="*/ 33 w 60"/>
                <a:gd name="T7" fmla="*/ 4 h 38"/>
                <a:gd name="T8" fmla="*/ 24 w 60"/>
                <a:gd name="T9" fmla="*/ 1 h 38"/>
                <a:gd name="T10" fmla="*/ 10 w 60"/>
                <a:gd name="T11" fmla="*/ 12 h 38"/>
                <a:gd name="T12" fmla="*/ 34 w 60"/>
                <a:gd name="T13" fmla="*/ 24 h 38"/>
                <a:gd name="T14" fmla="*/ 37 w 60"/>
                <a:gd name="T15" fmla="*/ 24 h 38"/>
                <a:gd name="T16" fmla="*/ 37 w 60"/>
                <a:gd name="T17" fmla="*/ 26 h 38"/>
                <a:gd name="T18" fmla="*/ 39 w 60"/>
                <a:gd name="T19" fmla="*/ 30 h 38"/>
                <a:gd name="T20" fmla="*/ 50 w 60"/>
                <a:gd name="T21" fmla="*/ 27 h 38"/>
                <a:gd name="T22" fmla="*/ 51 w 60"/>
                <a:gd name="T23" fmla="*/ 25 h 38"/>
                <a:gd name="T24" fmla="*/ 56 w 60"/>
                <a:gd name="T25" fmla="*/ 19 h 38"/>
                <a:gd name="T26" fmla="*/ 49 w 60"/>
                <a:gd name="T2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38">
                  <a:moveTo>
                    <a:pt x="49" y="10"/>
                  </a:moveTo>
                  <a:cubicBezTo>
                    <a:pt x="48" y="10"/>
                    <a:pt x="47" y="9"/>
                    <a:pt x="47" y="8"/>
                  </a:cubicBezTo>
                  <a:cubicBezTo>
                    <a:pt x="46" y="2"/>
                    <a:pt x="42" y="0"/>
                    <a:pt x="36" y="3"/>
                  </a:cubicBezTo>
                  <a:cubicBezTo>
                    <a:pt x="35" y="3"/>
                    <a:pt x="34" y="4"/>
                    <a:pt x="33" y="4"/>
                  </a:cubicBezTo>
                  <a:cubicBezTo>
                    <a:pt x="30" y="3"/>
                    <a:pt x="27" y="1"/>
                    <a:pt x="24" y="1"/>
                  </a:cubicBezTo>
                  <a:cubicBezTo>
                    <a:pt x="18" y="3"/>
                    <a:pt x="13" y="7"/>
                    <a:pt x="10" y="12"/>
                  </a:cubicBezTo>
                  <a:cubicBezTo>
                    <a:pt x="0" y="29"/>
                    <a:pt x="24" y="38"/>
                    <a:pt x="34" y="24"/>
                  </a:cubicBezTo>
                  <a:cubicBezTo>
                    <a:pt x="35" y="23"/>
                    <a:pt x="36" y="23"/>
                    <a:pt x="37" y="24"/>
                  </a:cubicBezTo>
                  <a:cubicBezTo>
                    <a:pt x="38" y="25"/>
                    <a:pt x="38" y="25"/>
                    <a:pt x="37" y="26"/>
                  </a:cubicBezTo>
                  <a:cubicBezTo>
                    <a:pt x="36" y="29"/>
                    <a:pt x="35" y="30"/>
                    <a:pt x="39" y="30"/>
                  </a:cubicBezTo>
                  <a:cubicBezTo>
                    <a:pt x="43" y="31"/>
                    <a:pt x="47" y="31"/>
                    <a:pt x="50" y="27"/>
                  </a:cubicBezTo>
                  <a:cubicBezTo>
                    <a:pt x="50" y="27"/>
                    <a:pt x="51" y="26"/>
                    <a:pt x="51" y="25"/>
                  </a:cubicBezTo>
                  <a:cubicBezTo>
                    <a:pt x="53" y="23"/>
                    <a:pt x="55" y="22"/>
                    <a:pt x="56" y="19"/>
                  </a:cubicBezTo>
                  <a:cubicBezTo>
                    <a:pt x="60" y="13"/>
                    <a:pt x="56" y="9"/>
                    <a:pt x="49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322"/>
            <p:cNvSpPr>
              <a:spLocks/>
            </p:cNvSpPr>
            <p:nvPr/>
          </p:nvSpPr>
          <p:spPr bwMode="auto">
            <a:xfrm>
              <a:off x="9965036" y="3097213"/>
              <a:ext cx="182563" cy="146050"/>
            </a:xfrm>
            <a:custGeom>
              <a:avLst/>
              <a:gdLst>
                <a:gd name="T0" fmla="*/ 53 w 66"/>
                <a:gd name="T1" fmla="*/ 15 h 53"/>
                <a:gd name="T2" fmla="*/ 50 w 66"/>
                <a:gd name="T3" fmla="*/ 15 h 53"/>
                <a:gd name="T4" fmla="*/ 49 w 66"/>
                <a:gd name="T5" fmla="*/ 9 h 53"/>
                <a:gd name="T6" fmla="*/ 46 w 66"/>
                <a:gd name="T7" fmla="*/ 3 h 53"/>
                <a:gd name="T8" fmla="*/ 37 w 66"/>
                <a:gd name="T9" fmla="*/ 3 h 53"/>
                <a:gd name="T10" fmla="*/ 34 w 66"/>
                <a:gd name="T11" fmla="*/ 5 h 53"/>
                <a:gd name="T12" fmla="*/ 26 w 66"/>
                <a:gd name="T13" fmla="*/ 11 h 53"/>
                <a:gd name="T14" fmla="*/ 19 w 66"/>
                <a:gd name="T15" fmla="*/ 17 h 53"/>
                <a:gd name="T16" fmla="*/ 13 w 66"/>
                <a:gd name="T17" fmla="*/ 36 h 53"/>
                <a:gd name="T18" fmla="*/ 21 w 66"/>
                <a:gd name="T19" fmla="*/ 35 h 53"/>
                <a:gd name="T20" fmla="*/ 26 w 66"/>
                <a:gd name="T21" fmla="*/ 34 h 53"/>
                <a:gd name="T22" fmla="*/ 26 w 66"/>
                <a:gd name="T23" fmla="*/ 48 h 53"/>
                <a:gd name="T24" fmla="*/ 36 w 66"/>
                <a:gd name="T25" fmla="*/ 52 h 53"/>
                <a:gd name="T26" fmla="*/ 42 w 66"/>
                <a:gd name="T27" fmla="*/ 49 h 53"/>
                <a:gd name="T28" fmla="*/ 47 w 66"/>
                <a:gd name="T29" fmla="*/ 42 h 53"/>
                <a:gd name="T30" fmla="*/ 50 w 66"/>
                <a:gd name="T31" fmla="*/ 41 h 53"/>
                <a:gd name="T32" fmla="*/ 62 w 66"/>
                <a:gd name="T33" fmla="*/ 37 h 53"/>
                <a:gd name="T34" fmla="*/ 65 w 66"/>
                <a:gd name="T35" fmla="*/ 18 h 53"/>
                <a:gd name="T36" fmla="*/ 60 w 66"/>
                <a:gd name="T37" fmla="*/ 12 h 53"/>
                <a:gd name="T38" fmla="*/ 56 w 66"/>
                <a:gd name="T39" fmla="*/ 13 h 53"/>
                <a:gd name="T40" fmla="*/ 53 w 66"/>
                <a:gd name="T41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53">
                  <a:moveTo>
                    <a:pt x="53" y="15"/>
                  </a:moveTo>
                  <a:cubicBezTo>
                    <a:pt x="52" y="15"/>
                    <a:pt x="50" y="16"/>
                    <a:pt x="50" y="15"/>
                  </a:cubicBezTo>
                  <a:cubicBezTo>
                    <a:pt x="48" y="14"/>
                    <a:pt x="49" y="11"/>
                    <a:pt x="49" y="9"/>
                  </a:cubicBezTo>
                  <a:cubicBezTo>
                    <a:pt x="49" y="7"/>
                    <a:pt x="48" y="5"/>
                    <a:pt x="46" y="3"/>
                  </a:cubicBezTo>
                  <a:cubicBezTo>
                    <a:pt x="44" y="0"/>
                    <a:pt x="40" y="1"/>
                    <a:pt x="37" y="3"/>
                  </a:cubicBezTo>
                  <a:cubicBezTo>
                    <a:pt x="36" y="4"/>
                    <a:pt x="35" y="4"/>
                    <a:pt x="34" y="5"/>
                  </a:cubicBezTo>
                  <a:cubicBezTo>
                    <a:pt x="32" y="7"/>
                    <a:pt x="29" y="9"/>
                    <a:pt x="26" y="11"/>
                  </a:cubicBezTo>
                  <a:cubicBezTo>
                    <a:pt x="24" y="13"/>
                    <a:pt x="21" y="15"/>
                    <a:pt x="19" y="17"/>
                  </a:cubicBezTo>
                  <a:cubicBezTo>
                    <a:pt x="16" y="19"/>
                    <a:pt x="0" y="34"/>
                    <a:pt x="13" y="36"/>
                  </a:cubicBezTo>
                  <a:cubicBezTo>
                    <a:pt x="16" y="36"/>
                    <a:pt x="19" y="36"/>
                    <a:pt x="21" y="35"/>
                  </a:cubicBezTo>
                  <a:cubicBezTo>
                    <a:pt x="22" y="35"/>
                    <a:pt x="26" y="34"/>
                    <a:pt x="26" y="34"/>
                  </a:cubicBezTo>
                  <a:cubicBezTo>
                    <a:pt x="27" y="39"/>
                    <a:pt x="24" y="44"/>
                    <a:pt x="26" y="48"/>
                  </a:cubicBezTo>
                  <a:cubicBezTo>
                    <a:pt x="27" y="53"/>
                    <a:pt x="32" y="53"/>
                    <a:pt x="36" y="52"/>
                  </a:cubicBezTo>
                  <a:cubicBezTo>
                    <a:pt x="38" y="51"/>
                    <a:pt x="40" y="50"/>
                    <a:pt x="42" y="49"/>
                  </a:cubicBezTo>
                  <a:cubicBezTo>
                    <a:pt x="44" y="47"/>
                    <a:pt x="45" y="44"/>
                    <a:pt x="47" y="42"/>
                  </a:cubicBezTo>
                  <a:cubicBezTo>
                    <a:pt x="48" y="41"/>
                    <a:pt x="49" y="41"/>
                    <a:pt x="50" y="41"/>
                  </a:cubicBezTo>
                  <a:cubicBezTo>
                    <a:pt x="55" y="42"/>
                    <a:pt x="59" y="41"/>
                    <a:pt x="62" y="37"/>
                  </a:cubicBezTo>
                  <a:cubicBezTo>
                    <a:pt x="66" y="33"/>
                    <a:pt x="66" y="24"/>
                    <a:pt x="65" y="18"/>
                  </a:cubicBezTo>
                  <a:cubicBezTo>
                    <a:pt x="64" y="16"/>
                    <a:pt x="63" y="13"/>
                    <a:pt x="60" y="12"/>
                  </a:cubicBezTo>
                  <a:cubicBezTo>
                    <a:pt x="58" y="12"/>
                    <a:pt x="57" y="12"/>
                    <a:pt x="56" y="13"/>
                  </a:cubicBezTo>
                  <a:cubicBezTo>
                    <a:pt x="55" y="13"/>
                    <a:pt x="54" y="14"/>
                    <a:pt x="53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323"/>
            <p:cNvSpPr>
              <a:spLocks/>
            </p:cNvSpPr>
            <p:nvPr/>
          </p:nvSpPr>
          <p:spPr bwMode="auto">
            <a:xfrm>
              <a:off x="9763424" y="1933575"/>
              <a:ext cx="823913" cy="606425"/>
            </a:xfrm>
            <a:custGeom>
              <a:avLst/>
              <a:gdLst>
                <a:gd name="T0" fmla="*/ 34 w 298"/>
                <a:gd name="T1" fmla="*/ 94 h 219"/>
                <a:gd name="T2" fmla="*/ 15 w 298"/>
                <a:gd name="T3" fmla="*/ 83 h 219"/>
                <a:gd name="T4" fmla="*/ 24 w 298"/>
                <a:gd name="T5" fmla="*/ 110 h 219"/>
                <a:gd name="T6" fmla="*/ 0 w 298"/>
                <a:gd name="T7" fmla="*/ 122 h 219"/>
                <a:gd name="T8" fmla="*/ 27 w 298"/>
                <a:gd name="T9" fmla="*/ 125 h 219"/>
                <a:gd name="T10" fmla="*/ 17 w 298"/>
                <a:gd name="T11" fmla="*/ 153 h 219"/>
                <a:gd name="T12" fmla="*/ 34 w 298"/>
                <a:gd name="T13" fmla="*/ 138 h 219"/>
                <a:gd name="T14" fmla="*/ 52 w 298"/>
                <a:gd name="T15" fmla="*/ 219 h 219"/>
                <a:gd name="T16" fmla="*/ 258 w 298"/>
                <a:gd name="T17" fmla="*/ 213 h 219"/>
                <a:gd name="T18" fmla="*/ 258 w 298"/>
                <a:gd name="T19" fmla="*/ 177 h 219"/>
                <a:gd name="T20" fmla="*/ 266 w 298"/>
                <a:gd name="T21" fmla="*/ 177 h 219"/>
                <a:gd name="T22" fmla="*/ 265 w 298"/>
                <a:gd name="T23" fmla="*/ 155 h 219"/>
                <a:gd name="T24" fmla="*/ 277 w 298"/>
                <a:gd name="T25" fmla="*/ 168 h 219"/>
                <a:gd name="T26" fmla="*/ 277 w 298"/>
                <a:gd name="T27" fmla="*/ 156 h 219"/>
                <a:gd name="T28" fmla="*/ 293 w 298"/>
                <a:gd name="T29" fmla="*/ 164 h 219"/>
                <a:gd name="T30" fmla="*/ 253 w 298"/>
                <a:gd name="T31" fmla="*/ 67 h 219"/>
                <a:gd name="T32" fmla="*/ 274 w 298"/>
                <a:gd name="T33" fmla="*/ 59 h 219"/>
                <a:gd name="T34" fmla="*/ 191 w 298"/>
                <a:gd name="T35" fmla="*/ 29 h 219"/>
                <a:gd name="T36" fmla="*/ 228 w 298"/>
                <a:gd name="T37" fmla="*/ 4 h 219"/>
                <a:gd name="T38" fmla="*/ 112 w 298"/>
                <a:gd name="T39" fmla="*/ 37 h 219"/>
                <a:gd name="T40" fmla="*/ 121 w 298"/>
                <a:gd name="T41" fmla="*/ 4 h 219"/>
                <a:gd name="T42" fmla="*/ 34 w 298"/>
                <a:gd name="T43" fmla="*/ 9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8" h="219">
                  <a:moveTo>
                    <a:pt x="34" y="94"/>
                  </a:moveTo>
                  <a:cubicBezTo>
                    <a:pt x="15" y="83"/>
                    <a:pt x="15" y="83"/>
                    <a:pt x="15" y="83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52" y="219"/>
                    <a:pt x="52" y="219"/>
                    <a:pt x="52" y="219"/>
                  </a:cubicBezTo>
                  <a:cubicBezTo>
                    <a:pt x="258" y="213"/>
                    <a:pt x="258" y="213"/>
                    <a:pt x="258" y="213"/>
                  </a:cubicBezTo>
                  <a:cubicBezTo>
                    <a:pt x="258" y="177"/>
                    <a:pt x="258" y="177"/>
                    <a:pt x="258" y="177"/>
                  </a:cubicBezTo>
                  <a:cubicBezTo>
                    <a:pt x="266" y="177"/>
                    <a:pt x="266" y="177"/>
                    <a:pt x="266" y="177"/>
                  </a:cubicBezTo>
                  <a:cubicBezTo>
                    <a:pt x="265" y="155"/>
                    <a:pt x="265" y="155"/>
                    <a:pt x="265" y="155"/>
                  </a:cubicBezTo>
                  <a:cubicBezTo>
                    <a:pt x="277" y="168"/>
                    <a:pt x="277" y="168"/>
                    <a:pt x="277" y="168"/>
                  </a:cubicBezTo>
                  <a:cubicBezTo>
                    <a:pt x="277" y="156"/>
                    <a:pt x="277" y="156"/>
                    <a:pt x="277" y="156"/>
                  </a:cubicBezTo>
                  <a:cubicBezTo>
                    <a:pt x="293" y="164"/>
                    <a:pt x="293" y="164"/>
                    <a:pt x="293" y="164"/>
                  </a:cubicBezTo>
                  <a:cubicBezTo>
                    <a:pt x="293" y="164"/>
                    <a:pt x="298" y="107"/>
                    <a:pt x="253" y="67"/>
                  </a:cubicBezTo>
                  <a:cubicBezTo>
                    <a:pt x="274" y="59"/>
                    <a:pt x="274" y="59"/>
                    <a:pt x="274" y="59"/>
                  </a:cubicBezTo>
                  <a:cubicBezTo>
                    <a:pt x="274" y="59"/>
                    <a:pt x="242" y="22"/>
                    <a:pt x="191" y="29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8" y="4"/>
                    <a:pt x="153" y="0"/>
                    <a:pt x="112" y="37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1" y="4"/>
                    <a:pt x="56" y="18"/>
                    <a:pt x="34" y="94"/>
                  </a:cubicBezTo>
                  <a:close/>
                </a:path>
              </a:pathLst>
            </a:custGeom>
            <a:solidFill>
              <a:srgbClr val="DB7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324"/>
            <p:cNvSpPr>
              <a:spLocks/>
            </p:cNvSpPr>
            <p:nvPr/>
          </p:nvSpPr>
          <p:spPr bwMode="auto">
            <a:xfrm>
              <a:off x="9926936" y="2401888"/>
              <a:ext cx="501650" cy="423862"/>
            </a:xfrm>
            <a:custGeom>
              <a:avLst/>
              <a:gdLst>
                <a:gd name="T0" fmla="*/ 0 w 182"/>
                <a:gd name="T1" fmla="*/ 10 h 153"/>
                <a:gd name="T2" fmla="*/ 3 w 182"/>
                <a:gd name="T3" fmla="*/ 75 h 153"/>
                <a:gd name="T4" fmla="*/ 91 w 182"/>
                <a:gd name="T5" fmla="*/ 151 h 153"/>
                <a:gd name="T6" fmla="*/ 181 w 182"/>
                <a:gd name="T7" fmla="*/ 68 h 153"/>
                <a:gd name="T8" fmla="*/ 181 w 182"/>
                <a:gd name="T9" fmla="*/ 0 h 153"/>
                <a:gd name="T10" fmla="*/ 0 w 182"/>
                <a:gd name="T11" fmla="*/ 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153">
                  <a:moveTo>
                    <a:pt x="0" y="10"/>
                  </a:moveTo>
                  <a:cubicBezTo>
                    <a:pt x="0" y="10"/>
                    <a:pt x="2" y="67"/>
                    <a:pt x="3" y="75"/>
                  </a:cubicBezTo>
                  <a:cubicBezTo>
                    <a:pt x="3" y="83"/>
                    <a:pt x="3" y="149"/>
                    <a:pt x="91" y="151"/>
                  </a:cubicBezTo>
                  <a:cubicBezTo>
                    <a:pt x="179" y="153"/>
                    <a:pt x="179" y="91"/>
                    <a:pt x="181" y="68"/>
                  </a:cubicBezTo>
                  <a:cubicBezTo>
                    <a:pt x="182" y="44"/>
                    <a:pt x="181" y="0"/>
                    <a:pt x="181" y="0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Oval 325"/>
            <p:cNvSpPr>
              <a:spLocks noChangeArrowheads="1"/>
            </p:cNvSpPr>
            <p:nvPr/>
          </p:nvSpPr>
          <p:spPr bwMode="auto">
            <a:xfrm>
              <a:off x="9865024" y="2509838"/>
              <a:ext cx="103188" cy="100012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Oval 326"/>
            <p:cNvSpPr>
              <a:spLocks noChangeArrowheads="1"/>
            </p:cNvSpPr>
            <p:nvPr/>
          </p:nvSpPr>
          <p:spPr bwMode="auto">
            <a:xfrm>
              <a:off x="10395249" y="2509838"/>
              <a:ext cx="103188" cy="100012"/>
            </a:xfrm>
            <a:prstGeom prst="ellipse">
              <a:avLst/>
            </a:pr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327"/>
            <p:cNvSpPr>
              <a:spLocks/>
            </p:cNvSpPr>
            <p:nvPr/>
          </p:nvSpPr>
          <p:spPr bwMode="auto">
            <a:xfrm>
              <a:off x="9857086" y="2254250"/>
              <a:ext cx="641350" cy="203200"/>
            </a:xfrm>
            <a:custGeom>
              <a:avLst/>
              <a:gdLst>
                <a:gd name="T0" fmla="*/ 232 w 232"/>
                <a:gd name="T1" fmla="*/ 61 h 73"/>
                <a:gd name="T2" fmla="*/ 231 w 232"/>
                <a:gd name="T3" fmla="*/ 39 h 73"/>
                <a:gd name="T4" fmla="*/ 220 w 232"/>
                <a:gd name="T5" fmla="*/ 32 h 73"/>
                <a:gd name="T6" fmla="*/ 220 w 232"/>
                <a:gd name="T7" fmla="*/ 45 h 73"/>
                <a:gd name="T8" fmla="*/ 182 w 232"/>
                <a:gd name="T9" fmla="*/ 15 h 73"/>
                <a:gd name="T10" fmla="*/ 181 w 232"/>
                <a:gd name="T11" fmla="*/ 27 h 73"/>
                <a:gd name="T12" fmla="*/ 148 w 232"/>
                <a:gd name="T13" fmla="*/ 0 h 73"/>
                <a:gd name="T14" fmla="*/ 154 w 232"/>
                <a:gd name="T15" fmla="*/ 25 h 73"/>
                <a:gd name="T16" fmla="*/ 128 w 232"/>
                <a:gd name="T17" fmla="*/ 14 h 73"/>
                <a:gd name="T18" fmla="*/ 106 w 232"/>
                <a:gd name="T19" fmla="*/ 3 h 73"/>
                <a:gd name="T20" fmla="*/ 111 w 232"/>
                <a:gd name="T21" fmla="*/ 33 h 73"/>
                <a:gd name="T22" fmla="*/ 76 w 232"/>
                <a:gd name="T23" fmla="*/ 23 h 73"/>
                <a:gd name="T24" fmla="*/ 33 w 232"/>
                <a:gd name="T25" fmla="*/ 17 h 73"/>
                <a:gd name="T26" fmla="*/ 0 w 232"/>
                <a:gd name="T27" fmla="*/ 22 h 73"/>
                <a:gd name="T28" fmla="*/ 6 w 232"/>
                <a:gd name="T29" fmla="*/ 73 h 73"/>
                <a:gd name="T30" fmla="*/ 232 w 232"/>
                <a:gd name="T31" fmla="*/ 6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73">
                  <a:moveTo>
                    <a:pt x="232" y="61"/>
                  </a:moveTo>
                  <a:cubicBezTo>
                    <a:pt x="231" y="39"/>
                    <a:pt x="231" y="39"/>
                    <a:pt x="231" y="39"/>
                  </a:cubicBezTo>
                  <a:cubicBezTo>
                    <a:pt x="228" y="37"/>
                    <a:pt x="223" y="34"/>
                    <a:pt x="220" y="32"/>
                  </a:cubicBezTo>
                  <a:cubicBezTo>
                    <a:pt x="221" y="34"/>
                    <a:pt x="223" y="46"/>
                    <a:pt x="220" y="45"/>
                  </a:cubicBezTo>
                  <a:cubicBezTo>
                    <a:pt x="208" y="37"/>
                    <a:pt x="194" y="24"/>
                    <a:pt x="182" y="15"/>
                  </a:cubicBezTo>
                  <a:cubicBezTo>
                    <a:pt x="182" y="17"/>
                    <a:pt x="184" y="30"/>
                    <a:pt x="181" y="27"/>
                  </a:cubicBezTo>
                  <a:cubicBezTo>
                    <a:pt x="171" y="18"/>
                    <a:pt x="159" y="9"/>
                    <a:pt x="148" y="0"/>
                  </a:cubicBezTo>
                  <a:cubicBezTo>
                    <a:pt x="151" y="7"/>
                    <a:pt x="156" y="26"/>
                    <a:pt x="154" y="25"/>
                  </a:cubicBezTo>
                  <a:cubicBezTo>
                    <a:pt x="145" y="22"/>
                    <a:pt x="136" y="18"/>
                    <a:pt x="128" y="14"/>
                  </a:cubicBezTo>
                  <a:cubicBezTo>
                    <a:pt x="126" y="13"/>
                    <a:pt x="106" y="1"/>
                    <a:pt x="106" y="3"/>
                  </a:cubicBezTo>
                  <a:cubicBezTo>
                    <a:pt x="107" y="8"/>
                    <a:pt x="111" y="33"/>
                    <a:pt x="111" y="3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6" y="23"/>
                    <a:pt x="56" y="14"/>
                    <a:pt x="33" y="17"/>
                  </a:cubicBezTo>
                  <a:cubicBezTo>
                    <a:pt x="22" y="19"/>
                    <a:pt x="0" y="22"/>
                    <a:pt x="0" y="22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27" y="72"/>
                    <a:pt x="232" y="61"/>
                    <a:pt x="232" y="61"/>
                  </a:cubicBezTo>
                  <a:close/>
                </a:path>
              </a:pathLst>
            </a:custGeom>
            <a:solidFill>
              <a:srgbClr val="E839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328"/>
            <p:cNvSpPr>
              <a:spLocks/>
            </p:cNvSpPr>
            <p:nvPr/>
          </p:nvSpPr>
          <p:spPr bwMode="auto">
            <a:xfrm>
              <a:off x="10150774" y="2506663"/>
              <a:ext cx="63500" cy="103187"/>
            </a:xfrm>
            <a:custGeom>
              <a:avLst/>
              <a:gdLst>
                <a:gd name="T0" fmla="*/ 17 w 40"/>
                <a:gd name="T1" fmla="*/ 0 h 65"/>
                <a:gd name="T2" fmla="*/ 0 w 40"/>
                <a:gd name="T3" fmla="*/ 65 h 65"/>
                <a:gd name="T4" fmla="*/ 40 w 40"/>
                <a:gd name="T5" fmla="*/ 61 h 65"/>
                <a:gd name="T6" fmla="*/ 17 w 40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65">
                  <a:moveTo>
                    <a:pt x="17" y="0"/>
                  </a:moveTo>
                  <a:lnTo>
                    <a:pt x="0" y="65"/>
                  </a:lnTo>
                  <a:lnTo>
                    <a:pt x="40" y="6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329"/>
            <p:cNvSpPr>
              <a:spLocks/>
            </p:cNvSpPr>
            <p:nvPr/>
          </p:nvSpPr>
          <p:spPr bwMode="auto">
            <a:xfrm>
              <a:off x="10069811" y="2636838"/>
              <a:ext cx="239713" cy="84137"/>
            </a:xfrm>
            <a:custGeom>
              <a:avLst/>
              <a:gdLst>
                <a:gd name="T0" fmla="*/ 0 w 151"/>
                <a:gd name="T1" fmla="*/ 39 h 53"/>
                <a:gd name="T2" fmla="*/ 151 w 151"/>
                <a:gd name="T3" fmla="*/ 0 h 53"/>
                <a:gd name="T4" fmla="*/ 151 w 151"/>
                <a:gd name="T5" fmla="*/ 53 h 53"/>
                <a:gd name="T6" fmla="*/ 0 w 151"/>
                <a:gd name="T7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53">
                  <a:moveTo>
                    <a:pt x="0" y="39"/>
                  </a:moveTo>
                  <a:lnTo>
                    <a:pt x="151" y="0"/>
                  </a:lnTo>
                  <a:lnTo>
                    <a:pt x="151" y="53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Oval 330"/>
            <p:cNvSpPr>
              <a:spLocks noChangeArrowheads="1"/>
            </p:cNvSpPr>
            <p:nvPr/>
          </p:nvSpPr>
          <p:spPr bwMode="auto">
            <a:xfrm>
              <a:off x="9984086" y="2524125"/>
              <a:ext cx="60325" cy="60325"/>
            </a:xfrm>
            <a:prstGeom prst="ellipse">
              <a:avLst/>
            </a:pr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Oval 331"/>
            <p:cNvSpPr>
              <a:spLocks noChangeArrowheads="1"/>
            </p:cNvSpPr>
            <p:nvPr/>
          </p:nvSpPr>
          <p:spPr bwMode="auto">
            <a:xfrm>
              <a:off x="10304761" y="2524125"/>
              <a:ext cx="60325" cy="60325"/>
            </a:xfrm>
            <a:prstGeom prst="ellipse">
              <a:avLst/>
            </a:pr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332"/>
            <p:cNvSpPr>
              <a:spLocks/>
            </p:cNvSpPr>
            <p:nvPr/>
          </p:nvSpPr>
          <p:spPr bwMode="auto">
            <a:xfrm>
              <a:off x="9958686" y="2468563"/>
              <a:ext cx="122238" cy="38100"/>
            </a:xfrm>
            <a:custGeom>
              <a:avLst/>
              <a:gdLst>
                <a:gd name="T0" fmla="*/ 41 w 44"/>
                <a:gd name="T1" fmla="*/ 14 h 14"/>
                <a:gd name="T2" fmla="*/ 41 w 44"/>
                <a:gd name="T3" fmla="*/ 14 h 14"/>
                <a:gd name="T4" fmla="*/ 2 w 44"/>
                <a:gd name="T5" fmla="*/ 4 h 14"/>
                <a:gd name="T6" fmla="*/ 1 w 44"/>
                <a:gd name="T7" fmla="*/ 2 h 14"/>
                <a:gd name="T8" fmla="*/ 3 w 44"/>
                <a:gd name="T9" fmla="*/ 0 h 14"/>
                <a:gd name="T10" fmla="*/ 42 w 44"/>
                <a:gd name="T11" fmla="*/ 10 h 14"/>
                <a:gd name="T12" fmla="*/ 43 w 44"/>
                <a:gd name="T13" fmla="*/ 13 h 14"/>
                <a:gd name="T14" fmla="*/ 41 w 4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4"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3" y="10"/>
                    <a:pt x="44" y="12"/>
                    <a:pt x="43" y="13"/>
                  </a:cubicBezTo>
                  <a:cubicBezTo>
                    <a:pt x="43" y="14"/>
                    <a:pt x="42" y="14"/>
                    <a:pt x="41" y="14"/>
                  </a:cubicBezTo>
                  <a:close/>
                </a:path>
              </a:pathLst>
            </a:custGeom>
            <a:solidFill>
              <a:srgbClr val="DB7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333"/>
            <p:cNvSpPr>
              <a:spLocks/>
            </p:cNvSpPr>
            <p:nvPr/>
          </p:nvSpPr>
          <p:spPr bwMode="auto">
            <a:xfrm>
              <a:off x="10255549" y="2468563"/>
              <a:ext cx="119063" cy="38100"/>
            </a:xfrm>
            <a:custGeom>
              <a:avLst/>
              <a:gdLst>
                <a:gd name="T0" fmla="*/ 2 w 43"/>
                <a:gd name="T1" fmla="*/ 14 h 14"/>
                <a:gd name="T2" fmla="*/ 3 w 43"/>
                <a:gd name="T3" fmla="*/ 14 h 14"/>
                <a:gd name="T4" fmla="*/ 41 w 43"/>
                <a:gd name="T5" fmla="*/ 4 h 14"/>
                <a:gd name="T6" fmla="*/ 43 w 43"/>
                <a:gd name="T7" fmla="*/ 2 h 14"/>
                <a:gd name="T8" fmla="*/ 40 w 43"/>
                <a:gd name="T9" fmla="*/ 0 h 14"/>
                <a:gd name="T10" fmla="*/ 1 w 43"/>
                <a:gd name="T11" fmla="*/ 10 h 14"/>
                <a:gd name="T12" fmla="*/ 0 w 43"/>
                <a:gd name="T13" fmla="*/ 13 h 14"/>
                <a:gd name="T14" fmla="*/ 2 w 43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4">
                  <a:moveTo>
                    <a:pt x="2" y="14"/>
                  </a:moveTo>
                  <a:cubicBezTo>
                    <a:pt x="2" y="14"/>
                    <a:pt x="2" y="14"/>
                    <a:pt x="3" y="1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4"/>
                    <a:pt x="43" y="3"/>
                    <a:pt x="43" y="2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2"/>
                    <a:pt x="0" y="13"/>
                  </a:cubicBezTo>
                  <a:cubicBezTo>
                    <a:pt x="0" y="14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DB7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334"/>
            <p:cNvSpPr>
              <a:spLocks/>
            </p:cNvSpPr>
            <p:nvPr/>
          </p:nvSpPr>
          <p:spPr bwMode="auto">
            <a:xfrm>
              <a:off x="10096799" y="2878138"/>
              <a:ext cx="200025" cy="136525"/>
            </a:xfrm>
            <a:custGeom>
              <a:avLst/>
              <a:gdLst>
                <a:gd name="T0" fmla="*/ 34 w 126"/>
                <a:gd name="T1" fmla="*/ 2 h 86"/>
                <a:gd name="T2" fmla="*/ 0 w 126"/>
                <a:gd name="T3" fmla="*/ 86 h 86"/>
                <a:gd name="T4" fmla="*/ 61 w 126"/>
                <a:gd name="T5" fmla="*/ 61 h 86"/>
                <a:gd name="T6" fmla="*/ 126 w 126"/>
                <a:gd name="T7" fmla="*/ 80 h 86"/>
                <a:gd name="T8" fmla="*/ 89 w 126"/>
                <a:gd name="T9" fmla="*/ 0 h 86"/>
                <a:gd name="T10" fmla="*/ 34 w 126"/>
                <a:gd name="T11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86">
                  <a:moveTo>
                    <a:pt x="34" y="2"/>
                  </a:moveTo>
                  <a:lnTo>
                    <a:pt x="0" y="86"/>
                  </a:lnTo>
                  <a:lnTo>
                    <a:pt x="61" y="61"/>
                  </a:lnTo>
                  <a:lnTo>
                    <a:pt x="126" y="80"/>
                  </a:lnTo>
                  <a:lnTo>
                    <a:pt x="89" y="0"/>
                  </a:lnTo>
                  <a:lnTo>
                    <a:pt x="34" y="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Rectangle 335"/>
            <p:cNvSpPr>
              <a:spLocks noChangeArrowheads="1"/>
            </p:cNvSpPr>
            <p:nvPr/>
          </p:nvSpPr>
          <p:spPr bwMode="auto">
            <a:xfrm>
              <a:off x="10193636" y="2963863"/>
              <a:ext cx="9525" cy="54292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336"/>
            <p:cNvSpPr>
              <a:spLocks/>
            </p:cNvSpPr>
            <p:nvPr/>
          </p:nvSpPr>
          <p:spPr bwMode="auto">
            <a:xfrm>
              <a:off x="10136486" y="2784475"/>
              <a:ext cx="119063" cy="193675"/>
            </a:xfrm>
            <a:custGeom>
              <a:avLst/>
              <a:gdLst>
                <a:gd name="T0" fmla="*/ 5 w 43"/>
                <a:gd name="T1" fmla="*/ 0 h 70"/>
                <a:gd name="T2" fmla="*/ 5 w 43"/>
                <a:gd name="T3" fmla="*/ 39 h 70"/>
                <a:gd name="T4" fmla="*/ 21 w 43"/>
                <a:gd name="T5" fmla="*/ 69 h 70"/>
                <a:gd name="T6" fmla="*/ 37 w 43"/>
                <a:gd name="T7" fmla="*/ 39 h 70"/>
                <a:gd name="T8" fmla="*/ 36 w 43"/>
                <a:gd name="T9" fmla="*/ 0 h 70"/>
                <a:gd name="T10" fmla="*/ 5 w 43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70">
                  <a:moveTo>
                    <a:pt x="5" y="0"/>
                  </a:move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0" y="69"/>
                    <a:pt x="21" y="69"/>
                  </a:cubicBezTo>
                  <a:cubicBezTo>
                    <a:pt x="43" y="70"/>
                    <a:pt x="37" y="39"/>
                    <a:pt x="37" y="39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337"/>
            <p:cNvSpPr>
              <a:spLocks/>
            </p:cNvSpPr>
            <p:nvPr/>
          </p:nvSpPr>
          <p:spPr bwMode="auto">
            <a:xfrm>
              <a:off x="10152361" y="3667125"/>
              <a:ext cx="127000" cy="19050"/>
            </a:xfrm>
            <a:custGeom>
              <a:avLst/>
              <a:gdLst>
                <a:gd name="T0" fmla="*/ 28 w 46"/>
                <a:gd name="T1" fmla="*/ 7 h 7"/>
                <a:gd name="T2" fmla="*/ 24 w 46"/>
                <a:gd name="T3" fmla="*/ 7 h 7"/>
                <a:gd name="T4" fmla="*/ 19 w 46"/>
                <a:gd name="T5" fmla="*/ 7 h 7"/>
                <a:gd name="T6" fmla="*/ 1 w 46"/>
                <a:gd name="T7" fmla="*/ 4 h 7"/>
                <a:gd name="T8" fmla="*/ 0 w 46"/>
                <a:gd name="T9" fmla="*/ 2 h 7"/>
                <a:gd name="T10" fmla="*/ 3 w 46"/>
                <a:gd name="T11" fmla="*/ 0 h 7"/>
                <a:gd name="T12" fmla="*/ 19 w 46"/>
                <a:gd name="T13" fmla="*/ 2 h 7"/>
                <a:gd name="T14" fmla="*/ 24 w 46"/>
                <a:gd name="T15" fmla="*/ 2 h 7"/>
                <a:gd name="T16" fmla="*/ 43 w 46"/>
                <a:gd name="T17" fmla="*/ 1 h 7"/>
                <a:gd name="T18" fmla="*/ 46 w 46"/>
                <a:gd name="T19" fmla="*/ 2 h 7"/>
                <a:gd name="T20" fmla="*/ 45 w 46"/>
                <a:gd name="T21" fmla="*/ 4 h 7"/>
                <a:gd name="T22" fmla="*/ 28 w 46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7">
                  <a:moveTo>
                    <a:pt x="28" y="7"/>
                  </a:moveTo>
                  <a:cubicBezTo>
                    <a:pt x="26" y="7"/>
                    <a:pt x="25" y="7"/>
                    <a:pt x="24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9" y="7"/>
                    <a:pt x="2" y="5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10" y="2"/>
                    <a:pt x="19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32" y="3"/>
                    <a:pt x="39" y="3"/>
                    <a:pt x="43" y="1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6" y="3"/>
                    <a:pt x="46" y="4"/>
                    <a:pt x="45" y="4"/>
                  </a:cubicBezTo>
                  <a:cubicBezTo>
                    <a:pt x="41" y="6"/>
                    <a:pt x="35" y="7"/>
                    <a:pt x="28" y="7"/>
                  </a:cubicBezTo>
                  <a:close/>
                </a:path>
              </a:pathLst>
            </a:custGeom>
            <a:solidFill>
              <a:srgbClr val="D3C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338"/>
            <p:cNvSpPr>
              <a:spLocks/>
            </p:cNvSpPr>
            <p:nvPr/>
          </p:nvSpPr>
          <p:spPr bwMode="auto">
            <a:xfrm>
              <a:off x="9906299" y="3317875"/>
              <a:ext cx="169863" cy="177800"/>
            </a:xfrm>
            <a:custGeom>
              <a:avLst/>
              <a:gdLst>
                <a:gd name="T0" fmla="*/ 25 w 61"/>
                <a:gd name="T1" fmla="*/ 0 h 64"/>
                <a:gd name="T2" fmla="*/ 30 w 61"/>
                <a:gd name="T3" fmla="*/ 4 h 64"/>
                <a:gd name="T4" fmla="*/ 49 w 61"/>
                <a:gd name="T5" fmla="*/ 20 h 64"/>
                <a:gd name="T6" fmla="*/ 51 w 61"/>
                <a:gd name="T7" fmla="*/ 47 h 64"/>
                <a:gd name="T8" fmla="*/ 21 w 61"/>
                <a:gd name="T9" fmla="*/ 53 h 64"/>
                <a:gd name="T10" fmla="*/ 0 w 61"/>
                <a:gd name="T11" fmla="*/ 36 h 64"/>
                <a:gd name="T12" fmla="*/ 25 w 61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64">
                  <a:moveTo>
                    <a:pt x="25" y="0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61" y="33"/>
                    <a:pt x="51" y="47"/>
                  </a:cubicBezTo>
                  <a:cubicBezTo>
                    <a:pt x="38" y="64"/>
                    <a:pt x="21" y="53"/>
                    <a:pt x="21" y="53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339"/>
            <p:cNvSpPr>
              <a:spLocks/>
            </p:cNvSpPr>
            <p:nvPr/>
          </p:nvSpPr>
          <p:spPr bwMode="auto">
            <a:xfrm>
              <a:off x="10296824" y="3321050"/>
              <a:ext cx="173038" cy="169862"/>
            </a:xfrm>
            <a:custGeom>
              <a:avLst/>
              <a:gdLst>
                <a:gd name="T0" fmla="*/ 39 w 63"/>
                <a:gd name="T1" fmla="*/ 0 h 61"/>
                <a:gd name="T2" fmla="*/ 35 w 63"/>
                <a:gd name="T3" fmla="*/ 4 h 61"/>
                <a:gd name="T4" fmla="*/ 12 w 63"/>
                <a:gd name="T5" fmla="*/ 43 h 61"/>
                <a:gd name="T6" fmla="*/ 41 w 63"/>
                <a:gd name="T7" fmla="*/ 50 h 61"/>
                <a:gd name="T8" fmla="*/ 63 w 63"/>
                <a:gd name="T9" fmla="*/ 33 h 61"/>
                <a:gd name="T10" fmla="*/ 39 w 63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1">
                  <a:moveTo>
                    <a:pt x="39" y="0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0" y="27"/>
                    <a:pt x="12" y="43"/>
                  </a:cubicBezTo>
                  <a:cubicBezTo>
                    <a:pt x="25" y="61"/>
                    <a:pt x="41" y="50"/>
                    <a:pt x="41" y="50"/>
                  </a:cubicBezTo>
                  <a:cubicBezTo>
                    <a:pt x="63" y="33"/>
                    <a:pt x="63" y="33"/>
                    <a:pt x="63" y="33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340"/>
            <p:cNvSpPr>
              <a:spLocks/>
            </p:cNvSpPr>
            <p:nvPr/>
          </p:nvSpPr>
          <p:spPr bwMode="auto">
            <a:xfrm>
              <a:off x="9853911" y="4229100"/>
              <a:ext cx="279400" cy="192087"/>
            </a:xfrm>
            <a:custGeom>
              <a:avLst/>
              <a:gdLst>
                <a:gd name="T0" fmla="*/ 0 w 101"/>
                <a:gd name="T1" fmla="*/ 63 h 69"/>
                <a:gd name="T2" fmla="*/ 91 w 101"/>
                <a:gd name="T3" fmla="*/ 69 h 69"/>
                <a:gd name="T4" fmla="*/ 53 w 101"/>
                <a:gd name="T5" fmla="*/ 12 h 69"/>
                <a:gd name="T6" fmla="*/ 0 w 101"/>
                <a:gd name="T7" fmla="*/ 6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69">
                  <a:moveTo>
                    <a:pt x="0" y="63"/>
                  </a:moveTo>
                  <a:cubicBezTo>
                    <a:pt x="91" y="69"/>
                    <a:pt x="91" y="69"/>
                    <a:pt x="91" y="69"/>
                  </a:cubicBezTo>
                  <a:cubicBezTo>
                    <a:pt x="91" y="69"/>
                    <a:pt x="101" y="25"/>
                    <a:pt x="53" y="12"/>
                  </a:cubicBezTo>
                  <a:cubicBezTo>
                    <a:pt x="6" y="0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4C4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341"/>
            <p:cNvSpPr>
              <a:spLocks/>
            </p:cNvSpPr>
            <p:nvPr/>
          </p:nvSpPr>
          <p:spPr bwMode="auto">
            <a:xfrm>
              <a:off x="10296824" y="4229100"/>
              <a:ext cx="279400" cy="192087"/>
            </a:xfrm>
            <a:custGeom>
              <a:avLst/>
              <a:gdLst>
                <a:gd name="T0" fmla="*/ 101 w 101"/>
                <a:gd name="T1" fmla="*/ 63 h 69"/>
                <a:gd name="T2" fmla="*/ 10 w 101"/>
                <a:gd name="T3" fmla="*/ 69 h 69"/>
                <a:gd name="T4" fmla="*/ 48 w 101"/>
                <a:gd name="T5" fmla="*/ 12 h 69"/>
                <a:gd name="T6" fmla="*/ 101 w 101"/>
                <a:gd name="T7" fmla="*/ 6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69">
                  <a:moveTo>
                    <a:pt x="101" y="63"/>
                  </a:moveTo>
                  <a:cubicBezTo>
                    <a:pt x="10" y="69"/>
                    <a:pt x="10" y="69"/>
                    <a:pt x="10" y="69"/>
                  </a:cubicBezTo>
                  <a:cubicBezTo>
                    <a:pt x="10" y="69"/>
                    <a:pt x="0" y="25"/>
                    <a:pt x="48" y="12"/>
                  </a:cubicBezTo>
                  <a:cubicBezTo>
                    <a:pt x="96" y="0"/>
                    <a:pt x="101" y="63"/>
                    <a:pt x="101" y="63"/>
                  </a:cubicBezTo>
                  <a:close/>
                </a:path>
              </a:pathLst>
            </a:custGeom>
            <a:solidFill>
              <a:srgbClr val="4C4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3" name="组合 502"/>
          <p:cNvGrpSpPr/>
          <p:nvPr/>
        </p:nvGrpSpPr>
        <p:grpSpPr>
          <a:xfrm>
            <a:off x="8204499" y="1963738"/>
            <a:ext cx="1009650" cy="2457449"/>
            <a:chOff x="8204499" y="1963738"/>
            <a:chExt cx="1009650" cy="2457449"/>
          </a:xfrm>
        </p:grpSpPr>
        <p:sp>
          <p:nvSpPr>
            <p:cNvPr id="372" name="Freeform 342"/>
            <p:cNvSpPr>
              <a:spLocks/>
            </p:cNvSpPr>
            <p:nvPr/>
          </p:nvSpPr>
          <p:spPr bwMode="auto">
            <a:xfrm>
              <a:off x="8442624" y="2960688"/>
              <a:ext cx="115888" cy="568325"/>
            </a:xfrm>
            <a:custGeom>
              <a:avLst/>
              <a:gdLst>
                <a:gd name="T0" fmla="*/ 6 w 42"/>
                <a:gd name="T1" fmla="*/ 10 h 205"/>
                <a:gd name="T2" fmla="*/ 0 w 42"/>
                <a:gd name="T3" fmla="*/ 190 h 205"/>
                <a:gd name="T4" fmla="*/ 18 w 42"/>
                <a:gd name="T5" fmla="*/ 204 h 205"/>
                <a:gd name="T6" fmla="*/ 39 w 42"/>
                <a:gd name="T7" fmla="*/ 187 h 205"/>
                <a:gd name="T8" fmla="*/ 42 w 42"/>
                <a:gd name="T9" fmla="*/ 0 h 205"/>
                <a:gd name="T10" fmla="*/ 6 w 42"/>
                <a:gd name="T11" fmla="*/ 1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05">
                  <a:moveTo>
                    <a:pt x="6" y="1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5" y="204"/>
                    <a:pt x="18" y="204"/>
                  </a:cubicBezTo>
                  <a:cubicBezTo>
                    <a:pt x="35" y="205"/>
                    <a:pt x="39" y="187"/>
                    <a:pt x="39" y="187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6" y="1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343"/>
            <p:cNvSpPr>
              <a:spLocks/>
            </p:cNvSpPr>
            <p:nvPr/>
          </p:nvSpPr>
          <p:spPr bwMode="auto">
            <a:xfrm>
              <a:off x="8472786" y="4362450"/>
              <a:ext cx="246063" cy="58737"/>
            </a:xfrm>
            <a:custGeom>
              <a:avLst/>
              <a:gdLst>
                <a:gd name="T0" fmla="*/ 13 w 89"/>
                <a:gd name="T1" fmla="*/ 1 h 21"/>
                <a:gd name="T2" fmla="*/ 2 w 89"/>
                <a:gd name="T3" fmla="*/ 9 h 21"/>
                <a:gd name="T4" fmla="*/ 6 w 89"/>
                <a:gd name="T5" fmla="*/ 21 h 21"/>
                <a:gd name="T6" fmla="*/ 82 w 89"/>
                <a:gd name="T7" fmla="*/ 16 h 21"/>
                <a:gd name="T8" fmla="*/ 80 w 89"/>
                <a:gd name="T9" fmla="*/ 0 h 21"/>
                <a:gd name="T10" fmla="*/ 13 w 89"/>
                <a:gd name="T1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21">
                  <a:moveTo>
                    <a:pt x="13" y="1"/>
                  </a:moveTo>
                  <a:cubicBezTo>
                    <a:pt x="13" y="1"/>
                    <a:pt x="2" y="7"/>
                    <a:pt x="2" y="9"/>
                  </a:cubicBezTo>
                  <a:cubicBezTo>
                    <a:pt x="2" y="11"/>
                    <a:pt x="0" y="21"/>
                    <a:pt x="6" y="21"/>
                  </a:cubicBezTo>
                  <a:cubicBezTo>
                    <a:pt x="13" y="21"/>
                    <a:pt x="74" y="19"/>
                    <a:pt x="82" y="16"/>
                  </a:cubicBezTo>
                  <a:cubicBezTo>
                    <a:pt x="89" y="13"/>
                    <a:pt x="83" y="1"/>
                    <a:pt x="80" y="0"/>
                  </a:cubicBezTo>
                  <a:cubicBezTo>
                    <a:pt x="77" y="0"/>
                    <a:pt x="13" y="1"/>
                    <a:pt x="13" y="1"/>
                  </a:cubicBezTo>
                  <a:close/>
                </a:path>
              </a:pathLst>
            </a:custGeom>
            <a:solidFill>
              <a:srgbClr val="75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344"/>
            <p:cNvSpPr>
              <a:spLocks/>
            </p:cNvSpPr>
            <p:nvPr/>
          </p:nvSpPr>
          <p:spPr bwMode="auto">
            <a:xfrm>
              <a:off x="8469611" y="3756025"/>
              <a:ext cx="246063" cy="631825"/>
            </a:xfrm>
            <a:custGeom>
              <a:avLst/>
              <a:gdLst>
                <a:gd name="T0" fmla="*/ 51 w 89"/>
                <a:gd name="T1" fmla="*/ 0 h 228"/>
                <a:gd name="T2" fmla="*/ 39 w 89"/>
                <a:gd name="T3" fmla="*/ 177 h 228"/>
                <a:gd name="T4" fmla="*/ 2 w 89"/>
                <a:gd name="T5" fmla="*/ 214 h 228"/>
                <a:gd name="T6" fmla="*/ 20 w 89"/>
                <a:gd name="T7" fmla="*/ 226 h 228"/>
                <a:gd name="T8" fmla="*/ 87 w 89"/>
                <a:gd name="T9" fmla="*/ 214 h 228"/>
                <a:gd name="T10" fmla="*/ 62 w 89"/>
                <a:gd name="T11" fmla="*/ 174 h 228"/>
                <a:gd name="T12" fmla="*/ 73 w 89"/>
                <a:gd name="T13" fmla="*/ 5 h 228"/>
                <a:gd name="T14" fmla="*/ 51 w 89"/>
                <a:gd name="T1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228">
                  <a:moveTo>
                    <a:pt x="51" y="0"/>
                  </a:moveTo>
                  <a:cubicBezTo>
                    <a:pt x="51" y="0"/>
                    <a:pt x="43" y="169"/>
                    <a:pt x="39" y="177"/>
                  </a:cubicBezTo>
                  <a:cubicBezTo>
                    <a:pt x="35" y="186"/>
                    <a:pt x="2" y="207"/>
                    <a:pt x="2" y="214"/>
                  </a:cubicBezTo>
                  <a:cubicBezTo>
                    <a:pt x="3" y="221"/>
                    <a:pt x="0" y="228"/>
                    <a:pt x="20" y="226"/>
                  </a:cubicBezTo>
                  <a:cubicBezTo>
                    <a:pt x="40" y="225"/>
                    <a:pt x="89" y="222"/>
                    <a:pt x="87" y="214"/>
                  </a:cubicBezTo>
                  <a:cubicBezTo>
                    <a:pt x="86" y="206"/>
                    <a:pt x="67" y="185"/>
                    <a:pt x="62" y="174"/>
                  </a:cubicBezTo>
                  <a:cubicBezTo>
                    <a:pt x="58" y="164"/>
                    <a:pt x="73" y="5"/>
                    <a:pt x="73" y="5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345"/>
            <p:cNvSpPr>
              <a:spLocks/>
            </p:cNvSpPr>
            <p:nvPr/>
          </p:nvSpPr>
          <p:spPr bwMode="auto">
            <a:xfrm>
              <a:off x="8509299" y="4279900"/>
              <a:ext cx="171450" cy="107950"/>
            </a:xfrm>
            <a:custGeom>
              <a:avLst/>
              <a:gdLst>
                <a:gd name="T0" fmla="*/ 0 w 62"/>
                <a:gd name="T1" fmla="*/ 11 h 39"/>
                <a:gd name="T2" fmla="*/ 27 w 62"/>
                <a:gd name="T3" fmla="*/ 36 h 39"/>
                <a:gd name="T4" fmla="*/ 31 w 62"/>
                <a:gd name="T5" fmla="*/ 39 h 39"/>
                <a:gd name="T6" fmla="*/ 33 w 62"/>
                <a:gd name="T7" fmla="*/ 35 h 39"/>
                <a:gd name="T8" fmla="*/ 44 w 62"/>
                <a:gd name="T9" fmla="*/ 14 h 39"/>
                <a:gd name="T10" fmla="*/ 62 w 62"/>
                <a:gd name="T11" fmla="*/ 7 h 39"/>
                <a:gd name="T12" fmla="*/ 57 w 62"/>
                <a:gd name="T13" fmla="*/ 0 h 39"/>
                <a:gd name="T14" fmla="*/ 31 w 62"/>
                <a:gd name="T15" fmla="*/ 14 h 39"/>
                <a:gd name="T16" fmla="*/ 10 w 62"/>
                <a:gd name="T17" fmla="*/ 3 h 39"/>
                <a:gd name="T18" fmla="*/ 0 w 62"/>
                <a:gd name="T1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39">
                  <a:moveTo>
                    <a:pt x="0" y="11"/>
                  </a:moveTo>
                  <a:cubicBezTo>
                    <a:pt x="0" y="11"/>
                    <a:pt x="23" y="4"/>
                    <a:pt x="27" y="36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5"/>
                    <a:pt x="34" y="23"/>
                    <a:pt x="44" y="14"/>
                  </a:cubicBezTo>
                  <a:cubicBezTo>
                    <a:pt x="54" y="4"/>
                    <a:pt x="62" y="7"/>
                    <a:pt x="62" y="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38" y="2"/>
                    <a:pt x="31" y="14"/>
                  </a:cubicBezTo>
                  <a:cubicBezTo>
                    <a:pt x="31" y="14"/>
                    <a:pt x="23" y="2"/>
                    <a:pt x="10" y="3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75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346"/>
            <p:cNvSpPr>
              <a:spLocks/>
            </p:cNvSpPr>
            <p:nvPr/>
          </p:nvSpPr>
          <p:spPr bwMode="auto">
            <a:xfrm>
              <a:off x="8820449" y="4362450"/>
              <a:ext cx="249238" cy="58737"/>
            </a:xfrm>
            <a:custGeom>
              <a:avLst/>
              <a:gdLst>
                <a:gd name="T0" fmla="*/ 76 w 90"/>
                <a:gd name="T1" fmla="*/ 1 h 21"/>
                <a:gd name="T2" fmla="*/ 87 w 90"/>
                <a:gd name="T3" fmla="*/ 9 h 21"/>
                <a:gd name="T4" fmla="*/ 83 w 90"/>
                <a:gd name="T5" fmla="*/ 21 h 21"/>
                <a:gd name="T6" fmla="*/ 8 w 90"/>
                <a:gd name="T7" fmla="*/ 16 h 21"/>
                <a:gd name="T8" fmla="*/ 9 w 90"/>
                <a:gd name="T9" fmla="*/ 0 h 21"/>
                <a:gd name="T10" fmla="*/ 76 w 90"/>
                <a:gd name="T1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21">
                  <a:moveTo>
                    <a:pt x="76" y="1"/>
                  </a:moveTo>
                  <a:cubicBezTo>
                    <a:pt x="76" y="1"/>
                    <a:pt x="87" y="7"/>
                    <a:pt x="87" y="9"/>
                  </a:cubicBezTo>
                  <a:cubicBezTo>
                    <a:pt x="88" y="11"/>
                    <a:pt x="90" y="21"/>
                    <a:pt x="83" y="21"/>
                  </a:cubicBezTo>
                  <a:cubicBezTo>
                    <a:pt x="77" y="21"/>
                    <a:pt x="15" y="19"/>
                    <a:pt x="8" y="16"/>
                  </a:cubicBezTo>
                  <a:cubicBezTo>
                    <a:pt x="0" y="13"/>
                    <a:pt x="6" y="1"/>
                    <a:pt x="9" y="0"/>
                  </a:cubicBezTo>
                  <a:cubicBezTo>
                    <a:pt x="12" y="0"/>
                    <a:pt x="76" y="1"/>
                    <a:pt x="76" y="1"/>
                  </a:cubicBezTo>
                  <a:close/>
                </a:path>
              </a:pathLst>
            </a:custGeom>
            <a:solidFill>
              <a:srgbClr val="75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347"/>
            <p:cNvSpPr>
              <a:spLocks/>
            </p:cNvSpPr>
            <p:nvPr/>
          </p:nvSpPr>
          <p:spPr bwMode="auto">
            <a:xfrm>
              <a:off x="8823624" y="3756025"/>
              <a:ext cx="246063" cy="631825"/>
            </a:xfrm>
            <a:custGeom>
              <a:avLst/>
              <a:gdLst>
                <a:gd name="T0" fmla="*/ 39 w 89"/>
                <a:gd name="T1" fmla="*/ 0 h 228"/>
                <a:gd name="T2" fmla="*/ 50 w 89"/>
                <a:gd name="T3" fmla="*/ 177 h 228"/>
                <a:gd name="T4" fmla="*/ 87 w 89"/>
                <a:gd name="T5" fmla="*/ 214 h 228"/>
                <a:gd name="T6" fmla="*/ 69 w 89"/>
                <a:gd name="T7" fmla="*/ 226 h 228"/>
                <a:gd name="T8" fmla="*/ 2 w 89"/>
                <a:gd name="T9" fmla="*/ 214 h 228"/>
                <a:gd name="T10" fmla="*/ 27 w 89"/>
                <a:gd name="T11" fmla="*/ 174 h 228"/>
                <a:gd name="T12" fmla="*/ 16 w 89"/>
                <a:gd name="T13" fmla="*/ 5 h 228"/>
                <a:gd name="T14" fmla="*/ 39 w 89"/>
                <a:gd name="T1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228">
                  <a:moveTo>
                    <a:pt x="39" y="0"/>
                  </a:moveTo>
                  <a:cubicBezTo>
                    <a:pt x="39" y="0"/>
                    <a:pt x="46" y="169"/>
                    <a:pt x="50" y="177"/>
                  </a:cubicBezTo>
                  <a:cubicBezTo>
                    <a:pt x="54" y="186"/>
                    <a:pt x="88" y="207"/>
                    <a:pt x="87" y="214"/>
                  </a:cubicBezTo>
                  <a:cubicBezTo>
                    <a:pt x="87" y="221"/>
                    <a:pt x="89" y="228"/>
                    <a:pt x="69" y="226"/>
                  </a:cubicBezTo>
                  <a:cubicBezTo>
                    <a:pt x="50" y="225"/>
                    <a:pt x="0" y="222"/>
                    <a:pt x="2" y="214"/>
                  </a:cubicBezTo>
                  <a:cubicBezTo>
                    <a:pt x="4" y="206"/>
                    <a:pt x="22" y="185"/>
                    <a:pt x="27" y="174"/>
                  </a:cubicBezTo>
                  <a:cubicBezTo>
                    <a:pt x="31" y="164"/>
                    <a:pt x="16" y="5"/>
                    <a:pt x="16" y="5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48"/>
            <p:cNvSpPr>
              <a:spLocks/>
            </p:cNvSpPr>
            <p:nvPr/>
          </p:nvSpPr>
          <p:spPr bwMode="auto">
            <a:xfrm>
              <a:off x="8860136" y="4279900"/>
              <a:ext cx="171450" cy="107950"/>
            </a:xfrm>
            <a:custGeom>
              <a:avLst/>
              <a:gdLst>
                <a:gd name="T0" fmla="*/ 62 w 62"/>
                <a:gd name="T1" fmla="*/ 11 h 39"/>
                <a:gd name="T2" fmla="*/ 35 w 62"/>
                <a:gd name="T3" fmla="*/ 36 h 39"/>
                <a:gd name="T4" fmla="*/ 32 w 62"/>
                <a:gd name="T5" fmla="*/ 39 h 39"/>
                <a:gd name="T6" fmla="*/ 29 w 62"/>
                <a:gd name="T7" fmla="*/ 35 h 39"/>
                <a:gd name="T8" fmla="*/ 18 w 62"/>
                <a:gd name="T9" fmla="*/ 14 h 39"/>
                <a:gd name="T10" fmla="*/ 0 w 62"/>
                <a:gd name="T11" fmla="*/ 7 h 39"/>
                <a:gd name="T12" fmla="*/ 5 w 62"/>
                <a:gd name="T13" fmla="*/ 0 h 39"/>
                <a:gd name="T14" fmla="*/ 31 w 62"/>
                <a:gd name="T15" fmla="*/ 14 h 39"/>
                <a:gd name="T16" fmla="*/ 53 w 62"/>
                <a:gd name="T17" fmla="*/ 3 h 39"/>
                <a:gd name="T18" fmla="*/ 62 w 62"/>
                <a:gd name="T1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39">
                  <a:moveTo>
                    <a:pt x="62" y="11"/>
                  </a:moveTo>
                  <a:cubicBezTo>
                    <a:pt x="62" y="11"/>
                    <a:pt x="40" y="4"/>
                    <a:pt x="35" y="36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9" y="23"/>
                    <a:pt x="18" y="14"/>
                  </a:cubicBezTo>
                  <a:cubicBezTo>
                    <a:pt x="8" y="4"/>
                    <a:pt x="0" y="7"/>
                    <a:pt x="0" y="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25" y="2"/>
                    <a:pt x="31" y="14"/>
                  </a:cubicBezTo>
                  <a:cubicBezTo>
                    <a:pt x="31" y="14"/>
                    <a:pt x="39" y="2"/>
                    <a:pt x="53" y="3"/>
                  </a:cubicBezTo>
                  <a:lnTo>
                    <a:pt x="62" y="11"/>
                  </a:lnTo>
                  <a:close/>
                </a:path>
              </a:pathLst>
            </a:custGeom>
            <a:solidFill>
              <a:srgbClr val="75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49"/>
            <p:cNvSpPr>
              <a:spLocks/>
            </p:cNvSpPr>
            <p:nvPr/>
          </p:nvSpPr>
          <p:spPr bwMode="auto">
            <a:xfrm>
              <a:off x="8536286" y="3468687"/>
              <a:ext cx="455613" cy="368300"/>
            </a:xfrm>
            <a:custGeom>
              <a:avLst/>
              <a:gdLst>
                <a:gd name="T0" fmla="*/ 35 w 287"/>
                <a:gd name="T1" fmla="*/ 0 h 232"/>
                <a:gd name="T2" fmla="*/ 0 w 287"/>
                <a:gd name="T3" fmla="*/ 22 h 232"/>
                <a:gd name="T4" fmla="*/ 0 w 287"/>
                <a:gd name="T5" fmla="*/ 218 h 232"/>
                <a:gd name="T6" fmla="*/ 120 w 287"/>
                <a:gd name="T7" fmla="*/ 225 h 232"/>
                <a:gd name="T8" fmla="*/ 131 w 287"/>
                <a:gd name="T9" fmla="*/ 122 h 232"/>
                <a:gd name="T10" fmla="*/ 146 w 287"/>
                <a:gd name="T11" fmla="*/ 122 h 232"/>
                <a:gd name="T12" fmla="*/ 178 w 287"/>
                <a:gd name="T13" fmla="*/ 232 h 232"/>
                <a:gd name="T14" fmla="*/ 287 w 287"/>
                <a:gd name="T15" fmla="*/ 206 h 232"/>
                <a:gd name="T16" fmla="*/ 254 w 287"/>
                <a:gd name="T17" fmla="*/ 22 h 232"/>
                <a:gd name="T18" fmla="*/ 223 w 287"/>
                <a:gd name="T19" fmla="*/ 0 h 232"/>
                <a:gd name="T20" fmla="*/ 35 w 287"/>
                <a:gd name="T21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" h="232">
                  <a:moveTo>
                    <a:pt x="35" y="0"/>
                  </a:moveTo>
                  <a:lnTo>
                    <a:pt x="0" y="22"/>
                  </a:lnTo>
                  <a:lnTo>
                    <a:pt x="0" y="218"/>
                  </a:lnTo>
                  <a:lnTo>
                    <a:pt x="120" y="225"/>
                  </a:lnTo>
                  <a:lnTo>
                    <a:pt x="131" y="122"/>
                  </a:lnTo>
                  <a:lnTo>
                    <a:pt x="146" y="122"/>
                  </a:lnTo>
                  <a:lnTo>
                    <a:pt x="178" y="232"/>
                  </a:lnTo>
                  <a:lnTo>
                    <a:pt x="287" y="206"/>
                  </a:lnTo>
                  <a:lnTo>
                    <a:pt x="254" y="22"/>
                  </a:lnTo>
                  <a:lnTo>
                    <a:pt x="223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4B4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50"/>
            <p:cNvSpPr>
              <a:spLocks/>
            </p:cNvSpPr>
            <p:nvPr/>
          </p:nvSpPr>
          <p:spPr bwMode="auto">
            <a:xfrm>
              <a:off x="8426749" y="2863850"/>
              <a:ext cx="638175" cy="639762"/>
            </a:xfrm>
            <a:custGeom>
              <a:avLst/>
              <a:gdLst>
                <a:gd name="T0" fmla="*/ 55 w 231"/>
                <a:gd name="T1" fmla="*/ 11 h 231"/>
                <a:gd name="T2" fmla="*/ 188 w 231"/>
                <a:gd name="T3" fmla="*/ 16 h 231"/>
                <a:gd name="T4" fmla="*/ 231 w 231"/>
                <a:gd name="T5" fmla="*/ 77 h 231"/>
                <a:gd name="T6" fmla="*/ 196 w 231"/>
                <a:gd name="T7" fmla="*/ 98 h 231"/>
                <a:gd name="T8" fmla="*/ 178 w 231"/>
                <a:gd name="T9" fmla="*/ 75 h 231"/>
                <a:gd name="T10" fmla="*/ 186 w 231"/>
                <a:gd name="T11" fmla="*/ 231 h 231"/>
                <a:gd name="T12" fmla="*/ 40 w 231"/>
                <a:gd name="T13" fmla="*/ 231 h 231"/>
                <a:gd name="T14" fmla="*/ 40 w 231"/>
                <a:gd name="T15" fmla="*/ 113 h 231"/>
                <a:gd name="T16" fmla="*/ 3 w 231"/>
                <a:gd name="T17" fmla="*/ 106 h 231"/>
                <a:gd name="T18" fmla="*/ 14 w 231"/>
                <a:gd name="T19" fmla="*/ 25 h 231"/>
                <a:gd name="T20" fmla="*/ 55 w 231"/>
                <a:gd name="T21" fmla="*/ 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231">
                  <a:moveTo>
                    <a:pt x="55" y="11"/>
                  </a:moveTo>
                  <a:cubicBezTo>
                    <a:pt x="55" y="11"/>
                    <a:pt x="163" y="0"/>
                    <a:pt x="188" y="16"/>
                  </a:cubicBezTo>
                  <a:cubicBezTo>
                    <a:pt x="213" y="31"/>
                    <a:pt x="231" y="77"/>
                    <a:pt x="231" y="77"/>
                  </a:cubicBezTo>
                  <a:cubicBezTo>
                    <a:pt x="196" y="98"/>
                    <a:pt x="196" y="98"/>
                    <a:pt x="196" y="98"/>
                  </a:cubicBezTo>
                  <a:cubicBezTo>
                    <a:pt x="178" y="75"/>
                    <a:pt x="178" y="75"/>
                    <a:pt x="178" y="75"/>
                  </a:cubicBezTo>
                  <a:cubicBezTo>
                    <a:pt x="186" y="231"/>
                    <a:pt x="186" y="231"/>
                    <a:pt x="186" y="231"/>
                  </a:cubicBezTo>
                  <a:cubicBezTo>
                    <a:pt x="40" y="231"/>
                    <a:pt x="40" y="231"/>
                    <a:pt x="40" y="231"/>
                  </a:cubicBezTo>
                  <a:cubicBezTo>
                    <a:pt x="40" y="113"/>
                    <a:pt x="40" y="113"/>
                    <a:pt x="40" y="113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3" y="106"/>
                    <a:pt x="0" y="38"/>
                    <a:pt x="14" y="25"/>
                  </a:cubicBezTo>
                  <a:cubicBezTo>
                    <a:pt x="28" y="12"/>
                    <a:pt x="55" y="11"/>
                    <a:pt x="55" y="11"/>
                  </a:cubicBezTo>
                  <a:close/>
                </a:path>
              </a:pathLst>
            </a:custGeom>
            <a:solidFill>
              <a:srgbClr val="E72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351"/>
            <p:cNvSpPr>
              <a:spLocks/>
            </p:cNvSpPr>
            <p:nvPr/>
          </p:nvSpPr>
          <p:spPr bwMode="auto">
            <a:xfrm>
              <a:off x="8536286" y="3135313"/>
              <a:ext cx="390525" cy="92075"/>
            </a:xfrm>
            <a:custGeom>
              <a:avLst/>
              <a:gdLst>
                <a:gd name="T0" fmla="*/ 0 w 246"/>
                <a:gd name="T1" fmla="*/ 0 h 58"/>
                <a:gd name="T2" fmla="*/ 0 w 246"/>
                <a:gd name="T3" fmla="*/ 58 h 58"/>
                <a:gd name="T4" fmla="*/ 246 w 246"/>
                <a:gd name="T5" fmla="*/ 58 h 58"/>
                <a:gd name="T6" fmla="*/ 242 w 246"/>
                <a:gd name="T7" fmla="*/ 0 h 58"/>
                <a:gd name="T8" fmla="*/ 0 w 246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58">
                  <a:moveTo>
                    <a:pt x="0" y="0"/>
                  </a:moveTo>
                  <a:lnTo>
                    <a:pt x="0" y="58"/>
                  </a:lnTo>
                  <a:lnTo>
                    <a:pt x="246" y="58"/>
                  </a:lnTo>
                  <a:lnTo>
                    <a:pt x="24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352"/>
            <p:cNvSpPr>
              <a:spLocks/>
            </p:cNvSpPr>
            <p:nvPr/>
          </p:nvSpPr>
          <p:spPr bwMode="auto">
            <a:xfrm>
              <a:off x="8826799" y="3078163"/>
              <a:ext cx="314325" cy="450850"/>
            </a:xfrm>
            <a:custGeom>
              <a:avLst/>
              <a:gdLst>
                <a:gd name="T0" fmla="*/ 51 w 114"/>
                <a:gd name="T1" fmla="*/ 21 h 163"/>
                <a:gd name="T2" fmla="*/ 69 w 114"/>
                <a:gd name="T3" fmla="*/ 68 h 163"/>
                <a:gd name="T4" fmla="*/ 7 w 114"/>
                <a:gd name="T5" fmla="*/ 129 h 163"/>
                <a:gd name="T6" fmla="*/ 14 w 114"/>
                <a:gd name="T7" fmla="*/ 154 h 163"/>
                <a:gd name="T8" fmla="*/ 69 w 114"/>
                <a:gd name="T9" fmla="*/ 127 h 163"/>
                <a:gd name="T10" fmla="*/ 113 w 114"/>
                <a:gd name="T11" fmla="*/ 77 h 163"/>
                <a:gd name="T12" fmla="*/ 86 w 114"/>
                <a:gd name="T13" fmla="*/ 0 h 163"/>
                <a:gd name="T14" fmla="*/ 51 w 114"/>
                <a:gd name="T15" fmla="*/ 2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63">
                  <a:moveTo>
                    <a:pt x="51" y="21"/>
                  </a:moveTo>
                  <a:cubicBezTo>
                    <a:pt x="51" y="21"/>
                    <a:pt x="73" y="62"/>
                    <a:pt x="69" y="68"/>
                  </a:cubicBezTo>
                  <a:cubicBezTo>
                    <a:pt x="65" y="74"/>
                    <a:pt x="7" y="129"/>
                    <a:pt x="7" y="129"/>
                  </a:cubicBezTo>
                  <a:cubicBezTo>
                    <a:pt x="7" y="129"/>
                    <a:pt x="0" y="145"/>
                    <a:pt x="14" y="154"/>
                  </a:cubicBezTo>
                  <a:cubicBezTo>
                    <a:pt x="28" y="163"/>
                    <a:pt x="48" y="148"/>
                    <a:pt x="69" y="127"/>
                  </a:cubicBezTo>
                  <a:cubicBezTo>
                    <a:pt x="90" y="106"/>
                    <a:pt x="112" y="89"/>
                    <a:pt x="113" y="77"/>
                  </a:cubicBezTo>
                  <a:cubicBezTo>
                    <a:pt x="114" y="66"/>
                    <a:pt x="86" y="0"/>
                    <a:pt x="86" y="0"/>
                  </a:cubicBezTo>
                  <a:lnTo>
                    <a:pt x="51" y="21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353"/>
            <p:cNvSpPr>
              <a:spLocks/>
            </p:cNvSpPr>
            <p:nvPr/>
          </p:nvSpPr>
          <p:spPr bwMode="auto">
            <a:xfrm>
              <a:off x="8677574" y="2786063"/>
              <a:ext cx="119063" cy="139700"/>
            </a:xfrm>
            <a:custGeom>
              <a:avLst/>
              <a:gdLst>
                <a:gd name="T0" fmla="*/ 2 w 43"/>
                <a:gd name="T1" fmla="*/ 4 h 50"/>
                <a:gd name="T2" fmla="*/ 2 w 43"/>
                <a:gd name="T3" fmla="*/ 41 h 50"/>
                <a:gd name="T4" fmla="*/ 23 w 43"/>
                <a:gd name="T5" fmla="*/ 50 h 50"/>
                <a:gd name="T6" fmla="*/ 41 w 43"/>
                <a:gd name="T7" fmla="*/ 39 h 50"/>
                <a:gd name="T8" fmla="*/ 40 w 43"/>
                <a:gd name="T9" fmla="*/ 0 h 50"/>
                <a:gd name="T10" fmla="*/ 2 w 43"/>
                <a:gd name="T11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50">
                  <a:moveTo>
                    <a:pt x="2" y="4"/>
                  </a:moveTo>
                  <a:cubicBezTo>
                    <a:pt x="2" y="41"/>
                    <a:pt x="2" y="41"/>
                    <a:pt x="2" y="41"/>
                  </a:cubicBezTo>
                  <a:cubicBezTo>
                    <a:pt x="2" y="41"/>
                    <a:pt x="0" y="49"/>
                    <a:pt x="23" y="50"/>
                  </a:cubicBezTo>
                  <a:cubicBezTo>
                    <a:pt x="43" y="50"/>
                    <a:pt x="41" y="39"/>
                    <a:pt x="41" y="39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354"/>
            <p:cNvSpPr>
              <a:spLocks/>
            </p:cNvSpPr>
            <p:nvPr/>
          </p:nvSpPr>
          <p:spPr bwMode="auto">
            <a:xfrm>
              <a:off x="8682336" y="2786063"/>
              <a:ext cx="107950" cy="53975"/>
            </a:xfrm>
            <a:custGeom>
              <a:avLst/>
              <a:gdLst>
                <a:gd name="T0" fmla="*/ 39 w 39"/>
                <a:gd name="T1" fmla="*/ 13 h 19"/>
                <a:gd name="T2" fmla="*/ 38 w 39"/>
                <a:gd name="T3" fmla="*/ 0 h 19"/>
                <a:gd name="T4" fmla="*/ 0 w 39"/>
                <a:gd name="T5" fmla="*/ 4 h 19"/>
                <a:gd name="T6" fmla="*/ 0 w 39"/>
                <a:gd name="T7" fmla="*/ 15 h 19"/>
                <a:gd name="T8" fmla="*/ 39 w 39"/>
                <a:gd name="T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9">
                  <a:moveTo>
                    <a:pt x="39" y="13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19"/>
                    <a:pt x="26" y="16"/>
                    <a:pt x="39" y="13"/>
                  </a:cubicBezTo>
                  <a:close/>
                </a:path>
              </a:pathLst>
            </a:custGeom>
            <a:solidFill>
              <a:srgbClr val="C98C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355"/>
            <p:cNvSpPr>
              <a:spLocks/>
            </p:cNvSpPr>
            <p:nvPr/>
          </p:nvSpPr>
          <p:spPr bwMode="auto">
            <a:xfrm>
              <a:off x="8204499" y="1963738"/>
              <a:ext cx="1009650" cy="814387"/>
            </a:xfrm>
            <a:custGeom>
              <a:avLst/>
              <a:gdLst>
                <a:gd name="T0" fmla="*/ 231 w 365"/>
                <a:gd name="T1" fmla="*/ 271 h 294"/>
                <a:gd name="T2" fmla="*/ 313 w 365"/>
                <a:gd name="T3" fmla="*/ 267 h 294"/>
                <a:gd name="T4" fmla="*/ 356 w 365"/>
                <a:gd name="T5" fmla="*/ 137 h 294"/>
                <a:gd name="T6" fmla="*/ 300 w 365"/>
                <a:gd name="T7" fmla="*/ 89 h 294"/>
                <a:gd name="T8" fmla="*/ 279 w 365"/>
                <a:gd name="T9" fmla="*/ 30 h 294"/>
                <a:gd name="T10" fmla="*/ 71 w 365"/>
                <a:gd name="T11" fmla="*/ 55 h 294"/>
                <a:gd name="T12" fmla="*/ 54 w 365"/>
                <a:gd name="T13" fmla="*/ 258 h 294"/>
                <a:gd name="T14" fmla="*/ 154 w 365"/>
                <a:gd name="T15" fmla="*/ 262 h 294"/>
                <a:gd name="T16" fmla="*/ 231 w 365"/>
                <a:gd name="T17" fmla="*/ 27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5" h="294">
                  <a:moveTo>
                    <a:pt x="231" y="271"/>
                  </a:moveTo>
                  <a:cubicBezTo>
                    <a:pt x="231" y="271"/>
                    <a:pt x="269" y="294"/>
                    <a:pt x="313" y="267"/>
                  </a:cubicBezTo>
                  <a:cubicBezTo>
                    <a:pt x="358" y="241"/>
                    <a:pt x="365" y="183"/>
                    <a:pt x="356" y="137"/>
                  </a:cubicBezTo>
                  <a:cubicBezTo>
                    <a:pt x="347" y="91"/>
                    <a:pt x="318" y="81"/>
                    <a:pt x="300" y="89"/>
                  </a:cubicBezTo>
                  <a:cubicBezTo>
                    <a:pt x="300" y="89"/>
                    <a:pt x="316" y="48"/>
                    <a:pt x="279" y="30"/>
                  </a:cubicBezTo>
                  <a:cubicBezTo>
                    <a:pt x="242" y="12"/>
                    <a:pt x="159" y="0"/>
                    <a:pt x="71" y="55"/>
                  </a:cubicBezTo>
                  <a:cubicBezTo>
                    <a:pt x="0" y="99"/>
                    <a:pt x="17" y="214"/>
                    <a:pt x="54" y="258"/>
                  </a:cubicBezTo>
                  <a:cubicBezTo>
                    <a:pt x="79" y="287"/>
                    <a:pt x="132" y="293"/>
                    <a:pt x="154" y="262"/>
                  </a:cubicBezTo>
                  <a:lnTo>
                    <a:pt x="231" y="271"/>
                  </a:lnTo>
                  <a:close/>
                </a:path>
              </a:pathLst>
            </a:custGeom>
            <a:solidFill>
              <a:srgbClr val="28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356"/>
            <p:cNvSpPr>
              <a:spLocks/>
            </p:cNvSpPr>
            <p:nvPr/>
          </p:nvSpPr>
          <p:spPr bwMode="auto">
            <a:xfrm>
              <a:off x="8487074" y="2371725"/>
              <a:ext cx="500063" cy="476250"/>
            </a:xfrm>
            <a:custGeom>
              <a:avLst/>
              <a:gdLst>
                <a:gd name="T0" fmla="*/ 23 w 181"/>
                <a:gd name="T1" fmla="*/ 0 h 172"/>
                <a:gd name="T2" fmla="*/ 2 w 181"/>
                <a:gd name="T3" fmla="*/ 73 h 172"/>
                <a:gd name="T4" fmla="*/ 33 w 181"/>
                <a:gd name="T5" fmla="*/ 148 h 172"/>
                <a:gd name="T6" fmla="*/ 154 w 181"/>
                <a:gd name="T7" fmla="*/ 133 h 172"/>
                <a:gd name="T8" fmla="*/ 178 w 181"/>
                <a:gd name="T9" fmla="*/ 81 h 172"/>
                <a:gd name="T10" fmla="*/ 156 w 181"/>
                <a:gd name="T11" fmla="*/ 10 h 172"/>
                <a:gd name="T12" fmla="*/ 149 w 181"/>
                <a:gd name="T13" fmla="*/ 34 h 172"/>
                <a:gd name="T14" fmla="*/ 119 w 181"/>
                <a:gd name="T15" fmla="*/ 35 h 172"/>
                <a:gd name="T16" fmla="*/ 108 w 181"/>
                <a:gd name="T17" fmla="*/ 3 h 172"/>
                <a:gd name="T18" fmla="*/ 105 w 181"/>
                <a:gd name="T19" fmla="*/ 39 h 172"/>
                <a:gd name="T20" fmla="*/ 70 w 181"/>
                <a:gd name="T21" fmla="*/ 38 h 172"/>
                <a:gd name="T22" fmla="*/ 59 w 181"/>
                <a:gd name="T23" fmla="*/ 6 h 172"/>
                <a:gd name="T24" fmla="*/ 52 w 181"/>
                <a:gd name="T25" fmla="*/ 30 h 172"/>
                <a:gd name="T26" fmla="*/ 25 w 181"/>
                <a:gd name="T27" fmla="*/ 30 h 172"/>
                <a:gd name="T28" fmla="*/ 23 w 181"/>
                <a:gd name="T2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72">
                  <a:moveTo>
                    <a:pt x="23" y="0"/>
                  </a:move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0" y="124"/>
                    <a:pt x="33" y="148"/>
                  </a:cubicBezTo>
                  <a:cubicBezTo>
                    <a:pt x="65" y="172"/>
                    <a:pt x="128" y="168"/>
                    <a:pt x="154" y="133"/>
                  </a:cubicBezTo>
                  <a:cubicBezTo>
                    <a:pt x="181" y="98"/>
                    <a:pt x="178" y="81"/>
                    <a:pt x="178" y="81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70" y="38"/>
                    <a:pt x="70" y="38"/>
                    <a:pt x="70" y="38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25" y="30"/>
                    <a:pt x="25" y="30"/>
                    <a:pt x="25" y="3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357"/>
            <p:cNvSpPr>
              <a:spLocks/>
            </p:cNvSpPr>
            <p:nvPr/>
          </p:nvSpPr>
          <p:spPr bwMode="auto">
            <a:xfrm>
              <a:off x="8983961" y="2479675"/>
              <a:ext cx="69850" cy="115887"/>
            </a:xfrm>
            <a:custGeom>
              <a:avLst/>
              <a:gdLst>
                <a:gd name="T0" fmla="*/ 0 w 25"/>
                <a:gd name="T1" fmla="*/ 0 h 42"/>
                <a:gd name="T2" fmla="*/ 0 w 25"/>
                <a:gd name="T3" fmla="*/ 42 h 42"/>
                <a:gd name="T4" fmla="*/ 25 w 25"/>
                <a:gd name="T5" fmla="*/ 21 h 42"/>
                <a:gd name="T6" fmla="*/ 0 w 25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42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25" y="42"/>
                    <a:pt x="25" y="21"/>
                  </a:cubicBezTo>
                  <a:cubicBezTo>
                    <a:pt x="24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358"/>
            <p:cNvSpPr>
              <a:spLocks/>
            </p:cNvSpPr>
            <p:nvPr/>
          </p:nvSpPr>
          <p:spPr bwMode="auto">
            <a:xfrm>
              <a:off x="8409286" y="2460625"/>
              <a:ext cx="74613" cy="160337"/>
            </a:xfrm>
            <a:custGeom>
              <a:avLst/>
              <a:gdLst>
                <a:gd name="T0" fmla="*/ 27 w 27"/>
                <a:gd name="T1" fmla="*/ 8 h 58"/>
                <a:gd name="T2" fmla="*/ 27 w 27"/>
                <a:gd name="T3" fmla="*/ 50 h 58"/>
                <a:gd name="T4" fmla="*/ 1 w 27"/>
                <a:gd name="T5" fmla="*/ 29 h 58"/>
                <a:gd name="T6" fmla="*/ 27 w 27"/>
                <a:gd name="T7" fmla="*/ 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58">
                  <a:moveTo>
                    <a:pt x="27" y="8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" y="58"/>
                    <a:pt x="1" y="29"/>
                  </a:cubicBezTo>
                  <a:cubicBezTo>
                    <a:pt x="0" y="0"/>
                    <a:pt x="27" y="8"/>
                    <a:pt x="27" y="8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359"/>
            <p:cNvSpPr>
              <a:spLocks/>
            </p:cNvSpPr>
            <p:nvPr/>
          </p:nvSpPr>
          <p:spPr bwMode="auto">
            <a:xfrm>
              <a:off x="8669636" y="2579688"/>
              <a:ext cx="104775" cy="65087"/>
            </a:xfrm>
            <a:custGeom>
              <a:avLst/>
              <a:gdLst>
                <a:gd name="T0" fmla="*/ 35 w 38"/>
                <a:gd name="T1" fmla="*/ 20 h 24"/>
                <a:gd name="T2" fmla="*/ 7 w 38"/>
                <a:gd name="T3" fmla="*/ 22 h 24"/>
                <a:gd name="T4" fmla="*/ 5 w 38"/>
                <a:gd name="T5" fmla="*/ 3 h 24"/>
                <a:gd name="T6" fmla="*/ 35 w 38"/>
                <a:gd name="T7" fmla="*/ 2 h 24"/>
                <a:gd name="T8" fmla="*/ 35 w 38"/>
                <a:gd name="T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4">
                  <a:moveTo>
                    <a:pt x="35" y="20"/>
                  </a:moveTo>
                  <a:cubicBezTo>
                    <a:pt x="31" y="23"/>
                    <a:pt x="12" y="24"/>
                    <a:pt x="7" y="22"/>
                  </a:cubicBezTo>
                  <a:cubicBezTo>
                    <a:pt x="2" y="21"/>
                    <a:pt x="0" y="6"/>
                    <a:pt x="5" y="3"/>
                  </a:cubicBezTo>
                  <a:cubicBezTo>
                    <a:pt x="10" y="0"/>
                    <a:pt x="32" y="1"/>
                    <a:pt x="35" y="2"/>
                  </a:cubicBezTo>
                  <a:cubicBezTo>
                    <a:pt x="38" y="2"/>
                    <a:pt x="38" y="16"/>
                    <a:pt x="35" y="20"/>
                  </a:cubicBezTo>
                  <a:close/>
                </a:path>
              </a:pathLst>
            </a:custGeom>
            <a:solidFill>
              <a:srgbClr val="C98C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Oval 360"/>
            <p:cNvSpPr>
              <a:spLocks noChangeArrowheads="1"/>
            </p:cNvSpPr>
            <p:nvPr/>
          </p:nvSpPr>
          <p:spPr bwMode="auto">
            <a:xfrm>
              <a:off x="8536286" y="2506663"/>
              <a:ext cx="63500" cy="63500"/>
            </a:xfrm>
            <a:prstGeom prst="ellipse">
              <a:avLst/>
            </a:prstGeom>
            <a:solidFill>
              <a:srgbClr val="28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Oval 361"/>
            <p:cNvSpPr>
              <a:spLocks noChangeArrowheads="1"/>
            </p:cNvSpPr>
            <p:nvPr/>
          </p:nvSpPr>
          <p:spPr bwMode="auto">
            <a:xfrm>
              <a:off x="8782349" y="2506663"/>
              <a:ext cx="63500" cy="63500"/>
            </a:xfrm>
            <a:prstGeom prst="ellipse">
              <a:avLst/>
            </a:prstGeom>
            <a:solidFill>
              <a:srgbClr val="28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362"/>
            <p:cNvSpPr>
              <a:spLocks/>
            </p:cNvSpPr>
            <p:nvPr/>
          </p:nvSpPr>
          <p:spPr bwMode="auto">
            <a:xfrm>
              <a:off x="8617249" y="2587625"/>
              <a:ext cx="292100" cy="212725"/>
            </a:xfrm>
            <a:custGeom>
              <a:avLst/>
              <a:gdLst>
                <a:gd name="T0" fmla="*/ 0 w 106"/>
                <a:gd name="T1" fmla="*/ 54 h 77"/>
                <a:gd name="T2" fmla="*/ 56 w 106"/>
                <a:gd name="T3" fmla="*/ 42 h 77"/>
                <a:gd name="T4" fmla="*/ 90 w 106"/>
                <a:gd name="T5" fmla="*/ 0 h 77"/>
                <a:gd name="T6" fmla="*/ 94 w 106"/>
                <a:gd name="T7" fmla="*/ 43 h 77"/>
                <a:gd name="T8" fmla="*/ 0 w 106"/>
                <a:gd name="T9" fmla="*/ 5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77">
                  <a:moveTo>
                    <a:pt x="0" y="54"/>
                  </a:moveTo>
                  <a:cubicBezTo>
                    <a:pt x="0" y="54"/>
                    <a:pt x="40" y="54"/>
                    <a:pt x="56" y="42"/>
                  </a:cubicBezTo>
                  <a:cubicBezTo>
                    <a:pt x="73" y="30"/>
                    <a:pt x="90" y="0"/>
                    <a:pt x="90" y="0"/>
                  </a:cubicBezTo>
                  <a:cubicBezTo>
                    <a:pt x="90" y="0"/>
                    <a:pt x="106" y="25"/>
                    <a:pt x="94" y="43"/>
                  </a:cubicBezTo>
                  <a:cubicBezTo>
                    <a:pt x="81" y="61"/>
                    <a:pt x="30" y="77"/>
                    <a:pt x="0" y="54"/>
                  </a:cubicBezTo>
                  <a:close/>
                </a:path>
              </a:pathLst>
            </a:custGeom>
            <a:solidFill>
              <a:srgbClr val="6D2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363"/>
            <p:cNvSpPr>
              <a:spLocks/>
            </p:cNvSpPr>
            <p:nvPr/>
          </p:nvSpPr>
          <p:spPr bwMode="auto">
            <a:xfrm>
              <a:off x="8801399" y="2587625"/>
              <a:ext cx="107950" cy="166687"/>
            </a:xfrm>
            <a:custGeom>
              <a:avLst/>
              <a:gdLst>
                <a:gd name="T0" fmla="*/ 23 w 39"/>
                <a:gd name="T1" fmla="*/ 0 h 60"/>
                <a:gd name="T2" fmla="*/ 6 w 39"/>
                <a:gd name="T3" fmla="*/ 25 h 60"/>
                <a:gd name="T4" fmla="*/ 0 w 39"/>
                <a:gd name="T5" fmla="*/ 45 h 60"/>
                <a:gd name="T6" fmla="*/ 1 w 39"/>
                <a:gd name="T7" fmla="*/ 60 h 60"/>
                <a:gd name="T8" fmla="*/ 27 w 39"/>
                <a:gd name="T9" fmla="*/ 43 h 60"/>
                <a:gd name="T10" fmla="*/ 23 w 39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60">
                  <a:moveTo>
                    <a:pt x="23" y="0"/>
                  </a:moveTo>
                  <a:cubicBezTo>
                    <a:pt x="23" y="0"/>
                    <a:pt x="16" y="13"/>
                    <a:pt x="6" y="25"/>
                  </a:cubicBezTo>
                  <a:cubicBezTo>
                    <a:pt x="4" y="32"/>
                    <a:pt x="1" y="38"/>
                    <a:pt x="0" y="45"/>
                  </a:cubicBezTo>
                  <a:cubicBezTo>
                    <a:pt x="0" y="50"/>
                    <a:pt x="0" y="55"/>
                    <a:pt x="1" y="60"/>
                  </a:cubicBezTo>
                  <a:cubicBezTo>
                    <a:pt x="13" y="56"/>
                    <a:pt x="22" y="50"/>
                    <a:pt x="27" y="43"/>
                  </a:cubicBezTo>
                  <a:cubicBezTo>
                    <a:pt x="39" y="25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A3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364"/>
            <p:cNvSpPr>
              <a:spLocks/>
            </p:cNvSpPr>
            <p:nvPr/>
          </p:nvSpPr>
          <p:spPr bwMode="auto">
            <a:xfrm>
              <a:off x="8691861" y="3643312"/>
              <a:ext cx="127000" cy="19050"/>
            </a:xfrm>
            <a:custGeom>
              <a:avLst/>
              <a:gdLst>
                <a:gd name="T0" fmla="*/ 28 w 46"/>
                <a:gd name="T1" fmla="*/ 7 h 7"/>
                <a:gd name="T2" fmla="*/ 24 w 46"/>
                <a:gd name="T3" fmla="*/ 7 h 7"/>
                <a:gd name="T4" fmla="*/ 19 w 46"/>
                <a:gd name="T5" fmla="*/ 7 h 7"/>
                <a:gd name="T6" fmla="*/ 1 w 46"/>
                <a:gd name="T7" fmla="*/ 5 h 7"/>
                <a:gd name="T8" fmla="*/ 0 w 46"/>
                <a:gd name="T9" fmla="*/ 2 h 7"/>
                <a:gd name="T10" fmla="*/ 2 w 46"/>
                <a:gd name="T11" fmla="*/ 1 h 7"/>
                <a:gd name="T12" fmla="*/ 19 w 46"/>
                <a:gd name="T13" fmla="*/ 3 h 7"/>
                <a:gd name="T14" fmla="*/ 24 w 46"/>
                <a:gd name="T15" fmla="*/ 3 h 7"/>
                <a:gd name="T16" fmla="*/ 43 w 46"/>
                <a:gd name="T17" fmla="*/ 1 h 7"/>
                <a:gd name="T18" fmla="*/ 45 w 46"/>
                <a:gd name="T19" fmla="*/ 2 h 7"/>
                <a:gd name="T20" fmla="*/ 45 w 46"/>
                <a:gd name="T21" fmla="*/ 4 h 7"/>
                <a:gd name="T22" fmla="*/ 28 w 46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7">
                  <a:moveTo>
                    <a:pt x="28" y="7"/>
                  </a:moveTo>
                  <a:cubicBezTo>
                    <a:pt x="26" y="7"/>
                    <a:pt x="25" y="7"/>
                    <a:pt x="24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9" y="7"/>
                    <a:pt x="2" y="5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1" y="0"/>
                    <a:pt x="2" y="1"/>
                  </a:cubicBezTo>
                  <a:cubicBezTo>
                    <a:pt x="3" y="1"/>
                    <a:pt x="10" y="3"/>
                    <a:pt x="19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32" y="3"/>
                    <a:pt x="39" y="3"/>
                    <a:pt x="43" y="1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6" y="3"/>
                    <a:pt x="46" y="4"/>
                    <a:pt x="45" y="4"/>
                  </a:cubicBezTo>
                  <a:cubicBezTo>
                    <a:pt x="40" y="6"/>
                    <a:pt x="34" y="7"/>
                    <a:pt x="28" y="7"/>
                  </a:cubicBezTo>
                  <a:close/>
                </a:path>
              </a:pathLst>
            </a:custGeom>
            <a:solidFill>
              <a:srgbClr val="403D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2" name="组合 501"/>
          <p:cNvGrpSpPr/>
          <p:nvPr/>
        </p:nvGrpSpPr>
        <p:grpSpPr>
          <a:xfrm>
            <a:off x="6707486" y="2016125"/>
            <a:ext cx="942976" cy="2409824"/>
            <a:chOff x="6707486" y="2016125"/>
            <a:chExt cx="942976" cy="2409824"/>
          </a:xfrm>
        </p:grpSpPr>
        <p:sp>
          <p:nvSpPr>
            <p:cNvPr id="395" name="Freeform 365"/>
            <p:cNvSpPr>
              <a:spLocks/>
            </p:cNvSpPr>
            <p:nvPr/>
          </p:nvSpPr>
          <p:spPr bwMode="auto">
            <a:xfrm>
              <a:off x="7480599" y="3435350"/>
              <a:ext cx="163513" cy="176212"/>
            </a:xfrm>
            <a:custGeom>
              <a:avLst/>
              <a:gdLst>
                <a:gd name="T0" fmla="*/ 50 w 59"/>
                <a:gd name="T1" fmla="*/ 5 h 64"/>
                <a:gd name="T2" fmla="*/ 50 w 59"/>
                <a:gd name="T3" fmla="*/ 50 h 64"/>
                <a:gd name="T4" fmla="*/ 12 w 59"/>
                <a:gd name="T5" fmla="*/ 50 h 64"/>
                <a:gd name="T6" fmla="*/ 14 w 59"/>
                <a:gd name="T7" fmla="*/ 0 h 64"/>
                <a:gd name="T8" fmla="*/ 50 w 59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4">
                  <a:moveTo>
                    <a:pt x="50" y="5"/>
                  </a:moveTo>
                  <a:cubicBezTo>
                    <a:pt x="50" y="5"/>
                    <a:pt x="59" y="44"/>
                    <a:pt x="50" y="50"/>
                  </a:cubicBezTo>
                  <a:cubicBezTo>
                    <a:pt x="42" y="56"/>
                    <a:pt x="25" y="64"/>
                    <a:pt x="12" y="50"/>
                  </a:cubicBezTo>
                  <a:cubicBezTo>
                    <a:pt x="0" y="36"/>
                    <a:pt x="14" y="0"/>
                    <a:pt x="14" y="0"/>
                  </a:cubicBezTo>
                  <a:lnTo>
                    <a:pt x="50" y="5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366"/>
            <p:cNvSpPr>
              <a:spLocks/>
            </p:cNvSpPr>
            <p:nvPr/>
          </p:nvSpPr>
          <p:spPr bwMode="auto">
            <a:xfrm>
              <a:off x="6975774" y="3340100"/>
              <a:ext cx="179388" cy="163512"/>
            </a:xfrm>
            <a:custGeom>
              <a:avLst/>
              <a:gdLst>
                <a:gd name="T0" fmla="*/ 0 w 65"/>
                <a:gd name="T1" fmla="*/ 29 h 59"/>
                <a:gd name="T2" fmla="*/ 47 w 65"/>
                <a:gd name="T3" fmla="*/ 49 h 59"/>
                <a:gd name="T4" fmla="*/ 53 w 65"/>
                <a:gd name="T5" fmla="*/ 16 h 59"/>
                <a:gd name="T6" fmla="*/ 22 w 65"/>
                <a:gd name="T7" fmla="*/ 0 h 59"/>
                <a:gd name="T8" fmla="*/ 0 w 65"/>
                <a:gd name="T9" fmla="*/ 2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9">
                  <a:moveTo>
                    <a:pt x="0" y="29"/>
                  </a:moveTo>
                  <a:cubicBezTo>
                    <a:pt x="0" y="29"/>
                    <a:pt x="30" y="59"/>
                    <a:pt x="47" y="49"/>
                  </a:cubicBezTo>
                  <a:cubicBezTo>
                    <a:pt x="65" y="39"/>
                    <a:pt x="53" y="16"/>
                    <a:pt x="53" y="16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367"/>
            <p:cNvSpPr>
              <a:spLocks/>
            </p:cNvSpPr>
            <p:nvPr/>
          </p:nvSpPr>
          <p:spPr bwMode="auto">
            <a:xfrm>
              <a:off x="6986886" y="4373562"/>
              <a:ext cx="231775" cy="52387"/>
            </a:xfrm>
            <a:custGeom>
              <a:avLst/>
              <a:gdLst>
                <a:gd name="T0" fmla="*/ 8 w 84"/>
                <a:gd name="T1" fmla="*/ 1 h 19"/>
                <a:gd name="T2" fmla="*/ 2 w 84"/>
                <a:gd name="T3" fmla="*/ 8 h 19"/>
                <a:gd name="T4" fmla="*/ 4 w 84"/>
                <a:gd name="T5" fmla="*/ 19 h 19"/>
                <a:gd name="T6" fmla="*/ 82 w 84"/>
                <a:gd name="T7" fmla="*/ 15 h 19"/>
                <a:gd name="T8" fmla="*/ 84 w 84"/>
                <a:gd name="T9" fmla="*/ 4 h 19"/>
                <a:gd name="T10" fmla="*/ 76 w 84"/>
                <a:gd name="T11" fmla="*/ 0 h 19"/>
                <a:gd name="T12" fmla="*/ 8 w 84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9">
                  <a:moveTo>
                    <a:pt x="8" y="1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0" y="18"/>
                    <a:pt x="4" y="19"/>
                  </a:cubicBezTo>
                  <a:cubicBezTo>
                    <a:pt x="5" y="19"/>
                    <a:pt x="78" y="17"/>
                    <a:pt x="82" y="15"/>
                  </a:cubicBezTo>
                  <a:cubicBezTo>
                    <a:pt x="84" y="14"/>
                    <a:pt x="84" y="4"/>
                    <a:pt x="84" y="4"/>
                  </a:cubicBezTo>
                  <a:cubicBezTo>
                    <a:pt x="76" y="0"/>
                    <a:pt x="76" y="0"/>
                    <a:pt x="76" y="0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368"/>
            <p:cNvSpPr>
              <a:spLocks/>
            </p:cNvSpPr>
            <p:nvPr/>
          </p:nvSpPr>
          <p:spPr bwMode="auto">
            <a:xfrm>
              <a:off x="6975774" y="3719512"/>
              <a:ext cx="254000" cy="676275"/>
            </a:xfrm>
            <a:custGeom>
              <a:avLst/>
              <a:gdLst>
                <a:gd name="T0" fmla="*/ 62 w 92"/>
                <a:gd name="T1" fmla="*/ 3 h 244"/>
                <a:gd name="T2" fmla="*/ 65 w 92"/>
                <a:gd name="T3" fmla="*/ 209 h 244"/>
                <a:gd name="T4" fmla="*/ 9 w 92"/>
                <a:gd name="T5" fmla="*/ 218 h 244"/>
                <a:gd name="T6" fmla="*/ 6 w 92"/>
                <a:gd name="T7" fmla="*/ 244 h 244"/>
                <a:gd name="T8" fmla="*/ 88 w 92"/>
                <a:gd name="T9" fmla="*/ 240 h 244"/>
                <a:gd name="T10" fmla="*/ 92 w 92"/>
                <a:gd name="T11" fmla="*/ 0 h 244"/>
                <a:gd name="T12" fmla="*/ 62 w 92"/>
                <a:gd name="T13" fmla="*/ 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44">
                  <a:moveTo>
                    <a:pt x="62" y="3"/>
                  </a:moveTo>
                  <a:cubicBezTo>
                    <a:pt x="65" y="209"/>
                    <a:pt x="65" y="209"/>
                    <a:pt x="65" y="209"/>
                  </a:cubicBezTo>
                  <a:cubicBezTo>
                    <a:pt x="65" y="209"/>
                    <a:pt x="17" y="201"/>
                    <a:pt x="9" y="218"/>
                  </a:cubicBezTo>
                  <a:cubicBezTo>
                    <a:pt x="0" y="234"/>
                    <a:pt x="6" y="244"/>
                    <a:pt x="6" y="244"/>
                  </a:cubicBezTo>
                  <a:cubicBezTo>
                    <a:pt x="88" y="240"/>
                    <a:pt x="88" y="240"/>
                    <a:pt x="88" y="240"/>
                  </a:cubicBezTo>
                  <a:cubicBezTo>
                    <a:pt x="92" y="0"/>
                    <a:pt x="92" y="0"/>
                    <a:pt x="92" y="0"/>
                  </a:cubicBezTo>
                  <a:lnTo>
                    <a:pt x="62" y="3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369"/>
            <p:cNvSpPr>
              <a:spLocks/>
            </p:cNvSpPr>
            <p:nvPr/>
          </p:nvSpPr>
          <p:spPr bwMode="auto">
            <a:xfrm>
              <a:off x="7024986" y="4295775"/>
              <a:ext cx="100013" cy="95250"/>
            </a:xfrm>
            <a:custGeom>
              <a:avLst/>
              <a:gdLst>
                <a:gd name="T0" fmla="*/ 0 w 36"/>
                <a:gd name="T1" fmla="*/ 3 h 34"/>
                <a:gd name="T2" fmla="*/ 27 w 36"/>
                <a:gd name="T3" fmla="*/ 34 h 34"/>
                <a:gd name="T4" fmla="*/ 36 w 36"/>
                <a:gd name="T5" fmla="*/ 34 h 34"/>
                <a:gd name="T6" fmla="*/ 27 w 36"/>
                <a:gd name="T7" fmla="*/ 15 h 34"/>
                <a:gd name="T8" fmla="*/ 8 w 36"/>
                <a:gd name="T9" fmla="*/ 0 h 34"/>
                <a:gd name="T10" fmla="*/ 0 w 36"/>
                <a:gd name="T11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4">
                  <a:moveTo>
                    <a:pt x="0" y="3"/>
                  </a:moveTo>
                  <a:cubicBezTo>
                    <a:pt x="0" y="3"/>
                    <a:pt x="19" y="6"/>
                    <a:pt x="27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3" y="24"/>
                    <a:pt x="27" y="15"/>
                  </a:cubicBezTo>
                  <a:cubicBezTo>
                    <a:pt x="20" y="7"/>
                    <a:pt x="10" y="0"/>
                    <a:pt x="8" y="0"/>
                  </a:cubicBezTo>
                  <a:cubicBezTo>
                    <a:pt x="4" y="0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370"/>
            <p:cNvSpPr>
              <a:spLocks/>
            </p:cNvSpPr>
            <p:nvPr/>
          </p:nvSpPr>
          <p:spPr bwMode="auto">
            <a:xfrm>
              <a:off x="7386936" y="4373562"/>
              <a:ext cx="231775" cy="52387"/>
            </a:xfrm>
            <a:custGeom>
              <a:avLst/>
              <a:gdLst>
                <a:gd name="T0" fmla="*/ 76 w 84"/>
                <a:gd name="T1" fmla="*/ 1 h 19"/>
                <a:gd name="T2" fmla="*/ 82 w 84"/>
                <a:gd name="T3" fmla="*/ 8 h 19"/>
                <a:gd name="T4" fmla="*/ 80 w 84"/>
                <a:gd name="T5" fmla="*/ 19 h 19"/>
                <a:gd name="T6" fmla="*/ 3 w 84"/>
                <a:gd name="T7" fmla="*/ 15 h 19"/>
                <a:gd name="T8" fmla="*/ 1 w 84"/>
                <a:gd name="T9" fmla="*/ 4 h 19"/>
                <a:gd name="T10" fmla="*/ 8 w 84"/>
                <a:gd name="T11" fmla="*/ 0 h 19"/>
                <a:gd name="T12" fmla="*/ 76 w 84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9">
                  <a:moveTo>
                    <a:pt x="76" y="1"/>
                  </a:move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4" y="18"/>
                    <a:pt x="80" y="19"/>
                  </a:cubicBezTo>
                  <a:cubicBezTo>
                    <a:pt x="80" y="19"/>
                    <a:pt x="6" y="17"/>
                    <a:pt x="3" y="15"/>
                  </a:cubicBezTo>
                  <a:cubicBezTo>
                    <a:pt x="0" y="14"/>
                    <a:pt x="1" y="4"/>
                    <a:pt x="1" y="4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76" y="1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371"/>
            <p:cNvSpPr>
              <a:spLocks/>
            </p:cNvSpPr>
            <p:nvPr/>
          </p:nvSpPr>
          <p:spPr bwMode="auto">
            <a:xfrm>
              <a:off x="7378999" y="3719512"/>
              <a:ext cx="250825" cy="676275"/>
            </a:xfrm>
            <a:custGeom>
              <a:avLst/>
              <a:gdLst>
                <a:gd name="T0" fmla="*/ 29 w 91"/>
                <a:gd name="T1" fmla="*/ 3 h 244"/>
                <a:gd name="T2" fmla="*/ 27 w 91"/>
                <a:gd name="T3" fmla="*/ 209 h 244"/>
                <a:gd name="T4" fmla="*/ 83 w 91"/>
                <a:gd name="T5" fmla="*/ 218 h 244"/>
                <a:gd name="T6" fmla="*/ 85 w 91"/>
                <a:gd name="T7" fmla="*/ 244 h 244"/>
                <a:gd name="T8" fmla="*/ 4 w 91"/>
                <a:gd name="T9" fmla="*/ 240 h 244"/>
                <a:gd name="T10" fmla="*/ 0 w 91"/>
                <a:gd name="T11" fmla="*/ 0 h 244"/>
                <a:gd name="T12" fmla="*/ 29 w 91"/>
                <a:gd name="T13" fmla="*/ 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244">
                  <a:moveTo>
                    <a:pt x="29" y="3"/>
                  </a:moveTo>
                  <a:cubicBezTo>
                    <a:pt x="27" y="209"/>
                    <a:pt x="27" y="209"/>
                    <a:pt x="27" y="209"/>
                  </a:cubicBezTo>
                  <a:cubicBezTo>
                    <a:pt x="27" y="209"/>
                    <a:pt x="74" y="201"/>
                    <a:pt x="83" y="218"/>
                  </a:cubicBezTo>
                  <a:cubicBezTo>
                    <a:pt x="91" y="234"/>
                    <a:pt x="85" y="244"/>
                    <a:pt x="85" y="244"/>
                  </a:cubicBezTo>
                  <a:cubicBezTo>
                    <a:pt x="4" y="240"/>
                    <a:pt x="4" y="240"/>
                    <a:pt x="4" y="24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9" y="3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372"/>
            <p:cNvSpPr>
              <a:spLocks/>
            </p:cNvSpPr>
            <p:nvPr/>
          </p:nvSpPr>
          <p:spPr bwMode="auto">
            <a:xfrm>
              <a:off x="7483774" y="4295775"/>
              <a:ext cx="100013" cy="95250"/>
            </a:xfrm>
            <a:custGeom>
              <a:avLst/>
              <a:gdLst>
                <a:gd name="T0" fmla="*/ 36 w 36"/>
                <a:gd name="T1" fmla="*/ 3 h 34"/>
                <a:gd name="T2" fmla="*/ 9 w 36"/>
                <a:gd name="T3" fmla="*/ 34 h 34"/>
                <a:gd name="T4" fmla="*/ 0 w 36"/>
                <a:gd name="T5" fmla="*/ 34 h 34"/>
                <a:gd name="T6" fmla="*/ 9 w 36"/>
                <a:gd name="T7" fmla="*/ 15 h 34"/>
                <a:gd name="T8" fmla="*/ 28 w 36"/>
                <a:gd name="T9" fmla="*/ 0 h 34"/>
                <a:gd name="T10" fmla="*/ 36 w 36"/>
                <a:gd name="T11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4">
                  <a:moveTo>
                    <a:pt x="36" y="3"/>
                  </a:moveTo>
                  <a:cubicBezTo>
                    <a:pt x="36" y="3"/>
                    <a:pt x="17" y="6"/>
                    <a:pt x="9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2" y="24"/>
                    <a:pt x="9" y="15"/>
                  </a:cubicBezTo>
                  <a:cubicBezTo>
                    <a:pt x="15" y="7"/>
                    <a:pt x="26" y="0"/>
                    <a:pt x="28" y="0"/>
                  </a:cubicBezTo>
                  <a:cubicBezTo>
                    <a:pt x="32" y="0"/>
                    <a:pt x="36" y="3"/>
                    <a:pt x="36" y="3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373"/>
            <p:cNvSpPr>
              <a:spLocks/>
            </p:cNvSpPr>
            <p:nvPr/>
          </p:nvSpPr>
          <p:spPr bwMode="auto">
            <a:xfrm>
              <a:off x="7483774" y="2763838"/>
              <a:ext cx="166688" cy="738187"/>
            </a:xfrm>
            <a:custGeom>
              <a:avLst/>
              <a:gdLst>
                <a:gd name="T0" fmla="*/ 0 w 60"/>
                <a:gd name="T1" fmla="*/ 10 h 266"/>
                <a:gd name="T2" fmla="*/ 9 w 60"/>
                <a:gd name="T3" fmla="*/ 0 h 266"/>
                <a:gd name="T4" fmla="*/ 42 w 60"/>
                <a:gd name="T5" fmla="*/ 34 h 266"/>
                <a:gd name="T6" fmla="*/ 60 w 60"/>
                <a:gd name="T7" fmla="*/ 261 h 266"/>
                <a:gd name="T8" fmla="*/ 9 w 60"/>
                <a:gd name="T9" fmla="*/ 266 h 266"/>
                <a:gd name="T10" fmla="*/ 0 w 60"/>
                <a:gd name="T11" fmla="*/ 1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66">
                  <a:moveTo>
                    <a:pt x="0" y="1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33" y="3"/>
                    <a:pt x="42" y="34"/>
                  </a:cubicBezTo>
                  <a:cubicBezTo>
                    <a:pt x="49" y="62"/>
                    <a:pt x="60" y="261"/>
                    <a:pt x="60" y="261"/>
                  </a:cubicBezTo>
                  <a:cubicBezTo>
                    <a:pt x="9" y="266"/>
                    <a:pt x="9" y="266"/>
                    <a:pt x="9" y="26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8E5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374"/>
            <p:cNvSpPr>
              <a:spLocks/>
            </p:cNvSpPr>
            <p:nvPr/>
          </p:nvSpPr>
          <p:spPr bwMode="auto">
            <a:xfrm>
              <a:off x="7483774" y="2767013"/>
              <a:ext cx="47625" cy="731837"/>
            </a:xfrm>
            <a:custGeom>
              <a:avLst/>
              <a:gdLst>
                <a:gd name="T0" fmla="*/ 14 w 17"/>
                <a:gd name="T1" fmla="*/ 209 h 264"/>
                <a:gd name="T2" fmla="*/ 17 w 17"/>
                <a:gd name="T3" fmla="*/ 138 h 264"/>
                <a:gd name="T4" fmla="*/ 11 w 17"/>
                <a:gd name="T5" fmla="*/ 63 h 264"/>
                <a:gd name="T6" fmla="*/ 8 w 17"/>
                <a:gd name="T7" fmla="*/ 27 h 264"/>
                <a:gd name="T8" fmla="*/ 8 w 17"/>
                <a:gd name="T9" fmla="*/ 0 h 264"/>
                <a:gd name="T10" fmla="*/ 0 w 17"/>
                <a:gd name="T11" fmla="*/ 9 h 264"/>
                <a:gd name="T12" fmla="*/ 9 w 17"/>
                <a:gd name="T13" fmla="*/ 264 h 264"/>
                <a:gd name="T14" fmla="*/ 14 w 17"/>
                <a:gd name="T15" fmla="*/ 264 h 264"/>
                <a:gd name="T16" fmla="*/ 14 w 17"/>
                <a:gd name="T17" fmla="*/ 20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64">
                  <a:moveTo>
                    <a:pt x="14" y="209"/>
                  </a:moveTo>
                  <a:cubicBezTo>
                    <a:pt x="16" y="186"/>
                    <a:pt x="17" y="162"/>
                    <a:pt x="17" y="138"/>
                  </a:cubicBezTo>
                  <a:cubicBezTo>
                    <a:pt x="16" y="113"/>
                    <a:pt x="13" y="88"/>
                    <a:pt x="11" y="63"/>
                  </a:cubicBezTo>
                  <a:cubicBezTo>
                    <a:pt x="10" y="51"/>
                    <a:pt x="9" y="39"/>
                    <a:pt x="8" y="27"/>
                  </a:cubicBezTo>
                  <a:cubicBezTo>
                    <a:pt x="8" y="18"/>
                    <a:pt x="9" y="9"/>
                    <a:pt x="8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2" y="246"/>
                    <a:pt x="14" y="227"/>
                    <a:pt x="14" y="209"/>
                  </a:cubicBezTo>
                  <a:close/>
                </a:path>
              </a:pathLst>
            </a:custGeom>
            <a:solidFill>
              <a:srgbClr val="7C5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375"/>
            <p:cNvSpPr>
              <a:spLocks/>
            </p:cNvSpPr>
            <p:nvPr/>
          </p:nvSpPr>
          <p:spPr bwMode="auto">
            <a:xfrm>
              <a:off x="7083724" y="3387725"/>
              <a:ext cx="425450" cy="542925"/>
            </a:xfrm>
            <a:custGeom>
              <a:avLst/>
              <a:gdLst>
                <a:gd name="T0" fmla="*/ 17 w 268"/>
                <a:gd name="T1" fmla="*/ 0 h 342"/>
                <a:gd name="T2" fmla="*/ 0 w 268"/>
                <a:gd name="T3" fmla="*/ 21 h 342"/>
                <a:gd name="T4" fmla="*/ 10 w 268"/>
                <a:gd name="T5" fmla="*/ 342 h 342"/>
                <a:gd name="T6" fmla="*/ 127 w 268"/>
                <a:gd name="T7" fmla="*/ 342 h 342"/>
                <a:gd name="T8" fmla="*/ 129 w 268"/>
                <a:gd name="T9" fmla="*/ 143 h 342"/>
                <a:gd name="T10" fmla="*/ 146 w 268"/>
                <a:gd name="T11" fmla="*/ 143 h 342"/>
                <a:gd name="T12" fmla="*/ 153 w 268"/>
                <a:gd name="T13" fmla="*/ 342 h 342"/>
                <a:gd name="T14" fmla="*/ 268 w 268"/>
                <a:gd name="T15" fmla="*/ 342 h 342"/>
                <a:gd name="T16" fmla="*/ 268 w 268"/>
                <a:gd name="T17" fmla="*/ 19 h 342"/>
                <a:gd name="T18" fmla="*/ 252 w 268"/>
                <a:gd name="T19" fmla="*/ 7 h 342"/>
                <a:gd name="T20" fmla="*/ 17 w 268"/>
                <a:gd name="T21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8" h="342">
                  <a:moveTo>
                    <a:pt x="17" y="0"/>
                  </a:moveTo>
                  <a:lnTo>
                    <a:pt x="0" y="21"/>
                  </a:lnTo>
                  <a:lnTo>
                    <a:pt x="10" y="342"/>
                  </a:lnTo>
                  <a:lnTo>
                    <a:pt x="127" y="342"/>
                  </a:lnTo>
                  <a:lnTo>
                    <a:pt x="129" y="143"/>
                  </a:lnTo>
                  <a:lnTo>
                    <a:pt x="146" y="143"/>
                  </a:lnTo>
                  <a:lnTo>
                    <a:pt x="153" y="342"/>
                  </a:lnTo>
                  <a:lnTo>
                    <a:pt x="268" y="342"/>
                  </a:lnTo>
                  <a:lnTo>
                    <a:pt x="268" y="19"/>
                  </a:lnTo>
                  <a:lnTo>
                    <a:pt x="252" y="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4439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376"/>
            <p:cNvSpPr>
              <a:spLocks/>
            </p:cNvSpPr>
            <p:nvPr/>
          </p:nvSpPr>
          <p:spPr bwMode="auto">
            <a:xfrm>
              <a:off x="6707486" y="2763838"/>
              <a:ext cx="801688" cy="682625"/>
            </a:xfrm>
            <a:custGeom>
              <a:avLst/>
              <a:gdLst>
                <a:gd name="T0" fmla="*/ 153 w 290"/>
                <a:gd name="T1" fmla="*/ 0 h 246"/>
                <a:gd name="T2" fmla="*/ 147 w 290"/>
                <a:gd name="T3" fmla="*/ 0 h 246"/>
                <a:gd name="T4" fmla="*/ 100 w 290"/>
                <a:gd name="T5" fmla="*/ 17 h 246"/>
                <a:gd name="T6" fmla="*/ 26 w 290"/>
                <a:gd name="T7" fmla="*/ 126 h 246"/>
                <a:gd name="T8" fmla="*/ 24 w 290"/>
                <a:gd name="T9" fmla="*/ 178 h 246"/>
                <a:gd name="T10" fmla="*/ 100 w 290"/>
                <a:gd name="T11" fmla="*/ 246 h 246"/>
                <a:gd name="T12" fmla="*/ 130 w 290"/>
                <a:gd name="T13" fmla="*/ 207 h 246"/>
                <a:gd name="T14" fmla="*/ 70 w 290"/>
                <a:gd name="T15" fmla="*/ 156 h 246"/>
                <a:gd name="T16" fmla="*/ 78 w 290"/>
                <a:gd name="T17" fmla="*/ 132 h 246"/>
                <a:gd name="T18" fmla="*/ 127 w 290"/>
                <a:gd name="T19" fmla="*/ 59 h 246"/>
                <a:gd name="T20" fmla="*/ 136 w 290"/>
                <a:gd name="T21" fmla="*/ 237 h 246"/>
                <a:gd name="T22" fmla="*/ 290 w 290"/>
                <a:gd name="T23" fmla="*/ 236 h 246"/>
                <a:gd name="T24" fmla="*/ 290 w 290"/>
                <a:gd name="T25" fmla="*/ 0 h 246"/>
                <a:gd name="T26" fmla="*/ 252 w 290"/>
                <a:gd name="T27" fmla="*/ 0 h 246"/>
                <a:gd name="T28" fmla="*/ 153 w 290"/>
                <a:gd name="T2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246">
                  <a:moveTo>
                    <a:pt x="153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16" y="4"/>
                    <a:pt x="100" y="17"/>
                  </a:cubicBezTo>
                  <a:cubicBezTo>
                    <a:pt x="84" y="31"/>
                    <a:pt x="26" y="126"/>
                    <a:pt x="26" y="126"/>
                  </a:cubicBezTo>
                  <a:cubicBezTo>
                    <a:pt x="26" y="126"/>
                    <a:pt x="0" y="156"/>
                    <a:pt x="24" y="178"/>
                  </a:cubicBezTo>
                  <a:cubicBezTo>
                    <a:pt x="42" y="194"/>
                    <a:pt x="100" y="246"/>
                    <a:pt x="100" y="246"/>
                  </a:cubicBezTo>
                  <a:cubicBezTo>
                    <a:pt x="130" y="207"/>
                    <a:pt x="130" y="207"/>
                    <a:pt x="130" y="207"/>
                  </a:cubicBezTo>
                  <a:cubicBezTo>
                    <a:pt x="130" y="207"/>
                    <a:pt x="85" y="179"/>
                    <a:pt x="70" y="156"/>
                  </a:cubicBezTo>
                  <a:cubicBezTo>
                    <a:pt x="65" y="148"/>
                    <a:pt x="75" y="137"/>
                    <a:pt x="78" y="132"/>
                  </a:cubicBezTo>
                  <a:cubicBezTo>
                    <a:pt x="93" y="111"/>
                    <a:pt x="127" y="59"/>
                    <a:pt x="127" y="59"/>
                  </a:cubicBezTo>
                  <a:cubicBezTo>
                    <a:pt x="136" y="237"/>
                    <a:pt x="136" y="237"/>
                    <a:pt x="136" y="237"/>
                  </a:cubicBezTo>
                  <a:cubicBezTo>
                    <a:pt x="290" y="236"/>
                    <a:pt x="290" y="236"/>
                    <a:pt x="290" y="236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52" y="0"/>
                    <a:pt x="252" y="0"/>
                    <a:pt x="252" y="0"/>
                  </a:cubicBezTo>
                  <a:lnTo>
                    <a:pt x="153" y="0"/>
                  </a:lnTo>
                  <a:close/>
                </a:path>
              </a:pathLst>
            </a:custGeom>
            <a:solidFill>
              <a:srgbClr val="8E5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377"/>
            <p:cNvSpPr>
              <a:spLocks/>
            </p:cNvSpPr>
            <p:nvPr/>
          </p:nvSpPr>
          <p:spPr bwMode="auto">
            <a:xfrm>
              <a:off x="7147224" y="2763838"/>
              <a:ext cx="311150" cy="133350"/>
            </a:xfrm>
            <a:custGeom>
              <a:avLst/>
              <a:gdLst>
                <a:gd name="T0" fmla="*/ 4 w 113"/>
                <a:gd name="T1" fmla="*/ 0 h 48"/>
                <a:gd name="T2" fmla="*/ 42 w 113"/>
                <a:gd name="T3" fmla="*/ 44 h 48"/>
                <a:gd name="T4" fmla="*/ 109 w 113"/>
                <a:gd name="T5" fmla="*/ 0 h 48"/>
                <a:gd name="T6" fmla="*/ 4 w 113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48">
                  <a:moveTo>
                    <a:pt x="4" y="0"/>
                  </a:moveTo>
                  <a:cubicBezTo>
                    <a:pt x="4" y="0"/>
                    <a:pt x="0" y="39"/>
                    <a:pt x="42" y="44"/>
                  </a:cubicBezTo>
                  <a:cubicBezTo>
                    <a:pt x="83" y="48"/>
                    <a:pt x="113" y="32"/>
                    <a:pt x="109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BA6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378"/>
            <p:cNvSpPr>
              <a:spLocks/>
            </p:cNvSpPr>
            <p:nvPr/>
          </p:nvSpPr>
          <p:spPr bwMode="auto">
            <a:xfrm>
              <a:off x="7207549" y="2667000"/>
              <a:ext cx="190500" cy="180975"/>
            </a:xfrm>
            <a:custGeom>
              <a:avLst/>
              <a:gdLst>
                <a:gd name="T0" fmla="*/ 0 w 69"/>
                <a:gd name="T1" fmla="*/ 9 h 65"/>
                <a:gd name="T2" fmla="*/ 0 w 69"/>
                <a:gd name="T3" fmla="*/ 54 h 65"/>
                <a:gd name="T4" fmla="*/ 44 w 69"/>
                <a:gd name="T5" fmla="*/ 62 h 65"/>
                <a:gd name="T6" fmla="*/ 69 w 69"/>
                <a:gd name="T7" fmla="*/ 52 h 65"/>
                <a:gd name="T8" fmla="*/ 69 w 69"/>
                <a:gd name="T9" fmla="*/ 0 h 65"/>
                <a:gd name="T10" fmla="*/ 0 w 69"/>
                <a:gd name="T11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65">
                  <a:moveTo>
                    <a:pt x="0" y="9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20" y="65"/>
                    <a:pt x="44" y="62"/>
                  </a:cubicBezTo>
                  <a:cubicBezTo>
                    <a:pt x="68" y="58"/>
                    <a:pt x="69" y="52"/>
                    <a:pt x="69" y="52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379"/>
            <p:cNvSpPr>
              <a:spLocks/>
            </p:cNvSpPr>
            <p:nvPr/>
          </p:nvSpPr>
          <p:spPr bwMode="auto">
            <a:xfrm>
              <a:off x="7207549" y="2667000"/>
              <a:ext cx="190500" cy="66675"/>
            </a:xfrm>
            <a:custGeom>
              <a:avLst/>
              <a:gdLst>
                <a:gd name="T0" fmla="*/ 69 w 69"/>
                <a:gd name="T1" fmla="*/ 12 h 24"/>
                <a:gd name="T2" fmla="*/ 69 w 69"/>
                <a:gd name="T3" fmla="*/ 0 h 24"/>
                <a:gd name="T4" fmla="*/ 0 w 69"/>
                <a:gd name="T5" fmla="*/ 9 h 24"/>
                <a:gd name="T6" fmla="*/ 0 w 69"/>
                <a:gd name="T7" fmla="*/ 14 h 24"/>
                <a:gd name="T8" fmla="*/ 69 w 69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24">
                  <a:moveTo>
                    <a:pt x="69" y="12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9" y="24"/>
                    <a:pt x="49" y="17"/>
                    <a:pt x="69" y="12"/>
                  </a:cubicBezTo>
                  <a:close/>
                </a:path>
              </a:pathLst>
            </a:custGeom>
            <a:solidFill>
              <a:srgbClr val="CE93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380"/>
            <p:cNvSpPr>
              <a:spLocks/>
            </p:cNvSpPr>
            <p:nvPr/>
          </p:nvSpPr>
          <p:spPr bwMode="auto">
            <a:xfrm>
              <a:off x="7251999" y="2678113"/>
              <a:ext cx="111125" cy="80962"/>
            </a:xfrm>
            <a:custGeom>
              <a:avLst/>
              <a:gdLst>
                <a:gd name="T0" fmla="*/ 0 w 40"/>
                <a:gd name="T1" fmla="*/ 5 h 29"/>
                <a:gd name="T2" fmla="*/ 10 w 40"/>
                <a:gd name="T3" fmla="*/ 28 h 29"/>
                <a:gd name="T4" fmla="*/ 38 w 40"/>
                <a:gd name="T5" fmla="*/ 25 h 29"/>
                <a:gd name="T6" fmla="*/ 31 w 40"/>
                <a:gd name="T7" fmla="*/ 0 h 29"/>
                <a:gd name="T8" fmla="*/ 0 w 40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9">
                  <a:moveTo>
                    <a:pt x="0" y="5"/>
                  </a:moveTo>
                  <a:cubicBezTo>
                    <a:pt x="0" y="5"/>
                    <a:pt x="7" y="28"/>
                    <a:pt x="10" y="28"/>
                  </a:cubicBezTo>
                  <a:cubicBezTo>
                    <a:pt x="14" y="29"/>
                    <a:pt x="36" y="28"/>
                    <a:pt x="38" y="25"/>
                  </a:cubicBezTo>
                  <a:cubicBezTo>
                    <a:pt x="40" y="22"/>
                    <a:pt x="31" y="0"/>
                    <a:pt x="31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381"/>
            <p:cNvSpPr>
              <a:spLocks/>
            </p:cNvSpPr>
            <p:nvPr/>
          </p:nvSpPr>
          <p:spPr bwMode="auto">
            <a:xfrm>
              <a:off x="6942436" y="2016125"/>
              <a:ext cx="676275" cy="396875"/>
            </a:xfrm>
            <a:custGeom>
              <a:avLst/>
              <a:gdLst>
                <a:gd name="T0" fmla="*/ 1 w 245"/>
                <a:gd name="T1" fmla="*/ 143 h 143"/>
                <a:gd name="T2" fmla="*/ 1 w 245"/>
                <a:gd name="T3" fmla="*/ 69 h 143"/>
                <a:gd name="T4" fmla="*/ 19 w 245"/>
                <a:gd name="T5" fmla="*/ 57 h 143"/>
                <a:gd name="T6" fmla="*/ 40 w 245"/>
                <a:gd name="T7" fmla="*/ 16 h 143"/>
                <a:gd name="T8" fmla="*/ 155 w 245"/>
                <a:gd name="T9" fmla="*/ 3 h 143"/>
                <a:gd name="T10" fmla="*/ 215 w 245"/>
                <a:gd name="T11" fmla="*/ 56 h 143"/>
                <a:gd name="T12" fmla="*/ 238 w 245"/>
                <a:gd name="T13" fmla="*/ 73 h 143"/>
                <a:gd name="T14" fmla="*/ 242 w 245"/>
                <a:gd name="T15" fmla="*/ 140 h 143"/>
                <a:gd name="T16" fmla="*/ 1 w 245"/>
                <a:gd name="T1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" h="143">
                  <a:moveTo>
                    <a:pt x="1" y="143"/>
                  </a:moveTo>
                  <a:cubicBezTo>
                    <a:pt x="1" y="143"/>
                    <a:pt x="0" y="78"/>
                    <a:pt x="1" y="69"/>
                  </a:cubicBezTo>
                  <a:cubicBezTo>
                    <a:pt x="2" y="61"/>
                    <a:pt x="8" y="53"/>
                    <a:pt x="19" y="57"/>
                  </a:cubicBezTo>
                  <a:cubicBezTo>
                    <a:pt x="19" y="57"/>
                    <a:pt x="12" y="30"/>
                    <a:pt x="40" y="16"/>
                  </a:cubicBezTo>
                  <a:cubicBezTo>
                    <a:pt x="67" y="2"/>
                    <a:pt x="125" y="0"/>
                    <a:pt x="155" y="3"/>
                  </a:cubicBezTo>
                  <a:cubicBezTo>
                    <a:pt x="210" y="9"/>
                    <a:pt x="212" y="27"/>
                    <a:pt x="215" y="56"/>
                  </a:cubicBezTo>
                  <a:cubicBezTo>
                    <a:pt x="215" y="56"/>
                    <a:pt x="230" y="49"/>
                    <a:pt x="238" y="73"/>
                  </a:cubicBezTo>
                  <a:cubicBezTo>
                    <a:pt x="245" y="98"/>
                    <a:pt x="242" y="140"/>
                    <a:pt x="242" y="140"/>
                  </a:cubicBezTo>
                  <a:lnTo>
                    <a:pt x="1" y="143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382"/>
            <p:cNvSpPr>
              <a:spLocks/>
            </p:cNvSpPr>
            <p:nvPr/>
          </p:nvSpPr>
          <p:spPr bwMode="auto">
            <a:xfrm>
              <a:off x="6972599" y="2122488"/>
              <a:ext cx="614363" cy="584200"/>
            </a:xfrm>
            <a:custGeom>
              <a:avLst/>
              <a:gdLst>
                <a:gd name="T0" fmla="*/ 222 w 222"/>
                <a:gd name="T1" fmla="*/ 108 h 211"/>
                <a:gd name="T2" fmla="*/ 114 w 222"/>
                <a:gd name="T3" fmla="*/ 211 h 211"/>
                <a:gd name="T4" fmla="*/ 0 w 222"/>
                <a:gd name="T5" fmla="*/ 108 h 211"/>
                <a:gd name="T6" fmla="*/ 72 w 222"/>
                <a:gd name="T7" fmla="*/ 5 h 211"/>
                <a:gd name="T8" fmla="*/ 111 w 222"/>
                <a:gd name="T9" fmla="*/ 16 h 211"/>
                <a:gd name="T10" fmla="*/ 146 w 222"/>
                <a:gd name="T11" fmla="*/ 3 h 211"/>
                <a:gd name="T12" fmla="*/ 222 w 222"/>
                <a:gd name="T13" fmla="*/ 10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2" h="211">
                  <a:moveTo>
                    <a:pt x="222" y="108"/>
                  </a:moveTo>
                  <a:cubicBezTo>
                    <a:pt x="222" y="167"/>
                    <a:pt x="183" y="211"/>
                    <a:pt x="114" y="211"/>
                  </a:cubicBezTo>
                  <a:cubicBezTo>
                    <a:pt x="40" y="211"/>
                    <a:pt x="0" y="176"/>
                    <a:pt x="0" y="108"/>
                  </a:cubicBezTo>
                  <a:cubicBezTo>
                    <a:pt x="0" y="57"/>
                    <a:pt x="32" y="20"/>
                    <a:pt x="72" y="5"/>
                  </a:cubicBezTo>
                  <a:cubicBezTo>
                    <a:pt x="86" y="0"/>
                    <a:pt x="111" y="16"/>
                    <a:pt x="111" y="16"/>
                  </a:cubicBezTo>
                  <a:cubicBezTo>
                    <a:pt x="111" y="16"/>
                    <a:pt x="135" y="0"/>
                    <a:pt x="146" y="3"/>
                  </a:cubicBezTo>
                  <a:cubicBezTo>
                    <a:pt x="188" y="19"/>
                    <a:pt x="222" y="62"/>
                    <a:pt x="222" y="108"/>
                  </a:cubicBez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Oval 383"/>
            <p:cNvSpPr>
              <a:spLocks noChangeArrowheads="1"/>
            </p:cNvSpPr>
            <p:nvPr/>
          </p:nvSpPr>
          <p:spPr bwMode="auto">
            <a:xfrm>
              <a:off x="6917036" y="2371725"/>
              <a:ext cx="85725" cy="82550"/>
            </a:xfrm>
            <a:prstGeom prst="ellipse">
              <a:avLst/>
            </a:pr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Oval 384"/>
            <p:cNvSpPr>
              <a:spLocks noChangeArrowheads="1"/>
            </p:cNvSpPr>
            <p:nvPr/>
          </p:nvSpPr>
          <p:spPr bwMode="auto">
            <a:xfrm>
              <a:off x="7553624" y="2371725"/>
              <a:ext cx="90488" cy="88900"/>
            </a:xfrm>
            <a:prstGeom prst="ellipse">
              <a:avLst/>
            </a:pr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385"/>
            <p:cNvSpPr>
              <a:spLocks/>
            </p:cNvSpPr>
            <p:nvPr/>
          </p:nvSpPr>
          <p:spPr bwMode="auto">
            <a:xfrm>
              <a:off x="6967836" y="2449513"/>
              <a:ext cx="642938" cy="242887"/>
            </a:xfrm>
            <a:custGeom>
              <a:avLst/>
              <a:gdLst>
                <a:gd name="T0" fmla="*/ 0 w 233"/>
                <a:gd name="T1" fmla="*/ 3 h 88"/>
                <a:gd name="T2" fmla="*/ 4 w 233"/>
                <a:gd name="T3" fmla="*/ 0 h 88"/>
                <a:gd name="T4" fmla="*/ 45 w 233"/>
                <a:gd name="T5" fmla="*/ 33 h 88"/>
                <a:gd name="T6" fmla="*/ 61 w 233"/>
                <a:gd name="T7" fmla="*/ 16 h 88"/>
                <a:gd name="T8" fmla="*/ 170 w 233"/>
                <a:gd name="T9" fmla="*/ 13 h 88"/>
                <a:gd name="T10" fmla="*/ 187 w 233"/>
                <a:gd name="T11" fmla="*/ 28 h 88"/>
                <a:gd name="T12" fmla="*/ 223 w 233"/>
                <a:gd name="T13" fmla="*/ 0 h 88"/>
                <a:gd name="T14" fmla="*/ 228 w 233"/>
                <a:gd name="T15" fmla="*/ 4 h 88"/>
                <a:gd name="T16" fmla="*/ 216 w 233"/>
                <a:gd name="T17" fmla="*/ 69 h 88"/>
                <a:gd name="T18" fmla="*/ 171 w 233"/>
                <a:gd name="T19" fmla="*/ 83 h 88"/>
                <a:gd name="T20" fmla="*/ 172 w 233"/>
                <a:gd name="T21" fmla="*/ 57 h 88"/>
                <a:gd name="T22" fmla="*/ 158 w 233"/>
                <a:gd name="T23" fmla="*/ 26 h 88"/>
                <a:gd name="T24" fmla="*/ 79 w 233"/>
                <a:gd name="T25" fmla="*/ 37 h 88"/>
                <a:gd name="T26" fmla="*/ 72 w 233"/>
                <a:gd name="T27" fmla="*/ 88 h 88"/>
                <a:gd name="T28" fmla="*/ 15 w 233"/>
                <a:gd name="T29" fmla="*/ 65 h 88"/>
                <a:gd name="T30" fmla="*/ 0 w 233"/>
                <a:gd name="T31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88">
                  <a:moveTo>
                    <a:pt x="0" y="3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2" y="33"/>
                    <a:pt x="45" y="33"/>
                  </a:cubicBezTo>
                  <a:cubicBezTo>
                    <a:pt x="63" y="32"/>
                    <a:pt x="53" y="18"/>
                    <a:pt x="61" y="16"/>
                  </a:cubicBezTo>
                  <a:cubicBezTo>
                    <a:pt x="68" y="15"/>
                    <a:pt x="165" y="6"/>
                    <a:pt x="170" y="13"/>
                  </a:cubicBezTo>
                  <a:cubicBezTo>
                    <a:pt x="175" y="19"/>
                    <a:pt x="177" y="30"/>
                    <a:pt x="187" y="28"/>
                  </a:cubicBezTo>
                  <a:cubicBezTo>
                    <a:pt x="202" y="26"/>
                    <a:pt x="217" y="29"/>
                    <a:pt x="223" y="0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8" y="4"/>
                    <a:pt x="233" y="57"/>
                    <a:pt x="216" y="69"/>
                  </a:cubicBezTo>
                  <a:cubicBezTo>
                    <a:pt x="199" y="80"/>
                    <a:pt x="171" y="83"/>
                    <a:pt x="171" y="83"/>
                  </a:cubicBezTo>
                  <a:cubicBezTo>
                    <a:pt x="172" y="57"/>
                    <a:pt x="172" y="57"/>
                    <a:pt x="172" y="57"/>
                  </a:cubicBezTo>
                  <a:cubicBezTo>
                    <a:pt x="172" y="57"/>
                    <a:pt x="172" y="28"/>
                    <a:pt x="158" y="26"/>
                  </a:cubicBezTo>
                  <a:cubicBezTo>
                    <a:pt x="143" y="24"/>
                    <a:pt x="86" y="21"/>
                    <a:pt x="79" y="37"/>
                  </a:cubicBezTo>
                  <a:cubicBezTo>
                    <a:pt x="71" y="53"/>
                    <a:pt x="72" y="88"/>
                    <a:pt x="72" y="88"/>
                  </a:cubicBezTo>
                  <a:cubicBezTo>
                    <a:pt x="72" y="88"/>
                    <a:pt x="29" y="88"/>
                    <a:pt x="15" y="65"/>
                  </a:cubicBezTo>
                  <a:cubicBezTo>
                    <a:pt x="2" y="41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386"/>
            <p:cNvSpPr>
              <a:spLocks/>
            </p:cNvSpPr>
            <p:nvPr/>
          </p:nvSpPr>
          <p:spPr bwMode="auto">
            <a:xfrm>
              <a:off x="7225011" y="2393950"/>
              <a:ext cx="134938" cy="46037"/>
            </a:xfrm>
            <a:custGeom>
              <a:avLst/>
              <a:gdLst>
                <a:gd name="T0" fmla="*/ 49 w 49"/>
                <a:gd name="T1" fmla="*/ 9 h 17"/>
                <a:gd name="T2" fmla="*/ 40 w 49"/>
                <a:gd name="T3" fmla="*/ 17 h 17"/>
                <a:gd name="T4" fmla="*/ 8 w 49"/>
                <a:gd name="T5" fmla="*/ 17 h 17"/>
                <a:gd name="T6" fmla="*/ 0 w 49"/>
                <a:gd name="T7" fmla="*/ 9 h 17"/>
                <a:gd name="T8" fmla="*/ 0 w 49"/>
                <a:gd name="T9" fmla="*/ 9 h 17"/>
                <a:gd name="T10" fmla="*/ 8 w 49"/>
                <a:gd name="T11" fmla="*/ 0 h 17"/>
                <a:gd name="T12" fmla="*/ 40 w 49"/>
                <a:gd name="T13" fmla="*/ 0 h 17"/>
                <a:gd name="T14" fmla="*/ 49 w 49"/>
                <a:gd name="T1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17">
                  <a:moveTo>
                    <a:pt x="49" y="9"/>
                  </a:moveTo>
                  <a:cubicBezTo>
                    <a:pt x="49" y="14"/>
                    <a:pt x="45" y="17"/>
                    <a:pt x="40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4" y="17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5" y="0"/>
                    <a:pt x="49" y="4"/>
                    <a:pt x="49" y="9"/>
                  </a:cubicBezTo>
                  <a:close/>
                </a:path>
              </a:pathLst>
            </a:custGeom>
            <a:solidFill>
              <a:srgbClr val="CE93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Oval 387"/>
            <p:cNvSpPr>
              <a:spLocks noChangeArrowheads="1"/>
            </p:cNvSpPr>
            <p:nvPr/>
          </p:nvSpPr>
          <p:spPr bwMode="auto">
            <a:xfrm>
              <a:off x="7088486" y="2309813"/>
              <a:ext cx="74613" cy="92075"/>
            </a:xfrm>
            <a:prstGeom prst="ellipse">
              <a:avLst/>
            </a:pr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Oval 388"/>
            <p:cNvSpPr>
              <a:spLocks noChangeArrowheads="1"/>
            </p:cNvSpPr>
            <p:nvPr/>
          </p:nvSpPr>
          <p:spPr bwMode="auto">
            <a:xfrm>
              <a:off x="7415511" y="2309813"/>
              <a:ext cx="74613" cy="92075"/>
            </a:xfrm>
            <a:prstGeom prst="ellipse">
              <a:avLst/>
            </a:pr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389"/>
            <p:cNvSpPr>
              <a:spLocks/>
            </p:cNvSpPr>
            <p:nvPr/>
          </p:nvSpPr>
          <p:spPr bwMode="auto">
            <a:xfrm>
              <a:off x="7207549" y="2581275"/>
              <a:ext cx="176213" cy="58737"/>
            </a:xfrm>
            <a:custGeom>
              <a:avLst/>
              <a:gdLst>
                <a:gd name="T0" fmla="*/ 12 w 64"/>
                <a:gd name="T1" fmla="*/ 21 h 21"/>
                <a:gd name="T2" fmla="*/ 2 w 64"/>
                <a:gd name="T3" fmla="*/ 21 h 21"/>
                <a:gd name="T4" fmla="*/ 0 w 64"/>
                <a:gd name="T5" fmla="*/ 19 h 21"/>
                <a:gd name="T6" fmla="*/ 2 w 64"/>
                <a:gd name="T7" fmla="*/ 17 h 21"/>
                <a:gd name="T8" fmla="*/ 60 w 64"/>
                <a:gd name="T9" fmla="*/ 1 h 21"/>
                <a:gd name="T10" fmla="*/ 63 w 64"/>
                <a:gd name="T11" fmla="*/ 1 h 21"/>
                <a:gd name="T12" fmla="*/ 63 w 64"/>
                <a:gd name="T13" fmla="*/ 3 h 21"/>
                <a:gd name="T14" fmla="*/ 12 w 64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21">
                  <a:moveTo>
                    <a:pt x="12" y="21"/>
                  </a:moveTo>
                  <a:cubicBezTo>
                    <a:pt x="6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18"/>
                    <a:pt x="1" y="17"/>
                    <a:pt x="2" y="17"/>
                  </a:cubicBezTo>
                  <a:cubicBezTo>
                    <a:pt x="2" y="17"/>
                    <a:pt x="46" y="21"/>
                    <a:pt x="60" y="1"/>
                  </a:cubicBezTo>
                  <a:cubicBezTo>
                    <a:pt x="61" y="0"/>
                    <a:pt x="62" y="0"/>
                    <a:pt x="63" y="1"/>
                  </a:cubicBezTo>
                  <a:cubicBezTo>
                    <a:pt x="64" y="1"/>
                    <a:pt x="64" y="2"/>
                    <a:pt x="63" y="3"/>
                  </a:cubicBezTo>
                  <a:cubicBezTo>
                    <a:pt x="52" y="19"/>
                    <a:pt x="26" y="21"/>
                    <a:pt x="12" y="21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1" name="组合 500"/>
          <p:cNvGrpSpPr/>
          <p:nvPr/>
        </p:nvGrpSpPr>
        <p:grpSpPr>
          <a:xfrm>
            <a:off x="5500986" y="2008188"/>
            <a:ext cx="714375" cy="2428874"/>
            <a:chOff x="5500986" y="2008188"/>
            <a:chExt cx="714375" cy="2428874"/>
          </a:xfrm>
        </p:grpSpPr>
        <p:sp>
          <p:nvSpPr>
            <p:cNvPr id="420" name="Freeform 390"/>
            <p:cNvSpPr>
              <a:spLocks/>
            </p:cNvSpPr>
            <p:nvPr/>
          </p:nvSpPr>
          <p:spPr bwMode="auto">
            <a:xfrm>
              <a:off x="5539086" y="3327400"/>
              <a:ext cx="104775" cy="160337"/>
            </a:xfrm>
            <a:custGeom>
              <a:avLst/>
              <a:gdLst>
                <a:gd name="T0" fmla="*/ 38 w 38"/>
                <a:gd name="T1" fmla="*/ 39 h 58"/>
                <a:gd name="T2" fmla="*/ 19 w 38"/>
                <a:gd name="T3" fmla="*/ 58 h 58"/>
                <a:gd name="T4" fmla="*/ 19 w 38"/>
                <a:gd name="T5" fmla="*/ 58 h 58"/>
                <a:gd name="T6" fmla="*/ 0 w 38"/>
                <a:gd name="T7" fmla="*/ 39 h 58"/>
                <a:gd name="T8" fmla="*/ 0 w 38"/>
                <a:gd name="T9" fmla="*/ 19 h 58"/>
                <a:gd name="T10" fmla="*/ 19 w 38"/>
                <a:gd name="T11" fmla="*/ 0 h 58"/>
                <a:gd name="T12" fmla="*/ 19 w 38"/>
                <a:gd name="T13" fmla="*/ 0 h 58"/>
                <a:gd name="T14" fmla="*/ 38 w 38"/>
                <a:gd name="T15" fmla="*/ 19 h 58"/>
                <a:gd name="T16" fmla="*/ 38 w 38"/>
                <a:gd name="T17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8">
                  <a:moveTo>
                    <a:pt x="38" y="39"/>
                  </a:moveTo>
                  <a:cubicBezTo>
                    <a:pt x="38" y="50"/>
                    <a:pt x="29" y="58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8" y="58"/>
                    <a:pt x="0" y="50"/>
                    <a:pt x="0" y="3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9" y="0"/>
                    <a:pt x="38" y="9"/>
                    <a:pt x="38" y="19"/>
                  </a:cubicBezTo>
                  <a:lnTo>
                    <a:pt x="38" y="39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391"/>
            <p:cNvSpPr>
              <a:spLocks/>
            </p:cNvSpPr>
            <p:nvPr/>
          </p:nvSpPr>
          <p:spPr bwMode="auto">
            <a:xfrm>
              <a:off x="6064549" y="3327400"/>
              <a:ext cx="104775" cy="160337"/>
            </a:xfrm>
            <a:custGeom>
              <a:avLst/>
              <a:gdLst>
                <a:gd name="T0" fmla="*/ 38 w 38"/>
                <a:gd name="T1" fmla="*/ 39 h 58"/>
                <a:gd name="T2" fmla="*/ 19 w 38"/>
                <a:gd name="T3" fmla="*/ 58 h 58"/>
                <a:gd name="T4" fmla="*/ 19 w 38"/>
                <a:gd name="T5" fmla="*/ 58 h 58"/>
                <a:gd name="T6" fmla="*/ 0 w 38"/>
                <a:gd name="T7" fmla="*/ 39 h 58"/>
                <a:gd name="T8" fmla="*/ 0 w 38"/>
                <a:gd name="T9" fmla="*/ 19 h 58"/>
                <a:gd name="T10" fmla="*/ 19 w 38"/>
                <a:gd name="T11" fmla="*/ 0 h 58"/>
                <a:gd name="T12" fmla="*/ 19 w 38"/>
                <a:gd name="T13" fmla="*/ 0 h 58"/>
                <a:gd name="T14" fmla="*/ 38 w 38"/>
                <a:gd name="T15" fmla="*/ 19 h 58"/>
                <a:gd name="T16" fmla="*/ 38 w 38"/>
                <a:gd name="T17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8">
                  <a:moveTo>
                    <a:pt x="38" y="39"/>
                  </a:moveTo>
                  <a:cubicBezTo>
                    <a:pt x="38" y="50"/>
                    <a:pt x="30" y="58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9" y="58"/>
                    <a:pt x="0" y="50"/>
                    <a:pt x="0" y="3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0"/>
                    <a:pt x="38" y="9"/>
                    <a:pt x="38" y="19"/>
                  </a:cubicBezTo>
                  <a:lnTo>
                    <a:pt x="38" y="39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392"/>
            <p:cNvSpPr>
              <a:spLocks/>
            </p:cNvSpPr>
            <p:nvPr/>
          </p:nvSpPr>
          <p:spPr bwMode="auto">
            <a:xfrm>
              <a:off x="5524799" y="4306887"/>
              <a:ext cx="357188" cy="130175"/>
            </a:xfrm>
            <a:custGeom>
              <a:avLst/>
              <a:gdLst>
                <a:gd name="T0" fmla="*/ 122 w 129"/>
                <a:gd name="T1" fmla="*/ 0 h 47"/>
                <a:gd name="T2" fmla="*/ 33 w 129"/>
                <a:gd name="T3" fmla="*/ 2 h 47"/>
                <a:gd name="T4" fmla="*/ 5 w 129"/>
                <a:gd name="T5" fmla="*/ 17 h 47"/>
                <a:gd name="T6" fmla="*/ 6 w 129"/>
                <a:gd name="T7" fmla="*/ 42 h 47"/>
                <a:gd name="T8" fmla="*/ 122 w 129"/>
                <a:gd name="T9" fmla="*/ 31 h 47"/>
                <a:gd name="T10" fmla="*/ 122 w 129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47">
                  <a:moveTo>
                    <a:pt x="122" y="0"/>
                  </a:move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9" y="1"/>
                    <a:pt x="5" y="17"/>
                  </a:cubicBezTo>
                  <a:cubicBezTo>
                    <a:pt x="0" y="33"/>
                    <a:pt x="6" y="42"/>
                    <a:pt x="6" y="42"/>
                  </a:cubicBezTo>
                  <a:cubicBezTo>
                    <a:pt x="6" y="42"/>
                    <a:pt x="35" y="47"/>
                    <a:pt x="122" y="31"/>
                  </a:cubicBezTo>
                  <a:cubicBezTo>
                    <a:pt x="129" y="30"/>
                    <a:pt x="122" y="0"/>
                    <a:pt x="122" y="0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393"/>
            <p:cNvSpPr>
              <a:spLocks/>
            </p:cNvSpPr>
            <p:nvPr/>
          </p:nvSpPr>
          <p:spPr bwMode="auto">
            <a:xfrm>
              <a:off x="5862936" y="4306887"/>
              <a:ext cx="352425" cy="130175"/>
            </a:xfrm>
            <a:custGeom>
              <a:avLst/>
              <a:gdLst>
                <a:gd name="T0" fmla="*/ 6 w 128"/>
                <a:gd name="T1" fmla="*/ 0 h 47"/>
                <a:gd name="T2" fmla="*/ 95 w 128"/>
                <a:gd name="T3" fmla="*/ 2 h 47"/>
                <a:gd name="T4" fmla="*/ 124 w 128"/>
                <a:gd name="T5" fmla="*/ 17 h 47"/>
                <a:gd name="T6" fmla="*/ 123 w 128"/>
                <a:gd name="T7" fmla="*/ 42 h 47"/>
                <a:gd name="T8" fmla="*/ 6 w 128"/>
                <a:gd name="T9" fmla="*/ 31 h 47"/>
                <a:gd name="T10" fmla="*/ 6 w 128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47">
                  <a:moveTo>
                    <a:pt x="6" y="0"/>
                  </a:moveTo>
                  <a:cubicBezTo>
                    <a:pt x="95" y="2"/>
                    <a:pt x="95" y="2"/>
                    <a:pt x="95" y="2"/>
                  </a:cubicBezTo>
                  <a:cubicBezTo>
                    <a:pt x="95" y="2"/>
                    <a:pt x="119" y="1"/>
                    <a:pt x="124" y="17"/>
                  </a:cubicBezTo>
                  <a:cubicBezTo>
                    <a:pt x="128" y="33"/>
                    <a:pt x="123" y="42"/>
                    <a:pt x="123" y="42"/>
                  </a:cubicBezTo>
                  <a:cubicBezTo>
                    <a:pt x="123" y="42"/>
                    <a:pt x="94" y="47"/>
                    <a:pt x="6" y="31"/>
                  </a:cubicBezTo>
                  <a:cubicBezTo>
                    <a:pt x="0" y="3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394"/>
            <p:cNvSpPr>
              <a:spLocks/>
            </p:cNvSpPr>
            <p:nvPr/>
          </p:nvSpPr>
          <p:spPr bwMode="auto">
            <a:xfrm>
              <a:off x="5815311" y="3767137"/>
              <a:ext cx="204788" cy="550862"/>
            </a:xfrm>
            <a:custGeom>
              <a:avLst/>
              <a:gdLst>
                <a:gd name="T0" fmla="*/ 0 w 129"/>
                <a:gd name="T1" fmla="*/ 318 h 347"/>
                <a:gd name="T2" fmla="*/ 31 w 129"/>
                <a:gd name="T3" fmla="*/ 347 h 347"/>
                <a:gd name="T4" fmla="*/ 129 w 129"/>
                <a:gd name="T5" fmla="*/ 347 h 347"/>
                <a:gd name="T6" fmla="*/ 129 w 129"/>
                <a:gd name="T7" fmla="*/ 11 h 347"/>
                <a:gd name="T8" fmla="*/ 26 w 129"/>
                <a:gd name="T9" fmla="*/ 0 h 347"/>
                <a:gd name="T10" fmla="*/ 0 w 129"/>
                <a:gd name="T11" fmla="*/ 318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347">
                  <a:moveTo>
                    <a:pt x="0" y="318"/>
                  </a:moveTo>
                  <a:lnTo>
                    <a:pt x="31" y="347"/>
                  </a:lnTo>
                  <a:lnTo>
                    <a:pt x="129" y="347"/>
                  </a:lnTo>
                  <a:lnTo>
                    <a:pt x="129" y="11"/>
                  </a:lnTo>
                  <a:lnTo>
                    <a:pt x="26" y="0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395"/>
            <p:cNvSpPr>
              <a:spLocks/>
            </p:cNvSpPr>
            <p:nvPr/>
          </p:nvSpPr>
          <p:spPr bwMode="auto">
            <a:xfrm>
              <a:off x="5815311" y="3767137"/>
              <a:ext cx="68263" cy="550862"/>
            </a:xfrm>
            <a:custGeom>
              <a:avLst/>
              <a:gdLst>
                <a:gd name="T0" fmla="*/ 43 w 43"/>
                <a:gd name="T1" fmla="*/ 0 h 347"/>
                <a:gd name="T2" fmla="*/ 26 w 43"/>
                <a:gd name="T3" fmla="*/ 0 h 347"/>
                <a:gd name="T4" fmla="*/ 0 w 43"/>
                <a:gd name="T5" fmla="*/ 318 h 347"/>
                <a:gd name="T6" fmla="*/ 31 w 43"/>
                <a:gd name="T7" fmla="*/ 347 h 347"/>
                <a:gd name="T8" fmla="*/ 38 w 43"/>
                <a:gd name="T9" fmla="*/ 347 h 347"/>
                <a:gd name="T10" fmla="*/ 43 w 43"/>
                <a:gd name="T11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47">
                  <a:moveTo>
                    <a:pt x="43" y="0"/>
                  </a:moveTo>
                  <a:lnTo>
                    <a:pt x="26" y="0"/>
                  </a:lnTo>
                  <a:lnTo>
                    <a:pt x="0" y="318"/>
                  </a:lnTo>
                  <a:lnTo>
                    <a:pt x="31" y="347"/>
                  </a:lnTo>
                  <a:lnTo>
                    <a:pt x="38" y="347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396"/>
            <p:cNvSpPr>
              <a:spLocks/>
            </p:cNvSpPr>
            <p:nvPr/>
          </p:nvSpPr>
          <p:spPr bwMode="auto">
            <a:xfrm>
              <a:off x="5715299" y="3756025"/>
              <a:ext cx="149225" cy="561975"/>
            </a:xfrm>
            <a:custGeom>
              <a:avLst/>
              <a:gdLst>
                <a:gd name="T0" fmla="*/ 0 w 94"/>
                <a:gd name="T1" fmla="*/ 0 h 354"/>
                <a:gd name="T2" fmla="*/ 2 w 94"/>
                <a:gd name="T3" fmla="*/ 354 h 354"/>
                <a:gd name="T4" fmla="*/ 94 w 94"/>
                <a:gd name="T5" fmla="*/ 354 h 354"/>
                <a:gd name="T6" fmla="*/ 94 w 94"/>
                <a:gd name="T7" fmla="*/ 7 h 354"/>
                <a:gd name="T8" fmla="*/ 0 w 94"/>
                <a:gd name="T9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354">
                  <a:moveTo>
                    <a:pt x="0" y="0"/>
                  </a:moveTo>
                  <a:lnTo>
                    <a:pt x="2" y="354"/>
                  </a:lnTo>
                  <a:lnTo>
                    <a:pt x="94" y="354"/>
                  </a:lnTo>
                  <a:lnTo>
                    <a:pt x="94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397"/>
            <p:cNvSpPr>
              <a:spLocks/>
            </p:cNvSpPr>
            <p:nvPr/>
          </p:nvSpPr>
          <p:spPr bwMode="auto">
            <a:xfrm>
              <a:off x="6058199" y="2806700"/>
              <a:ext cx="155575" cy="595312"/>
            </a:xfrm>
            <a:custGeom>
              <a:avLst/>
              <a:gdLst>
                <a:gd name="T0" fmla="*/ 5 w 56"/>
                <a:gd name="T1" fmla="*/ 21 h 215"/>
                <a:gd name="T2" fmla="*/ 15 w 56"/>
                <a:gd name="T3" fmla="*/ 6 h 215"/>
                <a:gd name="T4" fmla="*/ 47 w 56"/>
                <a:gd name="T5" fmla="*/ 14 h 215"/>
                <a:gd name="T6" fmla="*/ 56 w 56"/>
                <a:gd name="T7" fmla="*/ 215 h 215"/>
                <a:gd name="T8" fmla="*/ 0 w 56"/>
                <a:gd name="T9" fmla="*/ 215 h 215"/>
                <a:gd name="T10" fmla="*/ 5 w 56"/>
                <a:gd name="T11" fmla="*/ 2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15">
                  <a:moveTo>
                    <a:pt x="5" y="21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41" y="0"/>
                    <a:pt x="47" y="14"/>
                  </a:cubicBezTo>
                  <a:cubicBezTo>
                    <a:pt x="54" y="27"/>
                    <a:pt x="56" y="215"/>
                    <a:pt x="56" y="215"/>
                  </a:cubicBezTo>
                  <a:cubicBezTo>
                    <a:pt x="0" y="215"/>
                    <a:pt x="0" y="215"/>
                    <a:pt x="0" y="215"/>
                  </a:cubicBezTo>
                  <a:lnTo>
                    <a:pt x="5" y="21"/>
                  </a:lnTo>
                  <a:close/>
                </a:path>
              </a:pathLst>
            </a:custGeom>
            <a:solidFill>
              <a:srgbClr val="F4F1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398"/>
            <p:cNvSpPr>
              <a:spLocks/>
            </p:cNvSpPr>
            <p:nvPr/>
          </p:nvSpPr>
          <p:spPr bwMode="auto">
            <a:xfrm>
              <a:off x="6058199" y="2870200"/>
              <a:ext cx="52388" cy="531812"/>
            </a:xfrm>
            <a:custGeom>
              <a:avLst/>
              <a:gdLst>
                <a:gd name="T0" fmla="*/ 5 w 19"/>
                <a:gd name="T1" fmla="*/ 0 h 192"/>
                <a:gd name="T2" fmla="*/ 0 w 19"/>
                <a:gd name="T3" fmla="*/ 192 h 192"/>
                <a:gd name="T4" fmla="*/ 19 w 19"/>
                <a:gd name="T5" fmla="*/ 192 h 192"/>
                <a:gd name="T6" fmla="*/ 19 w 19"/>
                <a:gd name="T7" fmla="*/ 35 h 192"/>
                <a:gd name="T8" fmla="*/ 5 w 19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2">
                  <a:moveTo>
                    <a:pt x="5" y="0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19" y="192"/>
                    <a:pt x="19" y="192"/>
                    <a:pt x="19" y="192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4" y="24"/>
                    <a:pt x="8" y="12"/>
                    <a:pt x="5" y="0"/>
                  </a:cubicBezTo>
                  <a:close/>
                </a:path>
              </a:pathLst>
            </a:custGeom>
            <a:solidFill>
              <a:srgbClr val="D6D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399"/>
            <p:cNvSpPr>
              <a:spLocks/>
            </p:cNvSpPr>
            <p:nvPr/>
          </p:nvSpPr>
          <p:spPr bwMode="auto">
            <a:xfrm>
              <a:off x="5513686" y="2806700"/>
              <a:ext cx="155575" cy="595312"/>
            </a:xfrm>
            <a:custGeom>
              <a:avLst/>
              <a:gdLst>
                <a:gd name="T0" fmla="*/ 52 w 56"/>
                <a:gd name="T1" fmla="*/ 21 h 215"/>
                <a:gd name="T2" fmla="*/ 41 w 56"/>
                <a:gd name="T3" fmla="*/ 6 h 215"/>
                <a:gd name="T4" fmla="*/ 9 w 56"/>
                <a:gd name="T5" fmla="*/ 14 h 215"/>
                <a:gd name="T6" fmla="*/ 0 w 56"/>
                <a:gd name="T7" fmla="*/ 215 h 215"/>
                <a:gd name="T8" fmla="*/ 56 w 56"/>
                <a:gd name="T9" fmla="*/ 215 h 215"/>
                <a:gd name="T10" fmla="*/ 52 w 56"/>
                <a:gd name="T11" fmla="*/ 2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15">
                  <a:moveTo>
                    <a:pt x="52" y="21"/>
                  </a:moveTo>
                  <a:cubicBezTo>
                    <a:pt x="41" y="6"/>
                    <a:pt x="41" y="6"/>
                    <a:pt x="41" y="6"/>
                  </a:cubicBezTo>
                  <a:cubicBezTo>
                    <a:pt x="41" y="6"/>
                    <a:pt x="15" y="0"/>
                    <a:pt x="9" y="14"/>
                  </a:cubicBezTo>
                  <a:cubicBezTo>
                    <a:pt x="3" y="27"/>
                    <a:pt x="0" y="215"/>
                    <a:pt x="0" y="215"/>
                  </a:cubicBezTo>
                  <a:cubicBezTo>
                    <a:pt x="56" y="215"/>
                    <a:pt x="56" y="215"/>
                    <a:pt x="56" y="215"/>
                  </a:cubicBezTo>
                  <a:lnTo>
                    <a:pt x="52" y="21"/>
                  </a:lnTo>
                  <a:close/>
                </a:path>
              </a:pathLst>
            </a:custGeom>
            <a:solidFill>
              <a:srgbClr val="F4F1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400"/>
            <p:cNvSpPr>
              <a:spLocks/>
            </p:cNvSpPr>
            <p:nvPr/>
          </p:nvSpPr>
          <p:spPr bwMode="auto">
            <a:xfrm>
              <a:off x="5618461" y="2870200"/>
              <a:ext cx="50800" cy="531812"/>
            </a:xfrm>
            <a:custGeom>
              <a:avLst/>
              <a:gdLst>
                <a:gd name="T0" fmla="*/ 1 w 18"/>
                <a:gd name="T1" fmla="*/ 27 h 192"/>
                <a:gd name="T2" fmla="*/ 0 w 18"/>
                <a:gd name="T3" fmla="*/ 32 h 192"/>
                <a:gd name="T4" fmla="*/ 0 w 18"/>
                <a:gd name="T5" fmla="*/ 192 h 192"/>
                <a:gd name="T6" fmla="*/ 18 w 18"/>
                <a:gd name="T7" fmla="*/ 192 h 192"/>
                <a:gd name="T8" fmla="*/ 14 w 18"/>
                <a:gd name="T9" fmla="*/ 0 h 192"/>
                <a:gd name="T10" fmla="*/ 1 w 18"/>
                <a:gd name="T11" fmla="*/ 2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2">
                  <a:moveTo>
                    <a:pt x="1" y="27"/>
                  </a:moveTo>
                  <a:cubicBezTo>
                    <a:pt x="1" y="29"/>
                    <a:pt x="0" y="31"/>
                    <a:pt x="0" y="3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8" y="192"/>
                    <a:pt x="18" y="192"/>
                    <a:pt x="18" y="19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9"/>
                    <a:pt x="5" y="18"/>
                    <a:pt x="1" y="27"/>
                  </a:cubicBezTo>
                  <a:close/>
                </a:path>
              </a:pathLst>
            </a:custGeom>
            <a:solidFill>
              <a:srgbClr val="D6D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Rectangle 401"/>
            <p:cNvSpPr>
              <a:spLocks noChangeArrowheads="1"/>
            </p:cNvSpPr>
            <p:nvPr/>
          </p:nvSpPr>
          <p:spPr bwMode="auto">
            <a:xfrm>
              <a:off x="5627986" y="3409950"/>
              <a:ext cx="474663" cy="438150"/>
            </a:xfrm>
            <a:prstGeom prst="rect">
              <a:avLst/>
            </a:pr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402"/>
            <p:cNvSpPr>
              <a:spLocks/>
            </p:cNvSpPr>
            <p:nvPr/>
          </p:nvSpPr>
          <p:spPr bwMode="auto">
            <a:xfrm>
              <a:off x="5627986" y="3384550"/>
              <a:ext cx="474663" cy="47625"/>
            </a:xfrm>
            <a:custGeom>
              <a:avLst/>
              <a:gdLst>
                <a:gd name="T0" fmla="*/ 299 w 299"/>
                <a:gd name="T1" fmla="*/ 30 h 30"/>
                <a:gd name="T2" fmla="*/ 0 w 299"/>
                <a:gd name="T3" fmla="*/ 30 h 30"/>
                <a:gd name="T4" fmla="*/ 0 w 299"/>
                <a:gd name="T5" fmla="*/ 0 h 30"/>
                <a:gd name="T6" fmla="*/ 292 w 299"/>
                <a:gd name="T7" fmla="*/ 0 h 30"/>
                <a:gd name="T8" fmla="*/ 299 w 299"/>
                <a:gd name="T9" fmla="*/ 7 h 30"/>
                <a:gd name="T10" fmla="*/ 299 w 299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30">
                  <a:moveTo>
                    <a:pt x="299" y="30"/>
                  </a:moveTo>
                  <a:lnTo>
                    <a:pt x="0" y="30"/>
                  </a:lnTo>
                  <a:lnTo>
                    <a:pt x="0" y="0"/>
                  </a:lnTo>
                  <a:lnTo>
                    <a:pt x="292" y="0"/>
                  </a:lnTo>
                  <a:lnTo>
                    <a:pt x="299" y="7"/>
                  </a:lnTo>
                  <a:lnTo>
                    <a:pt x="299" y="30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Rectangle 403"/>
            <p:cNvSpPr>
              <a:spLocks noChangeArrowheads="1"/>
            </p:cNvSpPr>
            <p:nvPr/>
          </p:nvSpPr>
          <p:spPr bwMode="auto">
            <a:xfrm>
              <a:off x="5627986" y="2825750"/>
              <a:ext cx="474663" cy="569912"/>
            </a:xfrm>
            <a:prstGeom prst="rect">
              <a:avLst/>
            </a:prstGeom>
            <a:solidFill>
              <a:srgbClr val="F4F1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404"/>
            <p:cNvSpPr>
              <a:spLocks/>
            </p:cNvSpPr>
            <p:nvPr/>
          </p:nvSpPr>
          <p:spPr bwMode="auto">
            <a:xfrm>
              <a:off x="5759749" y="2743200"/>
              <a:ext cx="198438" cy="107950"/>
            </a:xfrm>
            <a:custGeom>
              <a:avLst/>
              <a:gdLst>
                <a:gd name="T0" fmla="*/ 0 w 72"/>
                <a:gd name="T1" fmla="*/ 4 h 39"/>
                <a:gd name="T2" fmla="*/ 0 w 72"/>
                <a:gd name="T3" fmla="*/ 34 h 39"/>
                <a:gd name="T4" fmla="*/ 36 w 72"/>
                <a:gd name="T5" fmla="*/ 39 h 39"/>
                <a:gd name="T6" fmla="*/ 71 w 72"/>
                <a:gd name="T7" fmla="*/ 29 h 39"/>
                <a:gd name="T8" fmla="*/ 71 w 72"/>
                <a:gd name="T9" fmla="*/ 0 h 39"/>
                <a:gd name="T10" fmla="*/ 0 w 72"/>
                <a:gd name="T1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39">
                  <a:moveTo>
                    <a:pt x="0" y="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17" y="39"/>
                    <a:pt x="36" y="39"/>
                  </a:cubicBezTo>
                  <a:cubicBezTo>
                    <a:pt x="55" y="39"/>
                    <a:pt x="70" y="38"/>
                    <a:pt x="71" y="29"/>
                  </a:cubicBezTo>
                  <a:cubicBezTo>
                    <a:pt x="72" y="20"/>
                    <a:pt x="71" y="0"/>
                    <a:pt x="7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405"/>
            <p:cNvSpPr>
              <a:spLocks/>
            </p:cNvSpPr>
            <p:nvPr/>
          </p:nvSpPr>
          <p:spPr bwMode="auto">
            <a:xfrm>
              <a:off x="5759749" y="2743200"/>
              <a:ext cx="198438" cy="60325"/>
            </a:xfrm>
            <a:custGeom>
              <a:avLst/>
              <a:gdLst>
                <a:gd name="T0" fmla="*/ 45 w 72"/>
                <a:gd name="T1" fmla="*/ 21 h 22"/>
                <a:gd name="T2" fmla="*/ 72 w 72"/>
                <a:gd name="T3" fmla="*/ 16 h 22"/>
                <a:gd name="T4" fmla="*/ 71 w 72"/>
                <a:gd name="T5" fmla="*/ 0 h 22"/>
                <a:gd name="T6" fmla="*/ 0 w 72"/>
                <a:gd name="T7" fmla="*/ 4 h 22"/>
                <a:gd name="T8" fmla="*/ 0 w 72"/>
                <a:gd name="T9" fmla="*/ 16 h 22"/>
                <a:gd name="T10" fmla="*/ 45 w 72"/>
                <a:gd name="T1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22">
                  <a:moveTo>
                    <a:pt x="45" y="21"/>
                  </a:moveTo>
                  <a:cubicBezTo>
                    <a:pt x="55" y="21"/>
                    <a:pt x="63" y="19"/>
                    <a:pt x="72" y="16"/>
                  </a:cubicBezTo>
                  <a:cubicBezTo>
                    <a:pt x="71" y="8"/>
                    <a:pt x="71" y="0"/>
                    <a:pt x="7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4" y="21"/>
                    <a:pt x="30" y="22"/>
                    <a:pt x="45" y="21"/>
                  </a:cubicBezTo>
                  <a:close/>
                </a:path>
              </a:pathLst>
            </a:custGeom>
            <a:solidFill>
              <a:srgbClr val="EAB7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406"/>
            <p:cNvSpPr>
              <a:spLocks/>
            </p:cNvSpPr>
            <p:nvPr/>
          </p:nvSpPr>
          <p:spPr bwMode="auto">
            <a:xfrm>
              <a:off x="5500986" y="2008188"/>
              <a:ext cx="650875" cy="531812"/>
            </a:xfrm>
            <a:custGeom>
              <a:avLst/>
              <a:gdLst>
                <a:gd name="T0" fmla="*/ 17 w 236"/>
                <a:gd name="T1" fmla="*/ 190 h 192"/>
                <a:gd name="T2" fmla="*/ 5 w 236"/>
                <a:gd name="T3" fmla="*/ 115 h 192"/>
                <a:gd name="T4" fmla="*/ 7 w 236"/>
                <a:gd name="T5" fmla="*/ 93 h 192"/>
                <a:gd name="T6" fmla="*/ 24 w 236"/>
                <a:gd name="T7" fmla="*/ 92 h 192"/>
                <a:gd name="T8" fmla="*/ 24 w 236"/>
                <a:gd name="T9" fmla="*/ 58 h 192"/>
                <a:gd name="T10" fmla="*/ 43 w 236"/>
                <a:gd name="T11" fmla="*/ 39 h 192"/>
                <a:gd name="T12" fmla="*/ 89 w 236"/>
                <a:gd name="T13" fmla="*/ 37 h 192"/>
                <a:gd name="T14" fmla="*/ 127 w 236"/>
                <a:gd name="T15" fmla="*/ 1 h 192"/>
                <a:gd name="T16" fmla="*/ 165 w 236"/>
                <a:gd name="T17" fmla="*/ 39 h 192"/>
                <a:gd name="T18" fmla="*/ 212 w 236"/>
                <a:gd name="T19" fmla="*/ 41 h 192"/>
                <a:gd name="T20" fmla="*/ 218 w 236"/>
                <a:gd name="T21" fmla="*/ 90 h 192"/>
                <a:gd name="T22" fmla="*/ 231 w 236"/>
                <a:gd name="T23" fmla="*/ 94 h 192"/>
                <a:gd name="T24" fmla="*/ 233 w 236"/>
                <a:gd name="T25" fmla="*/ 131 h 192"/>
                <a:gd name="T26" fmla="*/ 221 w 236"/>
                <a:gd name="T27" fmla="*/ 192 h 192"/>
                <a:gd name="T28" fmla="*/ 17 w 236"/>
                <a:gd name="T29" fmla="*/ 19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92">
                  <a:moveTo>
                    <a:pt x="17" y="190"/>
                  </a:moveTo>
                  <a:cubicBezTo>
                    <a:pt x="5" y="115"/>
                    <a:pt x="5" y="115"/>
                    <a:pt x="5" y="115"/>
                  </a:cubicBezTo>
                  <a:cubicBezTo>
                    <a:pt x="5" y="115"/>
                    <a:pt x="0" y="98"/>
                    <a:pt x="7" y="93"/>
                  </a:cubicBezTo>
                  <a:cubicBezTo>
                    <a:pt x="14" y="88"/>
                    <a:pt x="24" y="92"/>
                    <a:pt x="24" y="92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8"/>
                    <a:pt x="25" y="44"/>
                    <a:pt x="43" y="39"/>
                  </a:cubicBezTo>
                  <a:cubicBezTo>
                    <a:pt x="61" y="35"/>
                    <a:pt x="89" y="37"/>
                    <a:pt x="89" y="37"/>
                  </a:cubicBezTo>
                  <a:cubicBezTo>
                    <a:pt x="89" y="37"/>
                    <a:pt x="89" y="0"/>
                    <a:pt x="127" y="1"/>
                  </a:cubicBezTo>
                  <a:cubicBezTo>
                    <a:pt x="165" y="2"/>
                    <a:pt x="165" y="39"/>
                    <a:pt x="165" y="39"/>
                  </a:cubicBezTo>
                  <a:cubicBezTo>
                    <a:pt x="165" y="39"/>
                    <a:pt x="201" y="33"/>
                    <a:pt x="212" y="41"/>
                  </a:cubicBezTo>
                  <a:cubicBezTo>
                    <a:pt x="228" y="53"/>
                    <a:pt x="218" y="90"/>
                    <a:pt x="218" y="90"/>
                  </a:cubicBezTo>
                  <a:cubicBezTo>
                    <a:pt x="218" y="90"/>
                    <a:pt x="227" y="88"/>
                    <a:pt x="231" y="94"/>
                  </a:cubicBezTo>
                  <a:cubicBezTo>
                    <a:pt x="236" y="99"/>
                    <a:pt x="235" y="113"/>
                    <a:pt x="233" y="131"/>
                  </a:cubicBezTo>
                  <a:cubicBezTo>
                    <a:pt x="230" y="149"/>
                    <a:pt x="221" y="192"/>
                    <a:pt x="221" y="192"/>
                  </a:cubicBezTo>
                  <a:lnTo>
                    <a:pt x="17" y="190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Rectangle 407"/>
            <p:cNvSpPr>
              <a:spLocks noChangeArrowheads="1"/>
            </p:cNvSpPr>
            <p:nvPr/>
          </p:nvSpPr>
          <p:spPr bwMode="auto">
            <a:xfrm>
              <a:off x="5853411" y="2851150"/>
              <a:ext cx="9525" cy="544512"/>
            </a:xfrm>
            <a:prstGeom prst="rect">
              <a:avLst/>
            </a:prstGeom>
            <a:solidFill>
              <a:srgbClr val="D6D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408"/>
            <p:cNvSpPr>
              <a:spLocks/>
            </p:cNvSpPr>
            <p:nvPr/>
          </p:nvSpPr>
          <p:spPr bwMode="auto">
            <a:xfrm>
              <a:off x="5748636" y="2825750"/>
              <a:ext cx="107950" cy="122237"/>
            </a:xfrm>
            <a:custGeom>
              <a:avLst/>
              <a:gdLst>
                <a:gd name="T0" fmla="*/ 68 w 68"/>
                <a:gd name="T1" fmla="*/ 16 h 77"/>
                <a:gd name="T2" fmla="*/ 0 w 68"/>
                <a:gd name="T3" fmla="*/ 0 h 77"/>
                <a:gd name="T4" fmla="*/ 16 w 68"/>
                <a:gd name="T5" fmla="*/ 77 h 77"/>
                <a:gd name="T6" fmla="*/ 68 w 68"/>
                <a:gd name="T7" fmla="*/ 1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77">
                  <a:moveTo>
                    <a:pt x="68" y="16"/>
                  </a:moveTo>
                  <a:lnTo>
                    <a:pt x="0" y="0"/>
                  </a:lnTo>
                  <a:lnTo>
                    <a:pt x="16" y="77"/>
                  </a:lnTo>
                  <a:lnTo>
                    <a:pt x="68" y="16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409"/>
            <p:cNvSpPr>
              <a:spLocks/>
            </p:cNvSpPr>
            <p:nvPr/>
          </p:nvSpPr>
          <p:spPr bwMode="auto">
            <a:xfrm>
              <a:off x="5856586" y="2825750"/>
              <a:ext cx="111125" cy="122237"/>
            </a:xfrm>
            <a:custGeom>
              <a:avLst/>
              <a:gdLst>
                <a:gd name="T0" fmla="*/ 0 w 70"/>
                <a:gd name="T1" fmla="*/ 16 h 77"/>
                <a:gd name="T2" fmla="*/ 70 w 70"/>
                <a:gd name="T3" fmla="*/ 0 h 77"/>
                <a:gd name="T4" fmla="*/ 54 w 70"/>
                <a:gd name="T5" fmla="*/ 77 h 77"/>
                <a:gd name="T6" fmla="*/ 0 w 70"/>
                <a:gd name="T7" fmla="*/ 1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7">
                  <a:moveTo>
                    <a:pt x="0" y="16"/>
                  </a:moveTo>
                  <a:lnTo>
                    <a:pt x="70" y="0"/>
                  </a:lnTo>
                  <a:lnTo>
                    <a:pt x="54" y="7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Oval 410"/>
            <p:cNvSpPr>
              <a:spLocks noChangeArrowheads="1"/>
            </p:cNvSpPr>
            <p:nvPr/>
          </p:nvSpPr>
          <p:spPr bwMode="auto">
            <a:xfrm>
              <a:off x="5875636" y="2971800"/>
              <a:ext cx="33338" cy="33337"/>
            </a:xfrm>
            <a:prstGeom prst="ellipse">
              <a:avLst/>
            </a:prstGeom>
            <a:solidFill>
              <a:srgbClr val="D6D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Oval 411"/>
            <p:cNvSpPr>
              <a:spLocks noChangeArrowheads="1"/>
            </p:cNvSpPr>
            <p:nvPr/>
          </p:nvSpPr>
          <p:spPr bwMode="auto">
            <a:xfrm>
              <a:off x="5875636" y="3133725"/>
              <a:ext cx="33338" cy="31750"/>
            </a:xfrm>
            <a:prstGeom prst="ellipse">
              <a:avLst/>
            </a:prstGeom>
            <a:solidFill>
              <a:srgbClr val="D6D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Oval 412"/>
            <p:cNvSpPr>
              <a:spLocks noChangeArrowheads="1"/>
            </p:cNvSpPr>
            <p:nvPr/>
          </p:nvSpPr>
          <p:spPr bwMode="auto">
            <a:xfrm>
              <a:off x="5875636" y="3294062"/>
              <a:ext cx="33338" cy="33337"/>
            </a:xfrm>
            <a:prstGeom prst="ellipse">
              <a:avLst/>
            </a:prstGeom>
            <a:solidFill>
              <a:srgbClr val="D6D3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413"/>
            <p:cNvSpPr>
              <a:spLocks/>
            </p:cNvSpPr>
            <p:nvPr/>
          </p:nvSpPr>
          <p:spPr bwMode="auto">
            <a:xfrm>
              <a:off x="5539086" y="2327275"/>
              <a:ext cx="596900" cy="461962"/>
            </a:xfrm>
            <a:custGeom>
              <a:avLst/>
              <a:gdLst>
                <a:gd name="T0" fmla="*/ 199 w 216"/>
                <a:gd name="T1" fmla="*/ 64 h 167"/>
                <a:gd name="T2" fmla="*/ 195 w 216"/>
                <a:gd name="T3" fmla="*/ 65 h 167"/>
                <a:gd name="T4" fmla="*/ 196 w 216"/>
                <a:gd name="T5" fmla="*/ 2 h 167"/>
                <a:gd name="T6" fmla="*/ 141 w 216"/>
                <a:gd name="T7" fmla="*/ 2 h 167"/>
                <a:gd name="T8" fmla="*/ 108 w 216"/>
                <a:gd name="T9" fmla="*/ 11 h 167"/>
                <a:gd name="T10" fmla="*/ 85 w 216"/>
                <a:gd name="T11" fmla="*/ 1 h 167"/>
                <a:gd name="T12" fmla="*/ 22 w 216"/>
                <a:gd name="T13" fmla="*/ 0 h 167"/>
                <a:gd name="T14" fmla="*/ 22 w 216"/>
                <a:gd name="T15" fmla="*/ 65 h 167"/>
                <a:gd name="T16" fmla="*/ 17 w 216"/>
                <a:gd name="T17" fmla="*/ 64 h 167"/>
                <a:gd name="T18" fmla="*/ 0 w 216"/>
                <a:gd name="T19" fmla="*/ 81 h 167"/>
                <a:gd name="T20" fmla="*/ 17 w 216"/>
                <a:gd name="T21" fmla="*/ 98 h 167"/>
                <a:gd name="T22" fmla="*/ 22 w 216"/>
                <a:gd name="T23" fmla="*/ 97 h 167"/>
                <a:gd name="T24" fmla="*/ 22 w 216"/>
                <a:gd name="T25" fmla="*/ 141 h 167"/>
                <a:gd name="T26" fmla="*/ 30 w 216"/>
                <a:gd name="T27" fmla="*/ 158 h 167"/>
                <a:gd name="T28" fmla="*/ 111 w 216"/>
                <a:gd name="T29" fmla="*/ 166 h 167"/>
                <a:gd name="T30" fmla="*/ 168 w 216"/>
                <a:gd name="T31" fmla="*/ 161 h 167"/>
                <a:gd name="T32" fmla="*/ 189 w 216"/>
                <a:gd name="T33" fmla="*/ 153 h 167"/>
                <a:gd name="T34" fmla="*/ 194 w 216"/>
                <a:gd name="T35" fmla="*/ 97 h 167"/>
                <a:gd name="T36" fmla="*/ 199 w 216"/>
                <a:gd name="T37" fmla="*/ 98 h 167"/>
                <a:gd name="T38" fmla="*/ 216 w 216"/>
                <a:gd name="T39" fmla="*/ 81 h 167"/>
                <a:gd name="T40" fmla="*/ 199 w 216"/>
                <a:gd name="T41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6" h="167">
                  <a:moveTo>
                    <a:pt x="199" y="64"/>
                  </a:moveTo>
                  <a:cubicBezTo>
                    <a:pt x="198" y="64"/>
                    <a:pt x="196" y="64"/>
                    <a:pt x="195" y="65"/>
                  </a:cubicBezTo>
                  <a:cubicBezTo>
                    <a:pt x="196" y="32"/>
                    <a:pt x="196" y="2"/>
                    <a:pt x="196" y="2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34" y="8"/>
                    <a:pt x="122" y="12"/>
                    <a:pt x="108" y="11"/>
                  </a:cubicBezTo>
                  <a:cubicBezTo>
                    <a:pt x="97" y="10"/>
                    <a:pt x="90" y="5"/>
                    <a:pt x="85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1" y="65"/>
                    <a:pt x="19" y="64"/>
                    <a:pt x="17" y="64"/>
                  </a:cubicBezTo>
                  <a:cubicBezTo>
                    <a:pt x="8" y="64"/>
                    <a:pt x="0" y="72"/>
                    <a:pt x="0" y="81"/>
                  </a:cubicBezTo>
                  <a:cubicBezTo>
                    <a:pt x="0" y="91"/>
                    <a:pt x="8" y="98"/>
                    <a:pt x="17" y="98"/>
                  </a:cubicBezTo>
                  <a:cubicBezTo>
                    <a:pt x="19" y="98"/>
                    <a:pt x="21" y="98"/>
                    <a:pt x="22" y="97"/>
                  </a:cubicBezTo>
                  <a:cubicBezTo>
                    <a:pt x="22" y="141"/>
                    <a:pt x="22" y="141"/>
                    <a:pt x="22" y="141"/>
                  </a:cubicBezTo>
                  <a:cubicBezTo>
                    <a:pt x="22" y="141"/>
                    <a:pt x="22" y="156"/>
                    <a:pt x="30" y="158"/>
                  </a:cubicBezTo>
                  <a:cubicBezTo>
                    <a:pt x="39" y="161"/>
                    <a:pt x="90" y="167"/>
                    <a:pt x="111" y="166"/>
                  </a:cubicBezTo>
                  <a:cubicBezTo>
                    <a:pt x="124" y="166"/>
                    <a:pt x="149" y="165"/>
                    <a:pt x="168" y="161"/>
                  </a:cubicBezTo>
                  <a:cubicBezTo>
                    <a:pt x="178" y="159"/>
                    <a:pt x="186" y="159"/>
                    <a:pt x="189" y="153"/>
                  </a:cubicBezTo>
                  <a:cubicBezTo>
                    <a:pt x="192" y="148"/>
                    <a:pt x="193" y="124"/>
                    <a:pt x="194" y="97"/>
                  </a:cubicBezTo>
                  <a:cubicBezTo>
                    <a:pt x="196" y="98"/>
                    <a:pt x="197" y="98"/>
                    <a:pt x="199" y="98"/>
                  </a:cubicBezTo>
                  <a:cubicBezTo>
                    <a:pt x="208" y="98"/>
                    <a:pt x="216" y="91"/>
                    <a:pt x="216" y="81"/>
                  </a:cubicBezTo>
                  <a:cubicBezTo>
                    <a:pt x="216" y="72"/>
                    <a:pt x="208" y="64"/>
                    <a:pt x="199" y="64"/>
                  </a:cubicBez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414"/>
            <p:cNvSpPr>
              <a:spLocks/>
            </p:cNvSpPr>
            <p:nvPr/>
          </p:nvSpPr>
          <p:spPr bwMode="auto">
            <a:xfrm>
              <a:off x="5724824" y="2524125"/>
              <a:ext cx="255588" cy="107950"/>
            </a:xfrm>
            <a:custGeom>
              <a:avLst/>
              <a:gdLst>
                <a:gd name="T0" fmla="*/ 13 w 93"/>
                <a:gd name="T1" fmla="*/ 0 h 39"/>
                <a:gd name="T2" fmla="*/ 3 w 93"/>
                <a:gd name="T3" fmla="*/ 32 h 39"/>
                <a:gd name="T4" fmla="*/ 45 w 93"/>
                <a:gd name="T5" fmla="*/ 39 h 39"/>
                <a:gd name="T6" fmla="*/ 88 w 93"/>
                <a:gd name="T7" fmla="*/ 33 h 39"/>
                <a:gd name="T8" fmla="*/ 73 w 93"/>
                <a:gd name="T9" fmla="*/ 0 h 39"/>
                <a:gd name="T10" fmla="*/ 13 w 9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39">
                  <a:moveTo>
                    <a:pt x="13" y="0"/>
                  </a:moveTo>
                  <a:cubicBezTo>
                    <a:pt x="13" y="0"/>
                    <a:pt x="0" y="28"/>
                    <a:pt x="3" y="32"/>
                  </a:cubicBezTo>
                  <a:cubicBezTo>
                    <a:pt x="6" y="35"/>
                    <a:pt x="32" y="39"/>
                    <a:pt x="45" y="39"/>
                  </a:cubicBezTo>
                  <a:cubicBezTo>
                    <a:pt x="57" y="39"/>
                    <a:pt x="84" y="38"/>
                    <a:pt x="88" y="33"/>
                  </a:cubicBezTo>
                  <a:cubicBezTo>
                    <a:pt x="93" y="28"/>
                    <a:pt x="73" y="0"/>
                    <a:pt x="73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EAB7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Oval 415"/>
            <p:cNvSpPr>
              <a:spLocks noChangeArrowheads="1"/>
            </p:cNvSpPr>
            <p:nvPr/>
          </p:nvSpPr>
          <p:spPr bwMode="auto">
            <a:xfrm>
              <a:off x="5658149" y="2438400"/>
              <a:ext cx="74613" cy="74612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Oval 416"/>
            <p:cNvSpPr>
              <a:spLocks noChangeArrowheads="1"/>
            </p:cNvSpPr>
            <p:nvPr/>
          </p:nvSpPr>
          <p:spPr bwMode="auto">
            <a:xfrm>
              <a:off x="5939136" y="2438400"/>
              <a:ext cx="74613" cy="74612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417"/>
            <p:cNvSpPr>
              <a:spLocks/>
            </p:cNvSpPr>
            <p:nvPr/>
          </p:nvSpPr>
          <p:spPr bwMode="auto">
            <a:xfrm>
              <a:off x="5658149" y="2654300"/>
              <a:ext cx="344488" cy="60325"/>
            </a:xfrm>
            <a:custGeom>
              <a:avLst/>
              <a:gdLst>
                <a:gd name="T0" fmla="*/ 3 w 125"/>
                <a:gd name="T1" fmla="*/ 22 h 22"/>
                <a:gd name="T2" fmla="*/ 2 w 125"/>
                <a:gd name="T3" fmla="*/ 22 h 22"/>
                <a:gd name="T4" fmla="*/ 1 w 125"/>
                <a:gd name="T5" fmla="*/ 19 h 22"/>
                <a:gd name="T6" fmla="*/ 19 w 125"/>
                <a:gd name="T7" fmla="*/ 4 h 22"/>
                <a:gd name="T8" fmla="*/ 40 w 125"/>
                <a:gd name="T9" fmla="*/ 10 h 22"/>
                <a:gd name="T10" fmla="*/ 45 w 125"/>
                <a:gd name="T11" fmla="*/ 13 h 22"/>
                <a:gd name="T12" fmla="*/ 58 w 125"/>
                <a:gd name="T13" fmla="*/ 11 h 22"/>
                <a:gd name="T14" fmla="*/ 61 w 125"/>
                <a:gd name="T15" fmla="*/ 9 h 22"/>
                <a:gd name="T16" fmla="*/ 90 w 125"/>
                <a:gd name="T17" fmla="*/ 8 h 22"/>
                <a:gd name="T18" fmla="*/ 96 w 125"/>
                <a:gd name="T19" fmla="*/ 11 h 22"/>
                <a:gd name="T20" fmla="*/ 122 w 125"/>
                <a:gd name="T21" fmla="*/ 4 h 22"/>
                <a:gd name="T22" fmla="*/ 124 w 125"/>
                <a:gd name="T23" fmla="*/ 3 h 22"/>
                <a:gd name="T24" fmla="*/ 125 w 125"/>
                <a:gd name="T25" fmla="*/ 6 h 22"/>
                <a:gd name="T26" fmla="*/ 95 w 125"/>
                <a:gd name="T27" fmla="*/ 15 h 22"/>
                <a:gd name="T28" fmla="*/ 88 w 125"/>
                <a:gd name="T29" fmla="*/ 12 h 22"/>
                <a:gd name="T30" fmla="*/ 63 w 125"/>
                <a:gd name="T31" fmla="*/ 12 h 22"/>
                <a:gd name="T32" fmla="*/ 61 w 125"/>
                <a:gd name="T33" fmla="*/ 14 h 22"/>
                <a:gd name="T34" fmla="*/ 43 w 125"/>
                <a:gd name="T35" fmla="*/ 17 h 22"/>
                <a:gd name="T36" fmla="*/ 38 w 125"/>
                <a:gd name="T37" fmla="*/ 14 h 22"/>
                <a:gd name="T38" fmla="*/ 19 w 125"/>
                <a:gd name="T39" fmla="*/ 8 h 22"/>
                <a:gd name="T40" fmla="*/ 4 w 125"/>
                <a:gd name="T41" fmla="*/ 21 h 22"/>
                <a:gd name="T42" fmla="*/ 3 w 125"/>
                <a:gd name="T4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5" h="22">
                  <a:moveTo>
                    <a:pt x="3" y="22"/>
                  </a:moveTo>
                  <a:cubicBezTo>
                    <a:pt x="2" y="22"/>
                    <a:pt x="2" y="22"/>
                    <a:pt x="2" y="22"/>
                  </a:cubicBezTo>
                  <a:cubicBezTo>
                    <a:pt x="1" y="21"/>
                    <a:pt x="0" y="20"/>
                    <a:pt x="1" y="19"/>
                  </a:cubicBezTo>
                  <a:cubicBezTo>
                    <a:pt x="1" y="19"/>
                    <a:pt x="9" y="5"/>
                    <a:pt x="19" y="4"/>
                  </a:cubicBezTo>
                  <a:cubicBezTo>
                    <a:pt x="26" y="3"/>
                    <a:pt x="34" y="7"/>
                    <a:pt x="40" y="10"/>
                  </a:cubicBezTo>
                  <a:cubicBezTo>
                    <a:pt x="42" y="11"/>
                    <a:pt x="43" y="12"/>
                    <a:pt x="45" y="13"/>
                  </a:cubicBezTo>
                  <a:cubicBezTo>
                    <a:pt x="52" y="16"/>
                    <a:pt x="53" y="15"/>
                    <a:pt x="58" y="11"/>
                  </a:cubicBezTo>
                  <a:cubicBezTo>
                    <a:pt x="59" y="11"/>
                    <a:pt x="60" y="10"/>
                    <a:pt x="61" y="9"/>
                  </a:cubicBezTo>
                  <a:cubicBezTo>
                    <a:pt x="74" y="0"/>
                    <a:pt x="76" y="1"/>
                    <a:pt x="90" y="8"/>
                  </a:cubicBezTo>
                  <a:cubicBezTo>
                    <a:pt x="92" y="9"/>
                    <a:pt x="94" y="10"/>
                    <a:pt x="96" y="11"/>
                  </a:cubicBezTo>
                  <a:cubicBezTo>
                    <a:pt x="106" y="16"/>
                    <a:pt x="114" y="14"/>
                    <a:pt x="122" y="4"/>
                  </a:cubicBezTo>
                  <a:cubicBezTo>
                    <a:pt x="122" y="3"/>
                    <a:pt x="123" y="3"/>
                    <a:pt x="124" y="3"/>
                  </a:cubicBezTo>
                  <a:cubicBezTo>
                    <a:pt x="125" y="4"/>
                    <a:pt x="125" y="5"/>
                    <a:pt x="125" y="6"/>
                  </a:cubicBezTo>
                  <a:cubicBezTo>
                    <a:pt x="119" y="14"/>
                    <a:pt x="110" y="22"/>
                    <a:pt x="95" y="15"/>
                  </a:cubicBezTo>
                  <a:cubicBezTo>
                    <a:pt x="92" y="14"/>
                    <a:pt x="90" y="13"/>
                    <a:pt x="88" y="12"/>
                  </a:cubicBezTo>
                  <a:cubicBezTo>
                    <a:pt x="75" y="5"/>
                    <a:pt x="75" y="4"/>
                    <a:pt x="63" y="12"/>
                  </a:cubicBezTo>
                  <a:cubicBezTo>
                    <a:pt x="62" y="13"/>
                    <a:pt x="62" y="14"/>
                    <a:pt x="61" y="14"/>
                  </a:cubicBezTo>
                  <a:cubicBezTo>
                    <a:pt x="56" y="18"/>
                    <a:pt x="52" y="21"/>
                    <a:pt x="43" y="17"/>
                  </a:cubicBezTo>
                  <a:cubicBezTo>
                    <a:pt x="42" y="16"/>
                    <a:pt x="40" y="15"/>
                    <a:pt x="38" y="14"/>
                  </a:cubicBezTo>
                  <a:cubicBezTo>
                    <a:pt x="32" y="11"/>
                    <a:pt x="26" y="7"/>
                    <a:pt x="19" y="8"/>
                  </a:cubicBezTo>
                  <a:cubicBezTo>
                    <a:pt x="12" y="9"/>
                    <a:pt x="4" y="21"/>
                    <a:pt x="4" y="21"/>
                  </a:cubicBezTo>
                  <a:cubicBezTo>
                    <a:pt x="4" y="22"/>
                    <a:pt x="3" y="22"/>
                    <a:pt x="3" y="22"/>
                  </a:cubicBezTo>
                  <a:close/>
                </a:path>
              </a:pathLst>
            </a:custGeom>
            <a:solidFill>
              <a:srgbClr val="8E61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418"/>
            <p:cNvSpPr>
              <a:spLocks/>
            </p:cNvSpPr>
            <p:nvPr/>
          </p:nvSpPr>
          <p:spPr bwMode="auto">
            <a:xfrm>
              <a:off x="5613699" y="2376488"/>
              <a:ext cx="96838" cy="74612"/>
            </a:xfrm>
            <a:custGeom>
              <a:avLst/>
              <a:gdLst>
                <a:gd name="T0" fmla="*/ 2 w 35"/>
                <a:gd name="T1" fmla="*/ 27 h 27"/>
                <a:gd name="T2" fmla="*/ 0 w 35"/>
                <a:gd name="T3" fmla="*/ 25 h 27"/>
                <a:gd name="T4" fmla="*/ 2 w 35"/>
                <a:gd name="T5" fmla="*/ 23 h 27"/>
                <a:gd name="T6" fmla="*/ 30 w 35"/>
                <a:gd name="T7" fmla="*/ 2 h 27"/>
                <a:gd name="T8" fmla="*/ 33 w 35"/>
                <a:gd name="T9" fmla="*/ 1 h 27"/>
                <a:gd name="T10" fmla="*/ 34 w 35"/>
                <a:gd name="T11" fmla="*/ 3 h 27"/>
                <a:gd name="T12" fmla="*/ 2 w 35"/>
                <a:gd name="T13" fmla="*/ 27 h 27"/>
                <a:gd name="T14" fmla="*/ 2 w 35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27">
                  <a:moveTo>
                    <a:pt x="2" y="27"/>
                  </a:moveTo>
                  <a:cubicBezTo>
                    <a:pt x="1" y="27"/>
                    <a:pt x="0" y="26"/>
                    <a:pt x="0" y="25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6" y="20"/>
                    <a:pt x="30" y="2"/>
                    <a:pt x="30" y="2"/>
                  </a:cubicBezTo>
                  <a:cubicBezTo>
                    <a:pt x="31" y="1"/>
                    <a:pt x="32" y="0"/>
                    <a:pt x="33" y="1"/>
                  </a:cubicBezTo>
                  <a:cubicBezTo>
                    <a:pt x="34" y="1"/>
                    <a:pt x="35" y="2"/>
                    <a:pt x="34" y="3"/>
                  </a:cubicBezTo>
                  <a:cubicBezTo>
                    <a:pt x="34" y="4"/>
                    <a:pt x="30" y="23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419"/>
            <p:cNvSpPr>
              <a:spLocks/>
            </p:cNvSpPr>
            <p:nvPr/>
          </p:nvSpPr>
          <p:spPr bwMode="auto">
            <a:xfrm>
              <a:off x="5964536" y="2376488"/>
              <a:ext cx="93663" cy="74612"/>
            </a:xfrm>
            <a:custGeom>
              <a:avLst/>
              <a:gdLst>
                <a:gd name="T0" fmla="*/ 32 w 34"/>
                <a:gd name="T1" fmla="*/ 27 h 27"/>
                <a:gd name="T2" fmla="*/ 34 w 34"/>
                <a:gd name="T3" fmla="*/ 25 h 27"/>
                <a:gd name="T4" fmla="*/ 32 w 34"/>
                <a:gd name="T5" fmla="*/ 23 h 27"/>
                <a:gd name="T6" fmla="*/ 4 w 34"/>
                <a:gd name="T7" fmla="*/ 2 h 27"/>
                <a:gd name="T8" fmla="*/ 1 w 34"/>
                <a:gd name="T9" fmla="*/ 1 h 27"/>
                <a:gd name="T10" fmla="*/ 0 w 34"/>
                <a:gd name="T11" fmla="*/ 3 h 27"/>
                <a:gd name="T12" fmla="*/ 32 w 34"/>
                <a:gd name="T13" fmla="*/ 27 h 27"/>
                <a:gd name="T14" fmla="*/ 32 w 34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32" y="27"/>
                  </a:moveTo>
                  <a:cubicBezTo>
                    <a:pt x="33" y="27"/>
                    <a:pt x="34" y="26"/>
                    <a:pt x="34" y="25"/>
                  </a:cubicBezTo>
                  <a:cubicBezTo>
                    <a:pt x="34" y="24"/>
                    <a:pt x="33" y="23"/>
                    <a:pt x="32" y="23"/>
                  </a:cubicBezTo>
                  <a:cubicBezTo>
                    <a:pt x="8" y="20"/>
                    <a:pt x="4" y="2"/>
                    <a:pt x="4" y="2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4" y="23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0" name="组合 499"/>
          <p:cNvGrpSpPr/>
          <p:nvPr/>
        </p:nvGrpSpPr>
        <p:grpSpPr>
          <a:xfrm>
            <a:off x="3905549" y="1836738"/>
            <a:ext cx="1011237" cy="2592386"/>
            <a:chOff x="3905549" y="1836738"/>
            <a:chExt cx="1011237" cy="2592386"/>
          </a:xfrm>
        </p:grpSpPr>
        <p:sp>
          <p:nvSpPr>
            <p:cNvPr id="450" name="Freeform 420"/>
            <p:cNvSpPr>
              <a:spLocks/>
            </p:cNvSpPr>
            <p:nvPr/>
          </p:nvSpPr>
          <p:spPr bwMode="auto">
            <a:xfrm>
              <a:off x="3969049" y="4268787"/>
              <a:ext cx="442913" cy="160337"/>
            </a:xfrm>
            <a:custGeom>
              <a:avLst/>
              <a:gdLst>
                <a:gd name="T0" fmla="*/ 86 w 160"/>
                <a:gd name="T1" fmla="*/ 6 h 58"/>
                <a:gd name="T2" fmla="*/ 74 w 160"/>
                <a:gd name="T3" fmla="*/ 14 h 58"/>
                <a:gd name="T4" fmla="*/ 11 w 160"/>
                <a:gd name="T5" fmla="*/ 23 h 58"/>
                <a:gd name="T6" fmla="*/ 25 w 160"/>
                <a:gd name="T7" fmla="*/ 56 h 58"/>
                <a:gd name="T8" fmla="*/ 147 w 160"/>
                <a:gd name="T9" fmla="*/ 49 h 58"/>
                <a:gd name="T10" fmla="*/ 155 w 160"/>
                <a:gd name="T11" fmla="*/ 14 h 58"/>
                <a:gd name="T12" fmla="*/ 142 w 160"/>
                <a:gd name="T13" fmla="*/ 0 h 58"/>
                <a:gd name="T14" fmla="*/ 86 w 160"/>
                <a:gd name="T15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58">
                  <a:moveTo>
                    <a:pt x="86" y="6"/>
                  </a:moveTo>
                  <a:cubicBezTo>
                    <a:pt x="74" y="14"/>
                    <a:pt x="74" y="14"/>
                    <a:pt x="74" y="14"/>
                  </a:cubicBezTo>
                  <a:cubicBezTo>
                    <a:pt x="74" y="14"/>
                    <a:pt x="21" y="7"/>
                    <a:pt x="11" y="23"/>
                  </a:cubicBezTo>
                  <a:cubicBezTo>
                    <a:pt x="0" y="38"/>
                    <a:pt x="10" y="53"/>
                    <a:pt x="25" y="56"/>
                  </a:cubicBezTo>
                  <a:cubicBezTo>
                    <a:pt x="40" y="58"/>
                    <a:pt x="135" y="55"/>
                    <a:pt x="147" y="49"/>
                  </a:cubicBezTo>
                  <a:cubicBezTo>
                    <a:pt x="160" y="43"/>
                    <a:pt x="155" y="14"/>
                    <a:pt x="155" y="14"/>
                  </a:cubicBezTo>
                  <a:cubicBezTo>
                    <a:pt x="142" y="0"/>
                    <a:pt x="142" y="0"/>
                    <a:pt x="142" y="0"/>
                  </a:cubicBezTo>
                  <a:lnTo>
                    <a:pt x="86" y="6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421"/>
            <p:cNvSpPr>
              <a:spLocks/>
            </p:cNvSpPr>
            <p:nvPr/>
          </p:nvSpPr>
          <p:spPr bwMode="auto">
            <a:xfrm>
              <a:off x="4475461" y="4268787"/>
              <a:ext cx="439738" cy="160337"/>
            </a:xfrm>
            <a:custGeom>
              <a:avLst/>
              <a:gdLst>
                <a:gd name="T0" fmla="*/ 73 w 159"/>
                <a:gd name="T1" fmla="*/ 6 h 58"/>
                <a:gd name="T2" fmla="*/ 86 w 159"/>
                <a:gd name="T3" fmla="*/ 14 h 58"/>
                <a:gd name="T4" fmla="*/ 149 w 159"/>
                <a:gd name="T5" fmla="*/ 23 h 58"/>
                <a:gd name="T6" fmla="*/ 135 w 159"/>
                <a:gd name="T7" fmla="*/ 56 h 58"/>
                <a:gd name="T8" fmla="*/ 12 w 159"/>
                <a:gd name="T9" fmla="*/ 49 h 58"/>
                <a:gd name="T10" fmla="*/ 5 w 159"/>
                <a:gd name="T11" fmla="*/ 14 h 58"/>
                <a:gd name="T12" fmla="*/ 17 w 159"/>
                <a:gd name="T13" fmla="*/ 0 h 58"/>
                <a:gd name="T14" fmla="*/ 73 w 159"/>
                <a:gd name="T15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58">
                  <a:moveTo>
                    <a:pt x="73" y="6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138" y="7"/>
                    <a:pt x="149" y="23"/>
                  </a:cubicBezTo>
                  <a:cubicBezTo>
                    <a:pt x="159" y="38"/>
                    <a:pt x="149" y="53"/>
                    <a:pt x="135" y="56"/>
                  </a:cubicBezTo>
                  <a:cubicBezTo>
                    <a:pt x="120" y="58"/>
                    <a:pt x="25" y="55"/>
                    <a:pt x="12" y="49"/>
                  </a:cubicBezTo>
                  <a:cubicBezTo>
                    <a:pt x="0" y="43"/>
                    <a:pt x="5" y="14"/>
                    <a:pt x="5" y="14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73" y="6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422"/>
            <p:cNvSpPr>
              <a:spLocks/>
            </p:cNvSpPr>
            <p:nvPr/>
          </p:nvSpPr>
          <p:spPr bwMode="auto">
            <a:xfrm>
              <a:off x="4005561" y="3354387"/>
              <a:ext cx="133350" cy="201612"/>
            </a:xfrm>
            <a:custGeom>
              <a:avLst/>
              <a:gdLst>
                <a:gd name="T0" fmla="*/ 48 w 48"/>
                <a:gd name="T1" fmla="*/ 49 h 73"/>
                <a:gd name="T2" fmla="*/ 24 w 48"/>
                <a:gd name="T3" fmla="*/ 73 h 73"/>
                <a:gd name="T4" fmla="*/ 24 w 48"/>
                <a:gd name="T5" fmla="*/ 73 h 73"/>
                <a:gd name="T6" fmla="*/ 0 w 48"/>
                <a:gd name="T7" fmla="*/ 49 h 73"/>
                <a:gd name="T8" fmla="*/ 0 w 48"/>
                <a:gd name="T9" fmla="*/ 24 h 73"/>
                <a:gd name="T10" fmla="*/ 24 w 48"/>
                <a:gd name="T11" fmla="*/ 0 h 73"/>
                <a:gd name="T12" fmla="*/ 24 w 48"/>
                <a:gd name="T13" fmla="*/ 0 h 73"/>
                <a:gd name="T14" fmla="*/ 48 w 48"/>
                <a:gd name="T15" fmla="*/ 24 h 73"/>
                <a:gd name="T16" fmla="*/ 48 w 48"/>
                <a:gd name="T17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73">
                  <a:moveTo>
                    <a:pt x="48" y="49"/>
                  </a:moveTo>
                  <a:cubicBezTo>
                    <a:pt x="48" y="63"/>
                    <a:pt x="37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11" y="73"/>
                    <a:pt x="0" y="63"/>
                    <a:pt x="0" y="49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7" y="0"/>
                    <a:pt x="48" y="11"/>
                    <a:pt x="48" y="24"/>
                  </a:cubicBezTo>
                  <a:lnTo>
                    <a:pt x="48" y="49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423"/>
            <p:cNvSpPr>
              <a:spLocks/>
            </p:cNvSpPr>
            <p:nvPr/>
          </p:nvSpPr>
          <p:spPr bwMode="auto">
            <a:xfrm>
              <a:off x="4729461" y="3354387"/>
              <a:ext cx="133350" cy="201612"/>
            </a:xfrm>
            <a:custGeom>
              <a:avLst/>
              <a:gdLst>
                <a:gd name="T0" fmla="*/ 0 w 48"/>
                <a:gd name="T1" fmla="*/ 49 h 73"/>
                <a:gd name="T2" fmla="*/ 24 w 48"/>
                <a:gd name="T3" fmla="*/ 73 h 73"/>
                <a:gd name="T4" fmla="*/ 24 w 48"/>
                <a:gd name="T5" fmla="*/ 73 h 73"/>
                <a:gd name="T6" fmla="*/ 48 w 48"/>
                <a:gd name="T7" fmla="*/ 49 h 73"/>
                <a:gd name="T8" fmla="*/ 48 w 48"/>
                <a:gd name="T9" fmla="*/ 24 h 73"/>
                <a:gd name="T10" fmla="*/ 24 w 48"/>
                <a:gd name="T11" fmla="*/ 0 h 73"/>
                <a:gd name="T12" fmla="*/ 24 w 48"/>
                <a:gd name="T13" fmla="*/ 0 h 73"/>
                <a:gd name="T14" fmla="*/ 0 w 48"/>
                <a:gd name="T15" fmla="*/ 24 h 73"/>
                <a:gd name="T16" fmla="*/ 0 w 48"/>
                <a:gd name="T17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73">
                  <a:moveTo>
                    <a:pt x="0" y="49"/>
                  </a:moveTo>
                  <a:cubicBezTo>
                    <a:pt x="0" y="63"/>
                    <a:pt x="11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37" y="73"/>
                    <a:pt x="48" y="63"/>
                    <a:pt x="48" y="49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lnTo>
                    <a:pt x="0" y="49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424"/>
            <p:cNvSpPr>
              <a:spLocks/>
            </p:cNvSpPr>
            <p:nvPr/>
          </p:nvSpPr>
          <p:spPr bwMode="auto">
            <a:xfrm>
              <a:off x="4129386" y="3395662"/>
              <a:ext cx="614363" cy="950912"/>
            </a:xfrm>
            <a:custGeom>
              <a:avLst/>
              <a:gdLst>
                <a:gd name="T0" fmla="*/ 25 w 387"/>
                <a:gd name="T1" fmla="*/ 0 h 599"/>
                <a:gd name="T2" fmla="*/ 0 w 387"/>
                <a:gd name="T3" fmla="*/ 25 h 599"/>
                <a:gd name="T4" fmla="*/ 7 w 387"/>
                <a:gd name="T5" fmla="*/ 578 h 599"/>
                <a:gd name="T6" fmla="*/ 174 w 387"/>
                <a:gd name="T7" fmla="*/ 599 h 599"/>
                <a:gd name="T8" fmla="*/ 174 w 387"/>
                <a:gd name="T9" fmla="*/ 190 h 599"/>
                <a:gd name="T10" fmla="*/ 214 w 387"/>
                <a:gd name="T11" fmla="*/ 190 h 599"/>
                <a:gd name="T12" fmla="*/ 223 w 387"/>
                <a:gd name="T13" fmla="*/ 599 h 599"/>
                <a:gd name="T14" fmla="*/ 387 w 387"/>
                <a:gd name="T15" fmla="*/ 578 h 599"/>
                <a:gd name="T16" fmla="*/ 387 w 387"/>
                <a:gd name="T17" fmla="*/ 35 h 599"/>
                <a:gd name="T18" fmla="*/ 359 w 387"/>
                <a:gd name="T19" fmla="*/ 11 h 599"/>
                <a:gd name="T20" fmla="*/ 25 w 387"/>
                <a:gd name="T21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7" h="599">
                  <a:moveTo>
                    <a:pt x="25" y="0"/>
                  </a:moveTo>
                  <a:lnTo>
                    <a:pt x="0" y="25"/>
                  </a:lnTo>
                  <a:lnTo>
                    <a:pt x="7" y="578"/>
                  </a:lnTo>
                  <a:lnTo>
                    <a:pt x="174" y="599"/>
                  </a:lnTo>
                  <a:lnTo>
                    <a:pt x="174" y="190"/>
                  </a:lnTo>
                  <a:lnTo>
                    <a:pt x="214" y="190"/>
                  </a:lnTo>
                  <a:lnTo>
                    <a:pt x="223" y="599"/>
                  </a:lnTo>
                  <a:lnTo>
                    <a:pt x="387" y="578"/>
                  </a:lnTo>
                  <a:lnTo>
                    <a:pt x="387" y="35"/>
                  </a:lnTo>
                  <a:lnTo>
                    <a:pt x="359" y="1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4F41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425"/>
            <p:cNvSpPr>
              <a:spLocks/>
            </p:cNvSpPr>
            <p:nvPr/>
          </p:nvSpPr>
          <p:spPr bwMode="auto">
            <a:xfrm>
              <a:off x="4013499" y="2606675"/>
              <a:ext cx="838200" cy="847725"/>
            </a:xfrm>
            <a:custGeom>
              <a:avLst/>
              <a:gdLst>
                <a:gd name="T0" fmla="*/ 61 w 303"/>
                <a:gd name="T1" fmla="*/ 0 h 306"/>
                <a:gd name="T2" fmla="*/ 3 w 303"/>
                <a:gd name="T3" fmla="*/ 23 h 306"/>
                <a:gd name="T4" fmla="*/ 22 w 303"/>
                <a:gd name="T5" fmla="*/ 306 h 306"/>
                <a:gd name="T6" fmla="*/ 298 w 303"/>
                <a:gd name="T7" fmla="*/ 306 h 306"/>
                <a:gd name="T8" fmla="*/ 297 w 303"/>
                <a:gd name="T9" fmla="*/ 20 h 306"/>
                <a:gd name="T10" fmla="*/ 250 w 303"/>
                <a:gd name="T11" fmla="*/ 5 h 306"/>
                <a:gd name="T12" fmla="*/ 61 w 303"/>
                <a:gd name="T1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306">
                  <a:moveTo>
                    <a:pt x="61" y="0"/>
                  </a:moveTo>
                  <a:cubicBezTo>
                    <a:pt x="61" y="0"/>
                    <a:pt x="6" y="12"/>
                    <a:pt x="3" y="23"/>
                  </a:cubicBezTo>
                  <a:cubicBezTo>
                    <a:pt x="0" y="34"/>
                    <a:pt x="22" y="306"/>
                    <a:pt x="22" y="306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8" y="306"/>
                    <a:pt x="303" y="46"/>
                    <a:pt x="297" y="20"/>
                  </a:cubicBezTo>
                  <a:cubicBezTo>
                    <a:pt x="296" y="14"/>
                    <a:pt x="272" y="6"/>
                    <a:pt x="250" y="5"/>
                  </a:cubicBezTo>
                  <a:cubicBezTo>
                    <a:pt x="177" y="0"/>
                    <a:pt x="61" y="0"/>
                    <a:pt x="61" y="0"/>
                  </a:cubicBezTo>
                  <a:close/>
                </a:path>
              </a:pathLst>
            </a:custGeom>
            <a:solidFill>
              <a:srgbClr val="EEE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426"/>
            <p:cNvSpPr>
              <a:spLocks/>
            </p:cNvSpPr>
            <p:nvPr/>
          </p:nvSpPr>
          <p:spPr bwMode="auto">
            <a:xfrm>
              <a:off x="4284961" y="2743200"/>
              <a:ext cx="261938" cy="149225"/>
            </a:xfrm>
            <a:custGeom>
              <a:avLst/>
              <a:gdLst>
                <a:gd name="T0" fmla="*/ 0 w 165"/>
                <a:gd name="T1" fmla="*/ 0 h 94"/>
                <a:gd name="T2" fmla="*/ 83 w 165"/>
                <a:gd name="T3" fmla="*/ 94 h 94"/>
                <a:gd name="T4" fmla="*/ 165 w 165"/>
                <a:gd name="T5" fmla="*/ 0 h 94"/>
                <a:gd name="T6" fmla="*/ 0 w 165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5" h="94">
                  <a:moveTo>
                    <a:pt x="0" y="0"/>
                  </a:moveTo>
                  <a:lnTo>
                    <a:pt x="83" y="94"/>
                  </a:lnTo>
                  <a:lnTo>
                    <a:pt x="1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Rectangle 427"/>
            <p:cNvSpPr>
              <a:spLocks noChangeArrowheads="1"/>
            </p:cNvSpPr>
            <p:nvPr/>
          </p:nvSpPr>
          <p:spPr bwMode="auto">
            <a:xfrm>
              <a:off x="4415136" y="2747963"/>
              <a:ext cx="4763" cy="706437"/>
            </a:xfrm>
            <a:prstGeom prst="rect">
              <a:avLst/>
            </a:prstGeom>
            <a:solidFill>
              <a:srgbClr val="CE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428"/>
            <p:cNvSpPr>
              <a:spLocks/>
            </p:cNvSpPr>
            <p:nvPr/>
          </p:nvSpPr>
          <p:spPr bwMode="auto">
            <a:xfrm>
              <a:off x="4267499" y="2647950"/>
              <a:ext cx="301625" cy="125412"/>
            </a:xfrm>
            <a:custGeom>
              <a:avLst/>
              <a:gdLst>
                <a:gd name="T0" fmla="*/ 3 w 109"/>
                <a:gd name="T1" fmla="*/ 5 h 45"/>
                <a:gd name="T2" fmla="*/ 7 w 109"/>
                <a:gd name="T3" fmla="*/ 37 h 45"/>
                <a:gd name="T4" fmla="*/ 55 w 109"/>
                <a:gd name="T5" fmla="*/ 44 h 45"/>
                <a:gd name="T6" fmla="*/ 104 w 109"/>
                <a:gd name="T7" fmla="*/ 34 h 45"/>
                <a:gd name="T8" fmla="*/ 104 w 109"/>
                <a:gd name="T9" fmla="*/ 0 h 45"/>
                <a:gd name="T10" fmla="*/ 3 w 109"/>
                <a:gd name="T1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45">
                  <a:moveTo>
                    <a:pt x="3" y="5"/>
                  </a:moveTo>
                  <a:cubicBezTo>
                    <a:pt x="3" y="5"/>
                    <a:pt x="0" y="34"/>
                    <a:pt x="7" y="37"/>
                  </a:cubicBezTo>
                  <a:cubicBezTo>
                    <a:pt x="13" y="40"/>
                    <a:pt x="35" y="45"/>
                    <a:pt x="55" y="44"/>
                  </a:cubicBezTo>
                  <a:cubicBezTo>
                    <a:pt x="75" y="43"/>
                    <a:pt x="99" y="37"/>
                    <a:pt x="104" y="34"/>
                  </a:cubicBezTo>
                  <a:cubicBezTo>
                    <a:pt x="109" y="31"/>
                    <a:pt x="104" y="0"/>
                    <a:pt x="104" y="0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Freeform 429"/>
            <p:cNvSpPr>
              <a:spLocks/>
            </p:cNvSpPr>
            <p:nvPr/>
          </p:nvSpPr>
          <p:spPr bwMode="auto">
            <a:xfrm>
              <a:off x="4277024" y="2647950"/>
              <a:ext cx="284163" cy="58737"/>
            </a:xfrm>
            <a:custGeom>
              <a:avLst/>
              <a:gdLst>
                <a:gd name="T0" fmla="*/ 103 w 103"/>
                <a:gd name="T1" fmla="*/ 16 h 21"/>
                <a:gd name="T2" fmla="*/ 101 w 103"/>
                <a:gd name="T3" fmla="*/ 0 h 21"/>
                <a:gd name="T4" fmla="*/ 0 w 103"/>
                <a:gd name="T5" fmla="*/ 5 h 21"/>
                <a:gd name="T6" fmla="*/ 0 w 103"/>
                <a:gd name="T7" fmla="*/ 15 h 21"/>
                <a:gd name="T8" fmla="*/ 103 w 103"/>
                <a:gd name="T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21">
                  <a:moveTo>
                    <a:pt x="103" y="16"/>
                  </a:moveTo>
                  <a:cubicBezTo>
                    <a:pt x="102" y="7"/>
                    <a:pt x="101" y="0"/>
                    <a:pt x="101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9"/>
                    <a:pt x="0" y="15"/>
                  </a:cubicBezTo>
                  <a:cubicBezTo>
                    <a:pt x="33" y="21"/>
                    <a:pt x="69" y="19"/>
                    <a:pt x="103" y="16"/>
                  </a:cubicBezTo>
                  <a:close/>
                </a:path>
              </a:pathLst>
            </a:custGeom>
            <a:solidFill>
              <a:srgbClr val="CE93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430"/>
            <p:cNvSpPr>
              <a:spLocks/>
            </p:cNvSpPr>
            <p:nvPr/>
          </p:nvSpPr>
          <p:spPr bwMode="auto">
            <a:xfrm>
              <a:off x="3905549" y="1836738"/>
              <a:ext cx="954088" cy="769937"/>
            </a:xfrm>
            <a:custGeom>
              <a:avLst/>
              <a:gdLst>
                <a:gd name="T0" fmla="*/ 345 w 345"/>
                <a:gd name="T1" fmla="*/ 168 h 278"/>
                <a:gd name="T2" fmla="*/ 330 w 345"/>
                <a:gd name="T3" fmla="*/ 137 h 278"/>
                <a:gd name="T4" fmla="*/ 340 w 345"/>
                <a:gd name="T5" fmla="*/ 106 h 278"/>
                <a:gd name="T6" fmla="*/ 294 w 345"/>
                <a:gd name="T7" fmla="*/ 55 h 278"/>
                <a:gd name="T8" fmla="*/ 246 w 345"/>
                <a:gd name="T9" fmla="*/ 25 h 278"/>
                <a:gd name="T10" fmla="*/ 209 w 345"/>
                <a:gd name="T11" fmla="*/ 40 h 278"/>
                <a:gd name="T12" fmla="*/ 157 w 345"/>
                <a:gd name="T13" fmla="*/ 0 h 278"/>
                <a:gd name="T14" fmla="*/ 105 w 345"/>
                <a:gd name="T15" fmla="*/ 41 h 278"/>
                <a:gd name="T16" fmla="*/ 70 w 345"/>
                <a:gd name="T17" fmla="*/ 24 h 278"/>
                <a:gd name="T18" fmla="*/ 25 w 345"/>
                <a:gd name="T19" fmla="*/ 70 h 278"/>
                <a:gd name="T20" fmla="*/ 31 w 345"/>
                <a:gd name="T21" fmla="*/ 91 h 278"/>
                <a:gd name="T22" fmla="*/ 2 w 345"/>
                <a:gd name="T23" fmla="*/ 127 h 278"/>
                <a:gd name="T24" fmla="*/ 10 w 345"/>
                <a:gd name="T25" fmla="*/ 149 h 278"/>
                <a:gd name="T26" fmla="*/ 0 w 345"/>
                <a:gd name="T27" fmla="*/ 174 h 278"/>
                <a:gd name="T28" fmla="*/ 27 w 345"/>
                <a:gd name="T29" fmla="*/ 207 h 278"/>
                <a:gd name="T30" fmla="*/ 25 w 345"/>
                <a:gd name="T31" fmla="*/ 219 h 278"/>
                <a:gd name="T32" fmla="*/ 48 w 345"/>
                <a:gd name="T33" fmla="*/ 249 h 278"/>
                <a:gd name="T34" fmla="*/ 48 w 345"/>
                <a:gd name="T35" fmla="*/ 249 h 278"/>
                <a:gd name="T36" fmla="*/ 74 w 345"/>
                <a:gd name="T37" fmla="*/ 275 h 278"/>
                <a:gd name="T38" fmla="*/ 100 w 345"/>
                <a:gd name="T39" fmla="*/ 255 h 278"/>
                <a:gd name="T40" fmla="*/ 174 w 345"/>
                <a:gd name="T41" fmla="*/ 273 h 278"/>
                <a:gd name="T42" fmla="*/ 259 w 345"/>
                <a:gd name="T43" fmla="*/ 255 h 278"/>
                <a:gd name="T44" fmla="*/ 288 w 345"/>
                <a:gd name="T45" fmla="*/ 278 h 278"/>
                <a:gd name="T46" fmla="*/ 318 w 345"/>
                <a:gd name="T47" fmla="*/ 248 h 278"/>
                <a:gd name="T48" fmla="*/ 318 w 345"/>
                <a:gd name="T49" fmla="*/ 245 h 278"/>
                <a:gd name="T50" fmla="*/ 329 w 345"/>
                <a:gd name="T51" fmla="*/ 219 h 278"/>
                <a:gd name="T52" fmla="*/ 325 w 345"/>
                <a:gd name="T53" fmla="*/ 203 h 278"/>
                <a:gd name="T54" fmla="*/ 345 w 345"/>
                <a:gd name="T55" fmla="*/ 16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5" h="278">
                  <a:moveTo>
                    <a:pt x="345" y="168"/>
                  </a:moveTo>
                  <a:cubicBezTo>
                    <a:pt x="345" y="156"/>
                    <a:pt x="339" y="145"/>
                    <a:pt x="330" y="137"/>
                  </a:cubicBezTo>
                  <a:cubicBezTo>
                    <a:pt x="336" y="128"/>
                    <a:pt x="340" y="118"/>
                    <a:pt x="340" y="106"/>
                  </a:cubicBezTo>
                  <a:cubicBezTo>
                    <a:pt x="340" y="79"/>
                    <a:pt x="320" y="57"/>
                    <a:pt x="294" y="55"/>
                  </a:cubicBezTo>
                  <a:cubicBezTo>
                    <a:pt x="285" y="37"/>
                    <a:pt x="267" y="25"/>
                    <a:pt x="246" y="25"/>
                  </a:cubicBezTo>
                  <a:cubicBezTo>
                    <a:pt x="232" y="25"/>
                    <a:pt x="219" y="31"/>
                    <a:pt x="209" y="40"/>
                  </a:cubicBezTo>
                  <a:cubicBezTo>
                    <a:pt x="203" y="17"/>
                    <a:pt x="182" y="0"/>
                    <a:pt x="157" y="0"/>
                  </a:cubicBezTo>
                  <a:cubicBezTo>
                    <a:pt x="132" y="0"/>
                    <a:pt x="111" y="18"/>
                    <a:pt x="105" y="41"/>
                  </a:cubicBezTo>
                  <a:cubicBezTo>
                    <a:pt x="97" y="31"/>
                    <a:pt x="84" y="24"/>
                    <a:pt x="70" y="24"/>
                  </a:cubicBezTo>
                  <a:cubicBezTo>
                    <a:pt x="45" y="24"/>
                    <a:pt x="25" y="45"/>
                    <a:pt x="25" y="70"/>
                  </a:cubicBezTo>
                  <a:cubicBezTo>
                    <a:pt x="25" y="77"/>
                    <a:pt x="27" y="85"/>
                    <a:pt x="31" y="91"/>
                  </a:cubicBezTo>
                  <a:cubicBezTo>
                    <a:pt x="14" y="95"/>
                    <a:pt x="2" y="109"/>
                    <a:pt x="2" y="127"/>
                  </a:cubicBezTo>
                  <a:cubicBezTo>
                    <a:pt x="2" y="135"/>
                    <a:pt x="5" y="143"/>
                    <a:pt x="10" y="149"/>
                  </a:cubicBezTo>
                  <a:cubicBezTo>
                    <a:pt x="4" y="155"/>
                    <a:pt x="0" y="164"/>
                    <a:pt x="0" y="174"/>
                  </a:cubicBezTo>
                  <a:cubicBezTo>
                    <a:pt x="0" y="190"/>
                    <a:pt x="11" y="204"/>
                    <a:pt x="27" y="207"/>
                  </a:cubicBezTo>
                  <a:cubicBezTo>
                    <a:pt x="26" y="211"/>
                    <a:pt x="25" y="215"/>
                    <a:pt x="25" y="219"/>
                  </a:cubicBezTo>
                  <a:cubicBezTo>
                    <a:pt x="25" y="233"/>
                    <a:pt x="35" y="245"/>
                    <a:pt x="48" y="249"/>
                  </a:cubicBezTo>
                  <a:cubicBezTo>
                    <a:pt x="48" y="249"/>
                    <a:pt x="48" y="249"/>
                    <a:pt x="48" y="249"/>
                  </a:cubicBezTo>
                  <a:cubicBezTo>
                    <a:pt x="48" y="264"/>
                    <a:pt x="60" y="275"/>
                    <a:pt x="74" y="275"/>
                  </a:cubicBezTo>
                  <a:cubicBezTo>
                    <a:pt x="87" y="275"/>
                    <a:pt x="98" y="266"/>
                    <a:pt x="100" y="255"/>
                  </a:cubicBezTo>
                  <a:cubicBezTo>
                    <a:pt x="174" y="273"/>
                    <a:pt x="174" y="273"/>
                    <a:pt x="174" y="273"/>
                  </a:cubicBezTo>
                  <a:cubicBezTo>
                    <a:pt x="259" y="255"/>
                    <a:pt x="259" y="255"/>
                    <a:pt x="259" y="255"/>
                  </a:cubicBezTo>
                  <a:cubicBezTo>
                    <a:pt x="262" y="268"/>
                    <a:pt x="274" y="278"/>
                    <a:pt x="288" y="278"/>
                  </a:cubicBezTo>
                  <a:cubicBezTo>
                    <a:pt x="305" y="278"/>
                    <a:pt x="318" y="265"/>
                    <a:pt x="318" y="248"/>
                  </a:cubicBezTo>
                  <a:cubicBezTo>
                    <a:pt x="318" y="247"/>
                    <a:pt x="318" y="246"/>
                    <a:pt x="318" y="245"/>
                  </a:cubicBezTo>
                  <a:cubicBezTo>
                    <a:pt x="324" y="238"/>
                    <a:pt x="329" y="229"/>
                    <a:pt x="329" y="219"/>
                  </a:cubicBezTo>
                  <a:cubicBezTo>
                    <a:pt x="329" y="213"/>
                    <a:pt x="327" y="208"/>
                    <a:pt x="325" y="203"/>
                  </a:cubicBezTo>
                  <a:cubicBezTo>
                    <a:pt x="337" y="196"/>
                    <a:pt x="345" y="183"/>
                    <a:pt x="345" y="168"/>
                  </a:cubicBezTo>
                  <a:close/>
                </a:path>
              </a:pathLst>
            </a:custGeom>
            <a:solidFill>
              <a:srgbClr val="DBD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431"/>
            <p:cNvSpPr>
              <a:spLocks/>
            </p:cNvSpPr>
            <p:nvPr/>
          </p:nvSpPr>
          <p:spPr bwMode="auto">
            <a:xfrm>
              <a:off x="4140499" y="2205038"/>
              <a:ext cx="561975" cy="493712"/>
            </a:xfrm>
            <a:custGeom>
              <a:avLst/>
              <a:gdLst>
                <a:gd name="T0" fmla="*/ 3 w 203"/>
                <a:gd name="T1" fmla="*/ 40 h 178"/>
                <a:gd name="T2" fmla="*/ 8 w 203"/>
                <a:gd name="T3" fmla="*/ 168 h 178"/>
                <a:gd name="T4" fmla="*/ 196 w 203"/>
                <a:gd name="T5" fmla="*/ 169 h 178"/>
                <a:gd name="T6" fmla="*/ 199 w 203"/>
                <a:gd name="T7" fmla="*/ 57 h 178"/>
                <a:gd name="T8" fmla="*/ 163 w 203"/>
                <a:gd name="T9" fmla="*/ 12 h 178"/>
                <a:gd name="T10" fmla="*/ 129 w 203"/>
                <a:gd name="T11" fmla="*/ 0 h 178"/>
                <a:gd name="T12" fmla="*/ 96 w 203"/>
                <a:gd name="T13" fmla="*/ 6 h 178"/>
                <a:gd name="T14" fmla="*/ 69 w 203"/>
                <a:gd name="T15" fmla="*/ 32 h 178"/>
                <a:gd name="T16" fmla="*/ 29 w 203"/>
                <a:gd name="T17" fmla="*/ 22 h 178"/>
                <a:gd name="T18" fmla="*/ 3 w 203"/>
                <a:gd name="T19" fmla="*/ 4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178">
                  <a:moveTo>
                    <a:pt x="3" y="40"/>
                  </a:moveTo>
                  <a:cubicBezTo>
                    <a:pt x="3" y="40"/>
                    <a:pt x="0" y="157"/>
                    <a:pt x="8" y="168"/>
                  </a:cubicBezTo>
                  <a:cubicBezTo>
                    <a:pt x="17" y="178"/>
                    <a:pt x="188" y="176"/>
                    <a:pt x="196" y="169"/>
                  </a:cubicBezTo>
                  <a:cubicBezTo>
                    <a:pt x="203" y="163"/>
                    <a:pt x="199" y="57"/>
                    <a:pt x="199" y="57"/>
                  </a:cubicBezTo>
                  <a:cubicBezTo>
                    <a:pt x="199" y="57"/>
                    <a:pt x="160" y="54"/>
                    <a:pt x="163" y="12"/>
                  </a:cubicBezTo>
                  <a:cubicBezTo>
                    <a:pt x="163" y="12"/>
                    <a:pt x="136" y="18"/>
                    <a:pt x="129" y="0"/>
                  </a:cubicBezTo>
                  <a:cubicBezTo>
                    <a:pt x="129" y="0"/>
                    <a:pt x="114" y="23"/>
                    <a:pt x="96" y="6"/>
                  </a:cubicBezTo>
                  <a:cubicBezTo>
                    <a:pt x="96" y="6"/>
                    <a:pt x="95" y="25"/>
                    <a:pt x="69" y="32"/>
                  </a:cubicBezTo>
                  <a:cubicBezTo>
                    <a:pt x="43" y="40"/>
                    <a:pt x="29" y="22"/>
                    <a:pt x="29" y="22"/>
                  </a:cubicBezTo>
                  <a:cubicBezTo>
                    <a:pt x="29" y="22"/>
                    <a:pt x="30" y="50"/>
                    <a:pt x="3" y="40"/>
                  </a:cubicBez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Oval 432"/>
            <p:cNvSpPr>
              <a:spLocks noChangeArrowheads="1"/>
            </p:cNvSpPr>
            <p:nvPr/>
          </p:nvSpPr>
          <p:spPr bwMode="auto">
            <a:xfrm>
              <a:off x="4099224" y="2363788"/>
              <a:ext cx="93663" cy="93662"/>
            </a:xfrm>
            <a:prstGeom prst="ellipse">
              <a:avLst/>
            </a:pr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Oval 433"/>
            <p:cNvSpPr>
              <a:spLocks noChangeArrowheads="1"/>
            </p:cNvSpPr>
            <p:nvPr/>
          </p:nvSpPr>
          <p:spPr bwMode="auto">
            <a:xfrm>
              <a:off x="4640561" y="2363788"/>
              <a:ext cx="95250" cy="93662"/>
            </a:xfrm>
            <a:prstGeom prst="ellipse">
              <a:avLst/>
            </a:pr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434"/>
            <p:cNvSpPr>
              <a:spLocks/>
            </p:cNvSpPr>
            <p:nvPr/>
          </p:nvSpPr>
          <p:spPr bwMode="auto">
            <a:xfrm>
              <a:off x="4370686" y="2651125"/>
              <a:ext cx="68263" cy="38100"/>
            </a:xfrm>
            <a:custGeom>
              <a:avLst/>
              <a:gdLst>
                <a:gd name="T0" fmla="*/ 14 w 25"/>
                <a:gd name="T1" fmla="*/ 0 h 14"/>
                <a:gd name="T2" fmla="*/ 0 w 25"/>
                <a:gd name="T3" fmla="*/ 14 h 14"/>
                <a:gd name="T4" fmla="*/ 25 w 25"/>
                <a:gd name="T5" fmla="*/ 14 h 14"/>
                <a:gd name="T6" fmla="*/ 14 w 25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">
                  <a:moveTo>
                    <a:pt x="14" y="0"/>
                  </a:moveTo>
                  <a:cubicBezTo>
                    <a:pt x="14" y="0"/>
                    <a:pt x="10" y="14"/>
                    <a:pt x="0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16" y="10"/>
                    <a:pt x="14" y="0"/>
                  </a:cubicBezTo>
                  <a:close/>
                </a:path>
              </a:pathLst>
            </a:custGeom>
            <a:solidFill>
              <a:srgbClr val="CE93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435"/>
            <p:cNvSpPr>
              <a:spLocks/>
            </p:cNvSpPr>
            <p:nvPr/>
          </p:nvSpPr>
          <p:spPr bwMode="auto">
            <a:xfrm>
              <a:off x="4240511" y="2568575"/>
              <a:ext cx="355600" cy="52387"/>
            </a:xfrm>
            <a:custGeom>
              <a:avLst/>
              <a:gdLst>
                <a:gd name="T0" fmla="*/ 2 w 129"/>
                <a:gd name="T1" fmla="*/ 18 h 19"/>
                <a:gd name="T2" fmla="*/ 0 w 129"/>
                <a:gd name="T3" fmla="*/ 18 h 19"/>
                <a:gd name="T4" fmla="*/ 1 w 129"/>
                <a:gd name="T5" fmla="*/ 15 h 19"/>
                <a:gd name="T6" fmla="*/ 65 w 129"/>
                <a:gd name="T7" fmla="*/ 1 h 19"/>
                <a:gd name="T8" fmla="*/ 128 w 129"/>
                <a:gd name="T9" fmla="*/ 15 h 19"/>
                <a:gd name="T10" fmla="*/ 129 w 129"/>
                <a:gd name="T11" fmla="*/ 17 h 19"/>
                <a:gd name="T12" fmla="*/ 126 w 129"/>
                <a:gd name="T13" fmla="*/ 18 h 19"/>
                <a:gd name="T14" fmla="*/ 64 w 129"/>
                <a:gd name="T15" fmla="*/ 5 h 19"/>
                <a:gd name="T16" fmla="*/ 3 w 129"/>
                <a:gd name="T17" fmla="*/ 18 h 19"/>
                <a:gd name="T18" fmla="*/ 2 w 129"/>
                <a:gd name="T1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9">
                  <a:moveTo>
                    <a:pt x="2" y="18"/>
                  </a:moveTo>
                  <a:cubicBezTo>
                    <a:pt x="1" y="18"/>
                    <a:pt x="1" y="18"/>
                    <a:pt x="0" y="18"/>
                  </a:cubicBezTo>
                  <a:cubicBezTo>
                    <a:pt x="0" y="17"/>
                    <a:pt x="0" y="15"/>
                    <a:pt x="1" y="15"/>
                  </a:cubicBezTo>
                  <a:cubicBezTo>
                    <a:pt x="1" y="14"/>
                    <a:pt x="20" y="0"/>
                    <a:pt x="65" y="1"/>
                  </a:cubicBezTo>
                  <a:cubicBezTo>
                    <a:pt x="109" y="2"/>
                    <a:pt x="127" y="14"/>
                    <a:pt x="128" y="15"/>
                  </a:cubicBezTo>
                  <a:cubicBezTo>
                    <a:pt x="129" y="15"/>
                    <a:pt x="129" y="17"/>
                    <a:pt x="129" y="17"/>
                  </a:cubicBezTo>
                  <a:cubicBezTo>
                    <a:pt x="128" y="18"/>
                    <a:pt x="127" y="19"/>
                    <a:pt x="126" y="18"/>
                  </a:cubicBezTo>
                  <a:cubicBezTo>
                    <a:pt x="126" y="18"/>
                    <a:pt x="108" y="6"/>
                    <a:pt x="64" y="5"/>
                  </a:cubicBezTo>
                  <a:cubicBezTo>
                    <a:pt x="21" y="4"/>
                    <a:pt x="3" y="18"/>
                    <a:pt x="3" y="18"/>
                  </a:cubicBezTo>
                  <a:cubicBezTo>
                    <a:pt x="3" y="18"/>
                    <a:pt x="2" y="18"/>
                    <a:pt x="2" y="18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436"/>
            <p:cNvSpPr>
              <a:spLocks/>
            </p:cNvSpPr>
            <p:nvPr/>
          </p:nvSpPr>
          <p:spPr bwMode="auto">
            <a:xfrm>
              <a:off x="4273849" y="2428875"/>
              <a:ext cx="238125" cy="103187"/>
            </a:xfrm>
            <a:custGeom>
              <a:avLst/>
              <a:gdLst>
                <a:gd name="T0" fmla="*/ 86 w 86"/>
                <a:gd name="T1" fmla="*/ 29 h 37"/>
                <a:gd name="T2" fmla="*/ 79 w 86"/>
                <a:gd name="T3" fmla="*/ 37 h 37"/>
                <a:gd name="T4" fmla="*/ 7 w 86"/>
                <a:gd name="T5" fmla="*/ 37 h 37"/>
                <a:gd name="T6" fmla="*/ 0 w 86"/>
                <a:gd name="T7" fmla="*/ 29 h 37"/>
                <a:gd name="T8" fmla="*/ 0 w 86"/>
                <a:gd name="T9" fmla="*/ 7 h 37"/>
                <a:gd name="T10" fmla="*/ 7 w 86"/>
                <a:gd name="T11" fmla="*/ 0 h 37"/>
                <a:gd name="T12" fmla="*/ 79 w 86"/>
                <a:gd name="T13" fmla="*/ 0 h 37"/>
                <a:gd name="T14" fmla="*/ 86 w 86"/>
                <a:gd name="T15" fmla="*/ 7 h 37"/>
                <a:gd name="T16" fmla="*/ 86 w 86"/>
                <a:gd name="T17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37">
                  <a:moveTo>
                    <a:pt x="86" y="29"/>
                  </a:moveTo>
                  <a:cubicBezTo>
                    <a:pt x="86" y="33"/>
                    <a:pt x="83" y="37"/>
                    <a:pt x="79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3" y="37"/>
                    <a:pt x="0" y="33"/>
                    <a:pt x="0" y="2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3" y="0"/>
                    <a:pt x="86" y="3"/>
                    <a:pt x="86" y="7"/>
                  </a:cubicBezTo>
                  <a:lnTo>
                    <a:pt x="86" y="29"/>
                  </a:lnTo>
                  <a:close/>
                </a:path>
              </a:pathLst>
            </a:custGeom>
            <a:solidFill>
              <a:srgbClr val="CE93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437"/>
            <p:cNvSpPr>
              <a:spLocks/>
            </p:cNvSpPr>
            <p:nvPr/>
          </p:nvSpPr>
          <p:spPr bwMode="auto">
            <a:xfrm>
              <a:off x="4229399" y="2332038"/>
              <a:ext cx="71438" cy="36512"/>
            </a:xfrm>
            <a:custGeom>
              <a:avLst/>
              <a:gdLst>
                <a:gd name="T0" fmla="*/ 26 w 26"/>
                <a:gd name="T1" fmla="*/ 0 h 13"/>
                <a:gd name="T2" fmla="*/ 13 w 26"/>
                <a:gd name="T3" fmla="*/ 13 h 13"/>
                <a:gd name="T4" fmla="*/ 0 w 26"/>
                <a:gd name="T5" fmla="*/ 0 h 13"/>
                <a:gd name="T6" fmla="*/ 26 w 26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3">
                  <a:moveTo>
                    <a:pt x="26" y="0"/>
                  </a:moveTo>
                  <a:cubicBezTo>
                    <a:pt x="26" y="7"/>
                    <a:pt x="20" y="13"/>
                    <a:pt x="13" y="13"/>
                  </a:cubicBezTo>
                  <a:cubicBezTo>
                    <a:pt x="6" y="13"/>
                    <a:pt x="0" y="7"/>
                    <a:pt x="0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438"/>
            <p:cNvSpPr>
              <a:spLocks/>
            </p:cNvSpPr>
            <p:nvPr/>
          </p:nvSpPr>
          <p:spPr bwMode="auto">
            <a:xfrm>
              <a:off x="4491336" y="2332038"/>
              <a:ext cx="74613" cy="36512"/>
            </a:xfrm>
            <a:custGeom>
              <a:avLst/>
              <a:gdLst>
                <a:gd name="T0" fmla="*/ 27 w 27"/>
                <a:gd name="T1" fmla="*/ 0 h 13"/>
                <a:gd name="T2" fmla="*/ 13 w 27"/>
                <a:gd name="T3" fmla="*/ 13 h 13"/>
                <a:gd name="T4" fmla="*/ 0 w 27"/>
                <a:gd name="T5" fmla="*/ 0 h 13"/>
                <a:gd name="T6" fmla="*/ 27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27" y="0"/>
                  </a:moveTo>
                  <a:cubicBezTo>
                    <a:pt x="27" y="7"/>
                    <a:pt x="21" y="13"/>
                    <a:pt x="13" y="13"/>
                  </a:cubicBezTo>
                  <a:cubicBezTo>
                    <a:pt x="6" y="13"/>
                    <a:pt x="0" y="7"/>
                    <a:pt x="0" y="0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Oval 439"/>
            <p:cNvSpPr>
              <a:spLocks noChangeArrowheads="1"/>
            </p:cNvSpPr>
            <p:nvPr/>
          </p:nvSpPr>
          <p:spPr bwMode="auto">
            <a:xfrm>
              <a:off x="4438949" y="2900363"/>
              <a:ext cx="30163" cy="30162"/>
            </a:xfrm>
            <a:prstGeom prst="ellipse">
              <a:avLst/>
            </a:prstGeom>
            <a:solidFill>
              <a:srgbClr val="CE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Oval 440"/>
            <p:cNvSpPr>
              <a:spLocks noChangeArrowheads="1"/>
            </p:cNvSpPr>
            <p:nvPr/>
          </p:nvSpPr>
          <p:spPr bwMode="auto">
            <a:xfrm>
              <a:off x="4438949" y="3041650"/>
              <a:ext cx="30163" cy="30162"/>
            </a:xfrm>
            <a:prstGeom prst="ellipse">
              <a:avLst/>
            </a:prstGeom>
            <a:solidFill>
              <a:srgbClr val="CE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Oval 441"/>
            <p:cNvSpPr>
              <a:spLocks noChangeArrowheads="1"/>
            </p:cNvSpPr>
            <p:nvPr/>
          </p:nvSpPr>
          <p:spPr bwMode="auto">
            <a:xfrm>
              <a:off x="4438949" y="3179762"/>
              <a:ext cx="30163" cy="30162"/>
            </a:xfrm>
            <a:prstGeom prst="ellipse">
              <a:avLst/>
            </a:prstGeom>
            <a:solidFill>
              <a:srgbClr val="CE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Rectangle 442"/>
            <p:cNvSpPr>
              <a:spLocks noChangeArrowheads="1"/>
            </p:cNvSpPr>
            <p:nvPr/>
          </p:nvSpPr>
          <p:spPr bwMode="auto">
            <a:xfrm>
              <a:off x="4580236" y="2862263"/>
              <a:ext cx="155575" cy="30162"/>
            </a:xfrm>
            <a:prstGeom prst="rect">
              <a:avLst/>
            </a:prstGeom>
            <a:solidFill>
              <a:srgbClr val="CE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443"/>
            <p:cNvSpPr>
              <a:spLocks/>
            </p:cNvSpPr>
            <p:nvPr/>
          </p:nvSpPr>
          <p:spPr bwMode="auto">
            <a:xfrm>
              <a:off x="4580236" y="2900363"/>
              <a:ext cx="155575" cy="155575"/>
            </a:xfrm>
            <a:custGeom>
              <a:avLst/>
              <a:gdLst>
                <a:gd name="T0" fmla="*/ 0 w 56"/>
                <a:gd name="T1" fmla="*/ 0 h 56"/>
                <a:gd name="T2" fmla="*/ 56 w 56"/>
                <a:gd name="T3" fmla="*/ 0 h 56"/>
                <a:gd name="T4" fmla="*/ 56 w 56"/>
                <a:gd name="T5" fmla="*/ 49 h 56"/>
                <a:gd name="T6" fmla="*/ 26 w 56"/>
                <a:gd name="T7" fmla="*/ 56 h 56"/>
                <a:gd name="T8" fmla="*/ 0 w 56"/>
                <a:gd name="T9" fmla="*/ 48 h 56"/>
                <a:gd name="T10" fmla="*/ 0 w 5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56">
                  <a:moveTo>
                    <a:pt x="0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3" y="56"/>
                    <a:pt x="26" y="56"/>
                  </a:cubicBezTo>
                  <a:cubicBezTo>
                    <a:pt x="3" y="56"/>
                    <a:pt x="0" y="48"/>
                    <a:pt x="0" y="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E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444"/>
            <p:cNvSpPr>
              <a:spLocks/>
            </p:cNvSpPr>
            <p:nvPr/>
          </p:nvSpPr>
          <p:spPr bwMode="auto">
            <a:xfrm>
              <a:off x="3953174" y="2655888"/>
              <a:ext cx="174625" cy="801687"/>
            </a:xfrm>
            <a:custGeom>
              <a:avLst/>
              <a:gdLst>
                <a:gd name="T0" fmla="*/ 0 w 63"/>
                <a:gd name="T1" fmla="*/ 10 h 289"/>
                <a:gd name="T2" fmla="*/ 11 w 63"/>
                <a:gd name="T3" fmla="*/ 289 h 289"/>
                <a:gd name="T4" fmla="*/ 63 w 63"/>
                <a:gd name="T5" fmla="*/ 289 h 289"/>
                <a:gd name="T6" fmla="*/ 57 w 63"/>
                <a:gd name="T7" fmla="*/ 2 h 289"/>
                <a:gd name="T8" fmla="*/ 0 w 63"/>
                <a:gd name="T9" fmla="*/ 1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289">
                  <a:moveTo>
                    <a:pt x="0" y="10"/>
                  </a:moveTo>
                  <a:cubicBezTo>
                    <a:pt x="0" y="11"/>
                    <a:pt x="11" y="289"/>
                    <a:pt x="11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45" y="5"/>
                    <a:pt x="3" y="0"/>
                    <a:pt x="0" y="10"/>
                  </a:cubicBezTo>
                  <a:close/>
                </a:path>
              </a:pathLst>
            </a:custGeom>
            <a:solidFill>
              <a:srgbClr val="CE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445"/>
            <p:cNvSpPr>
              <a:spLocks/>
            </p:cNvSpPr>
            <p:nvPr/>
          </p:nvSpPr>
          <p:spPr bwMode="auto">
            <a:xfrm>
              <a:off x="4745336" y="2647950"/>
              <a:ext cx="130175" cy="809625"/>
            </a:xfrm>
            <a:custGeom>
              <a:avLst/>
              <a:gdLst>
                <a:gd name="T0" fmla="*/ 35 w 47"/>
                <a:gd name="T1" fmla="*/ 4 h 292"/>
                <a:gd name="T2" fmla="*/ 3 w 47"/>
                <a:gd name="T3" fmla="*/ 0 h 292"/>
                <a:gd name="T4" fmla="*/ 0 w 47"/>
                <a:gd name="T5" fmla="*/ 292 h 292"/>
                <a:gd name="T6" fmla="*/ 47 w 47"/>
                <a:gd name="T7" fmla="*/ 292 h 292"/>
                <a:gd name="T8" fmla="*/ 35 w 47"/>
                <a:gd name="T9" fmla="*/ 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92">
                  <a:moveTo>
                    <a:pt x="35" y="4"/>
                  </a:moveTo>
                  <a:cubicBezTo>
                    <a:pt x="30" y="3"/>
                    <a:pt x="19" y="2"/>
                    <a:pt x="3" y="0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47" y="292"/>
                    <a:pt x="47" y="292"/>
                    <a:pt x="47" y="292"/>
                  </a:cubicBezTo>
                  <a:cubicBezTo>
                    <a:pt x="47" y="292"/>
                    <a:pt x="41" y="5"/>
                    <a:pt x="35" y="4"/>
                  </a:cubicBezTo>
                  <a:close/>
                </a:path>
              </a:pathLst>
            </a:custGeom>
            <a:solidFill>
              <a:srgbClr val="CE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446"/>
            <p:cNvSpPr>
              <a:spLocks/>
            </p:cNvSpPr>
            <p:nvPr/>
          </p:nvSpPr>
          <p:spPr bwMode="auto">
            <a:xfrm>
              <a:off x="3953174" y="2624138"/>
              <a:ext cx="163513" cy="833437"/>
            </a:xfrm>
            <a:custGeom>
              <a:avLst/>
              <a:gdLst>
                <a:gd name="T0" fmla="*/ 0 w 59"/>
                <a:gd name="T1" fmla="*/ 22 h 301"/>
                <a:gd name="T2" fmla="*/ 11 w 59"/>
                <a:gd name="T3" fmla="*/ 301 h 301"/>
                <a:gd name="T4" fmla="*/ 58 w 59"/>
                <a:gd name="T5" fmla="*/ 301 h 301"/>
                <a:gd name="T6" fmla="*/ 59 w 59"/>
                <a:gd name="T7" fmla="*/ 0 h 301"/>
                <a:gd name="T8" fmla="*/ 0 w 59"/>
                <a:gd name="T9" fmla="*/ 2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01">
                  <a:moveTo>
                    <a:pt x="0" y="22"/>
                  </a:moveTo>
                  <a:cubicBezTo>
                    <a:pt x="0" y="23"/>
                    <a:pt x="11" y="301"/>
                    <a:pt x="11" y="301"/>
                  </a:cubicBezTo>
                  <a:cubicBezTo>
                    <a:pt x="58" y="301"/>
                    <a:pt x="58" y="301"/>
                    <a:pt x="58" y="30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7" y="3"/>
                    <a:pt x="3" y="12"/>
                    <a:pt x="0" y="22"/>
                  </a:cubicBezTo>
                  <a:close/>
                </a:path>
              </a:pathLst>
            </a:custGeom>
            <a:solidFill>
              <a:srgbClr val="EEE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447"/>
            <p:cNvSpPr>
              <a:spLocks/>
            </p:cNvSpPr>
            <p:nvPr/>
          </p:nvSpPr>
          <p:spPr bwMode="auto">
            <a:xfrm>
              <a:off x="4751686" y="2625725"/>
              <a:ext cx="165100" cy="831850"/>
            </a:xfrm>
            <a:custGeom>
              <a:avLst/>
              <a:gdLst>
                <a:gd name="T0" fmla="*/ 59 w 60"/>
                <a:gd name="T1" fmla="*/ 21 h 300"/>
                <a:gd name="T2" fmla="*/ 48 w 60"/>
                <a:gd name="T3" fmla="*/ 300 h 300"/>
                <a:gd name="T4" fmla="*/ 1 w 60"/>
                <a:gd name="T5" fmla="*/ 300 h 300"/>
                <a:gd name="T6" fmla="*/ 0 w 60"/>
                <a:gd name="T7" fmla="*/ 0 h 300"/>
                <a:gd name="T8" fmla="*/ 59 w 60"/>
                <a:gd name="T9" fmla="*/ 2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300">
                  <a:moveTo>
                    <a:pt x="59" y="21"/>
                  </a:moveTo>
                  <a:cubicBezTo>
                    <a:pt x="60" y="22"/>
                    <a:pt x="48" y="300"/>
                    <a:pt x="48" y="300"/>
                  </a:cubicBezTo>
                  <a:cubicBezTo>
                    <a:pt x="1" y="300"/>
                    <a:pt x="1" y="300"/>
                    <a:pt x="1" y="3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3"/>
                    <a:pt x="57" y="11"/>
                    <a:pt x="59" y="21"/>
                  </a:cubicBezTo>
                  <a:close/>
                </a:path>
              </a:pathLst>
            </a:custGeom>
            <a:solidFill>
              <a:srgbClr val="EEE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448"/>
            <p:cNvSpPr>
              <a:spLocks/>
            </p:cNvSpPr>
            <p:nvPr/>
          </p:nvSpPr>
          <p:spPr bwMode="auto">
            <a:xfrm>
              <a:off x="4334174" y="3686175"/>
              <a:ext cx="198438" cy="11112"/>
            </a:xfrm>
            <a:custGeom>
              <a:avLst/>
              <a:gdLst>
                <a:gd name="T0" fmla="*/ 71 w 72"/>
                <a:gd name="T1" fmla="*/ 4 h 4"/>
                <a:gd name="T2" fmla="*/ 1 w 72"/>
                <a:gd name="T3" fmla="*/ 4 h 4"/>
                <a:gd name="T4" fmla="*/ 0 w 72"/>
                <a:gd name="T5" fmla="*/ 2 h 4"/>
                <a:gd name="T6" fmla="*/ 1 w 72"/>
                <a:gd name="T7" fmla="*/ 0 h 4"/>
                <a:gd name="T8" fmla="*/ 71 w 72"/>
                <a:gd name="T9" fmla="*/ 0 h 4"/>
                <a:gd name="T10" fmla="*/ 72 w 72"/>
                <a:gd name="T11" fmla="*/ 2 h 4"/>
                <a:gd name="T12" fmla="*/ 71 w 72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4">
                  <a:moveTo>
                    <a:pt x="7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2" y="0"/>
                    <a:pt x="72" y="1"/>
                    <a:pt x="72" y="2"/>
                  </a:cubicBezTo>
                  <a:cubicBezTo>
                    <a:pt x="72" y="3"/>
                    <a:pt x="72" y="4"/>
                    <a:pt x="71" y="4"/>
                  </a:cubicBezTo>
                  <a:close/>
                </a:path>
              </a:pathLst>
            </a:custGeom>
            <a:solidFill>
              <a:srgbClr val="3A2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9" name="组合 498"/>
          <p:cNvGrpSpPr/>
          <p:nvPr/>
        </p:nvGrpSpPr>
        <p:grpSpPr>
          <a:xfrm>
            <a:off x="2383136" y="2071688"/>
            <a:ext cx="1114426" cy="2354262"/>
            <a:chOff x="2383136" y="2071688"/>
            <a:chExt cx="1114426" cy="2354262"/>
          </a:xfrm>
        </p:grpSpPr>
        <p:sp>
          <p:nvSpPr>
            <p:cNvPr id="479" name="Freeform 449"/>
            <p:cNvSpPr>
              <a:spLocks/>
            </p:cNvSpPr>
            <p:nvPr/>
          </p:nvSpPr>
          <p:spPr bwMode="auto">
            <a:xfrm>
              <a:off x="3013374" y="2922588"/>
              <a:ext cx="484188" cy="393700"/>
            </a:xfrm>
            <a:custGeom>
              <a:avLst/>
              <a:gdLst>
                <a:gd name="T0" fmla="*/ 4 w 175"/>
                <a:gd name="T1" fmla="*/ 37 h 142"/>
                <a:gd name="T2" fmla="*/ 82 w 175"/>
                <a:gd name="T3" fmla="*/ 86 h 142"/>
                <a:gd name="T4" fmla="*/ 129 w 175"/>
                <a:gd name="T5" fmla="*/ 16 h 142"/>
                <a:gd name="T6" fmla="*/ 158 w 175"/>
                <a:gd name="T7" fmla="*/ 9 h 142"/>
                <a:gd name="T8" fmla="*/ 165 w 175"/>
                <a:gd name="T9" fmla="*/ 38 h 142"/>
                <a:gd name="T10" fmla="*/ 88 w 175"/>
                <a:gd name="T11" fmla="*/ 138 h 142"/>
                <a:gd name="T12" fmla="*/ 0 w 175"/>
                <a:gd name="T13" fmla="*/ 85 h 142"/>
                <a:gd name="T14" fmla="*/ 4 w 175"/>
                <a:gd name="T15" fmla="*/ 3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142">
                  <a:moveTo>
                    <a:pt x="4" y="37"/>
                  </a:moveTo>
                  <a:cubicBezTo>
                    <a:pt x="82" y="86"/>
                    <a:pt x="82" y="86"/>
                    <a:pt x="82" y="86"/>
                  </a:cubicBezTo>
                  <a:cubicBezTo>
                    <a:pt x="82" y="86"/>
                    <a:pt x="127" y="20"/>
                    <a:pt x="129" y="16"/>
                  </a:cubicBezTo>
                  <a:cubicBezTo>
                    <a:pt x="134" y="9"/>
                    <a:pt x="144" y="0"/>
                    <a:pt x="158" y="9"/>
                  </a:cubicBezTo>
                  <a:cubicBezTo>
                    <a:pt x="175" y="19"/>
                    <a:pt x="165" y="38"/>
                    <a:pt x="165" y="38"/>
                  </a:cubicBezTo>
                  <a:cubicBezTo>
                    <a:pt x="165" y="38"/>
                    <a:pt x="101" y="134"/>
                    <a:pt x="88" y="138"/>
                  </a:cubicBezTo>
                  <a:cubicBezTo>
                    <a:pt x="76" y="142"/>
                    <a:pt x="0" y="85"/>
                    <a:pt x="0" y="85"/>
                  </a:cubicBezTo>
                  <a:lnTo>
                    <a:pt x="4" y="37"/>
                  </a:ln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450"/>
            <p:cNvSpPr>
              <a:spLocks/>
            </p:cNvSpPr>
            <p:nvPr/>
          </p:nvSpPr>
          <p:spPr bwMode="auto">
            <a:xfrm>
              <a:off x="3311824" y="2952750"/>
              <a:ext cx="44450" cy="127000"/>
            </a:xfrm>
            <a:custGeom>
              <a:avLst/>
              <a:gdLst>
                <a:gd name="T0" fmla="*/ 1 w 16"/>
                <a:gd name="T1" fmla="*/ 46 h 46"/>
                <a:gd name="T2" fmla="*/ 0 w 16"/>
                <a:gd name="T3" fmla="*/ 11 h 46"/>
                <a:gd name="T4" fmla="*/ 8 w 16"/>
                <a:gd name="T5" fmla="*/ 2 h 46"/>
                <a:gd name="T6" fmla="*/ 15 w 16"/>
                <a:gd name="T7" fmla="*/ 27 h 46"/>
                <a:gd name="T8" fmla="*/ 1 w 16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6">
                  <a:moveTo>
                    <a:pt x="1" y="46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0"/>
                    <a:pt x="8" y="2"/>
                  </a:cubicBezTo>
                  <a:cubicBezTo>
                    <a:pt x="16" y="5"/>
                    <a:pt x="15" y="27"/>
                    <a:pt x="15" y="27"/>
                  </a:cubicBezTo>
                  <a:lnTo>
                    <a:pt x="1" y="46"/>
                  </a:ln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451"/>
            <p:cNvSpPr>
              <a:spLocks/>
            </p:cNvSpPr>
            <p:nvPr/>
          </p:nvSpPr>
          <p:spPr bwMode="auto">
            <a:xfrm>
              <a:off x="2527599" y="3057525"/>
              <a:ext cx="104775" cy="501650"/>
            </a:xfrm>
            <a:custGeom>
              <a:avLst/>
              <a:gdLst>
                <a:gd name="T0" fmla="*/ 0 w 38"/>
                <a:gd name="T1" fmla="*/ 4 h 181"/>
                <a:gd name="T2" fmla="*/ 0 w 38"/>
                <a:gd name="T3" fmla="*/ 161 h 181"/>
                <a:gd name="T4" fmla="*/ 19 w 38"/>
                <a:gd name="T5" fmla="*/ 180 h 181"/>
                <a:gd name="T6" fmla="*/ 38 w 38"/>
                <a:gd name="T7" fmla="*/ 161 h 181"/>
                <a:gd name="T8" fmla="*/ 38 w 38"/>
                <a:gd name="T9" fmla="*/ 0 h 181"/>
                <a:gd name="T10" fmla="*/ 0 w 38"/>
                <a:gd name="T11" fmla="*/ 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81">
                  <a:moveTo>
                    <a:pt x="0" y="4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3" y="179"/>
                    <a:pt x="19" y="180"/>
                  </a:cubicBezTo>
                  <a:cubicBezTo>
                    <a:pt x="34" y="181"/>
                    <a:pt x="38" y="161"/>
                    <a:pt x="38" y="161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452"/>
            <p:cNvSpPr>
              <a:spLocks/>
            </p:cNvSpPr>
            <p:nvPr/>
          </p:nvSpPr>
          <p:spPr bwMode="auto">
            <a:xfrm>
              <a:off x="2830811" y="3556000"/>
              <a:ext cx="160338" cy="825500"/>
            </a:xfrm>
            <a:custGeom>
              <a:avLst/>
              <a:gdLst>
                <a:gd name="T0" fmla="*/ 0 w 101"/>
                <a:gd name="T1" fmla="*/ 6 h 520"/>
                <a:gd name="T2" fmla="*/ 82 w 101"/>
                <a:gd name="T3" fmla="*/ 0 h 520"/>
                <a:gd name="T4" fmla="*/ 51 w 101"/>
                <a:gd name="T5" fmla="*/ 473 h 520"/>
                <a:gd name="T6" fmla="*/ 91 w 101"/>
                <a:gd name="T7" fmla="*/ 499 h 520"/>
                <a:gd name="T8" fmla="*/ 101 w 101"/>
                <a:gd name="T9" fmla="*/ 513 h 520"/>
                <a:gd name="T10" fmla="*/ 82 w 101"/>
                <a:gd name="T11" fmla="*/ 520 h 520"/>
                <a:gd name="T12" fmla="*/ 30 w 101"/>
                <a:gd name="T13" fmla="*/ 505 h 520"/>
                <a:gd name="T14" fmla="*/ 9 w 101"/>
                <a:gd name="T15" fmla="*/ 477 h 520"/>
                <a:gd name="T16" fmla="*/ 0 w 101"/>
                <a:gd name="T17" fmla="*/ 466 h 520"/>
                <a:gd name="T18" fmla="*/ 0 w 101"/>
                <a:gd name="T19" fmla="*/ 466 h 520"/>
                <a:gd name="T20" fmla="*/ 0 w 101"/>
                <a:gd name="T21" fmla="*/ 466 h 520"/>
                <a:gd name="T22" fmla="*/ 0 w 101"/>
                <a:gd name="T23" fmla="*/ 6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520">
                  <a:moveTo>
                    <a:pt x="0" y="6"/>
                  </a:moveTo>
                  <a:lnTo>
                    <a:pt x="82" y="0"/>
                  </a:lnTo>
                  <a:lnTo>
                    <a:pt x="51" y="473"/>
                  </a:lnTo>
                  <a:lnTo>
                    <a:pt x="91" y="499"/>
                  </a:lnTo>
                  <a:lnTo>
                    <a:pt x="101" y="513"/>
                  </a:lnTo>
                  <a:lnTo>
                    <a:pt x="82" y="520"/>
                  </a:lnTo>
                  <a:lnTo>
                    <a:pt x="30" y="505"/>
                  </a:lnTo>
                  <a:lnTo>
                    <a:pt x="9" y="477"/>
                  </a:lnTo>
                  <a:lnTo>
                    <a:pt x="0" y="466"/>
                  </a:lnTo>
                  <a:lnTo>
                    <a:pt x="0" y="466"/>
                  </a:lnTo>
                  <a:lnTo>
                    <a:pt x="0" y="46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453"/>
            <p:cNvSpPr>
              <a:spLocks/>
            </p:cNvSpPr>
            <p:nvPr/>
          </p:nvSpPr>
          <p:spPr bwMode="auto">
            <a:xfrm>
              <a:off x="2830811" y="4295775"/>
              <a:ext cx="230188" cy="130175"/>
            </a:xfrm>
            <a:custGeom>
              <a:avLst/>
              <a:gdLst>
                <a:gd name="T0" fmla="*/ 24 w 83"/>
                <a:gd name="T1" fmla="*/ 17 h 47"/>
                <a:gd name="T2" fmla="*/ 47 w 83"/>
                <a:gd name="T3" fmla="*/ 25 h 47"/>
                <a:gd name="T4" fmla="*/ 52 w 83"/>
                <a:gd name="T5" fmla="*/ 19 h 47"/>
                <a:gd name="T6" fmla="*/ 76 w 83"/>
                <a:gd name="T7" fmla="*/ 36 h 47"/>
                <a:gd name="T8" fmla="*/ 76 w 83"/>
                <a:gd name="T9" fmla="*/ 47 h 47"/>
                <a:gd name="T10" fmla="*/ 14 w 83"/>
                <a:gd name="T11" fmla="*/ 32 h 47"/>
                <a:gd name="T12" fmla="*/ 14 w 83"/>
                <a:gd name="T13" fmla="*/ 43 h 47"/>
                <a:gd name="T14" fmla="*/ 0 w 83"/>
                <a:gd name="T15" fmla="*/ 43 h 47"/>
                <a:gd name="T16" fmla="*/ 0 w 83"/>
                <a:gd name="T17" fmla="*/ 0 h 47"/>
                <a:gd name="T18" fmla="*/ 24 w 83"/>
                <a:gd name="T1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47">
                  <a:moveTo>
                    <a:pt x="24" y="17"/>
                  </a:moveTo>
                  <a:cubicBezTo>
                    <a:pt x="31" y="21"/>
                    <a:pt x="38" y="26"/>
                    <a:pt x="47" y="25"/>
                  </a:cubicBezTo>
                  <a:cubicBezTo>
                    <a:pt x="51" y="25"/>
                    <a:pt x="52" y="22"/>
                    <a:pt x="52" y="19"/>
                  </a:cubicBezTo>
                  <a:cubicBezTo>
                    <a:pt x="63" y="26"/>
                    <a:pt x="74" y="33"/>
                    <a:pt x="76" y="36"/>
                  </a:cubicBezTo>
                  <a:cubicBezTo>
                    <a:pt x="82" y="40"/>
                    <a:pt x="83" y="47"/>
                    <a:pt x="76" y="47"/>
                  </a:cubicBezTo>
                  <a:cubicBezTo>
                    <a:pt x="69" y="46"/>
                    <a:pt x="14" y="32"/>
                    <a:pt x="14" y="32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5"/>
                    <a:pt x="16" y="11"/>
                    <a:pt x="24" y="17"/>
                  </a:cubicBezTo>
                  <a:close/>
                </a:path>
              </a:pathLst>
            </a:custGeom>
            <a:solidFill>
              <a:srgbClr val="CE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454"/>
            <p:cNvSpPr>
              <a:spLocks/>
            </p:cNvSpPr>
            <p:nvPr/>
          </p:nvSpPr>
          <p:spPr bwMode="auto">
            <a:xfrm>
              <a:off x="2643486" y="3556000"/>
              <a:ext cx="160338" cy="825500"/>
            </a:xfrm>
            <a:custGeom>
              <a:avLst/>
              <a:gdLst>
                <a:gd name="T0" fmla="*/ 101 w 101"/>
                <a:gd name="T1" fmla="*/ 6 h 520"/>
                <a:gd name="T2" fmla="*/ 17 w 101"/>
                <a:gd name="T3" fmla="*/ 0 h 520"/>
                <a:gd name="T4" fmla="*/ 51 w 101"/>
                <a:gd name="T5" fmla="*/ 473 h 520"/>
                <a:gd name="T6" fmla="*/ 9 w 101"/>
                <a:gd name="T7" fmla="*/ 499 h 520"/>
                <a:gd name="T8" fmla="*/ 0 w 101"/>
                <a:gd name="T9" fmla="*/ 513 h 520"/>
                <a:gd name="T10" fmla="*/ 17 w 101"/>
                <a:gd name="T11" fmla="*/ 520 h 520"/>
                <a:gd name="T12" fmla="*/ 71 w 101"/>
                <a:gd name="T13" fmla="*/ 505 h 520"/>
                <a:gd name="T14" fmla="*/ 92 w 101"/>
                <a:gd name="T15" fmla="*/ 477 h 520"/>
                <a:gd name="T16" fmla="*/ 101 w 101"/>
                <a:gd name="T17" fmla="*/ 466 h 520"/>
                <a:gd name="T18" fmla="*/ 101 w 101"/>
                <a:gd name="T19" fmla="*/ 466 h 520"/>
                <a:gd name="T20" fmla="*/ 101 w 101"/>
                <a:gd name="T21" fmla="*/ 466 h 520"/>
                <a:gd name="T22" fmla="*/ 101 w 101"/>
                <a:gd name="T23" fmla="*/ 6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520">
                  <a:moveTo>
                    <a:pt x="101" y="6"/>
                  </a:moveTo>
                  <a:lnTo>
                    <a:pt x="17" y="0"/>
                  </a:lnTo>
                  <a:lnTo>
                    <a:pt x="51" y="473"/>
                  </a:lnTo>
                  <a:lnTo>
                    <a:pt x="9" y="499"/>
                  </a:lnTo>
                  <a:lnTo>
                    <a:pt x="0" y="513"/>
                  </a:lnTo>
                  <a:lnTo>
                    <a:pt x="17" y="520"/>
                  </a:lnTo>
                  <a:lnTo>
                    <a:pt x="71" y="505"/>
                  </a:lnTo>
                  <a:lnTo>
                    <a:pt x="92" y="477"/>
                  </a:lnTo>
                  <a:lnTo>
                    <a:pt x="101" y="466"/>
                  </a:lnTo>
                  <a:lnTo>
                    <a:pt x="101" y="466"/>
                  </a:lnTo>
                  <a:lnTo>
                    <a:pt x="101" y="466"/>
                  </a:lnTo>
                  <a:lnTo>
                    <a:pt x="101" y="6"/>
                  </a:ln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455"/>
            <p:cNvSpPr>
              <a:spLocks/>
            </p:cNvSpPr>
            <p:nvPr/>
          </p:nvSpPr>
          <p:spPr bwMode="auto">
            <a:xfrm>
              <a:off x="2564111" y="3384550"/>
              <a:ext cx="512763" cy="584200"/>
            </a:xfrm>
            <a:custGeom>
              <a:avLst/>
              <a:gdLst>
                <a:gd name="T0" fmla="*/ 23 w 186"/>
                <a:gd name="T1" fmla="*/ 0 h 211"/>
                <a:gd name="T2" fmla="*/ 16 w 186"/>
                <a:gd name="T3" fmla="*/ 10 h 211"/>
                <a:gd name="T4" fmla="*/ 2 w 186"/>
                <a:gd name="T5" fmla="*/ 89 h 211"/>
                <a:gd name="T6" fmla="*/ 21 w 186"/>
                <a:gd name="T7" fmla="*/ 211 h 211"/>
                <a:gd name="T8" fmla="*/ 167 w 186"/>
                <a:gd name="T9" fmla="*/ 211 h 211"/>
                <a:gd name="T10" fmla="*/ 186 w 186"/>
                <a:gd name="T11" fmla="*/ 89 h 211"/>
                <a:gd name="T12" fmla="*/ 171 w 186"/>
                <a:gd name="T13" fmla="*/ 10 h 211"/>
                <a:gd name="T14" fmla="*/ 160 w 186"/>
                <a:gd name="T15" fmla="*/ 1 h 211"/>
                <a:gd name="T16" fmla="*/ 23 w 186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211">
                  <a:moveTo>
                    <a:pt x="23" y="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4" y="63"/>
                    <a:pt x="2" y="89"/>
                  </a:cubicBezTo>
                  <a:cubicBezTo>
                    <a:pt x="0" y="115"/>
                    <a:pt x="21" y="211"/>
                    <a:pt x="21" y="211"/>
                  </a:cubicBezTo>
                  <a:cubicBezTo>
                    <a:pt x="167" y="211"/>
                    <a:pt x="167" y="211"/>
                    <a:pt x="167" y="211"/>
                  </a:cubicBezTo>
                  <a:cubicBezTo>
                    <a:pt x="167" y="211"/>
                    <a:pt x="186" y="111"/>
                    <a:pt x="186" y="89"/>
                  </a:cubicBezTo>
                  <a:cubicBezTo>
                    <a:pt x="186" y="67"/>
                    <a:pt x="171" y="10"/>
                    <a:pt x="171" y="10"/>
                  </a:cubicBezTo>
                  <a:cubicBezTo>
                    <a:pt x="160" y="1"/>
                    <a:pt x="160" y="1"/>
                    <a:pt x="160" y="1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686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456"/>
            <p:cNvSpPr>
              <a:spLocks/>
            </p:cNvSpPr>
            <p:nvPr/>
          </p:nvSpPr>
          <p:spPr bwMode="auto">
            <a:xfrm>
              <a:off x="2583161" y="2897188"/>
              <a:ext cx="474663" cy="465137"/>
            </a:xfrm>
            <a:custGeom>
              <a:avLst/>
              <a:gdLst>
                <a:gd name="T0" fmla="*/ 9 w 172"/>
                <a:gd name="T1" fmla="*/ 168 h 168"/>
                <a:gd name="T2" fmla="*/ 164 w 172"/>
                <a:gd name="T3" fmla="*/ 168 h 168"/>
                <a:gd name="T4" fmla="*/ 172 w 172"/>
                <a:gd name="T5" fmla="*/ 27 h 168"/>
                <a:gd name="T6" fmla="*/ 118 w 172"/>
                <a:gd name="T7" fmla="*/ 2 h 168"/>
                <a:gd name="T8" fmla="*/ 83 w 172"/>
                <a:gd name="T9" fmla="*/ 0 h 168"/>
                <a:gd name="T10" fmla="*/ 48 w 172"/>
                <a:gd name="T11" fmla="*/ 3 h 168"/>
                <a:gd name="T12" fmla="*/ 0 w 172"/>
                <a:gd name="T13" fmla="*/ 27 h 168"/>
                <a:gd name="T14" fmla="*/ 9 w 172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168">
                  <a:moveTo>
                    <a:pt x="9" y="168"/>
                  </a:moveTo>
                  <a:cubicBezTo>
                    <a:pt x="164" y="168"/>
                    <a:pt x="164" y="168"/>
                    <a:pt x="164" y="168"/>
                  </a:cubicBezTo>
                  <a:cubicBezTo>
                    <a:pt x="172" y="27"/>
                    <a:pt x="172" y="27"/>
                    <a:pt x="172" y="27"/>
                  </a:cubicBezTo>
                  <a:cubicBezTo>
                    <a:pt x="172" y="27"/>
                    <a:pt x="160" y="8"/>
                    <a:pt x="118" y="2"/>
                  </a:cubicBezTo>
                  <a:cubicBezTo>
                    <a:pt x="108" y="0"/>
                    <a:pt x="96" y="0"/>
                    <a:pt x="83" y="0"/>
                  </a:cubicBezTo>
                  <a:cubicBezTo>
                    <a:pt x="70" y="0"/>
                    <a:pt x="58" y="1"/>
                    <a:pt x="48" y="3"/>
                  </a:cubicBezTo>
                  <a:cubicBezTo>
                    <a:pt x="8" y="11"/>
                    <a:pt x="0" y="27"/>
                    <a:pt x="0" y="27"/>
                  </a:cubicBezTo>
                  <a:lnTo>
                    <a:pt x="9" y="168"/>
                  </a:lnTo>
                  <a:close/>
                </a:path>
              </a:pathLst>
            </a:custGeom>
            <a:solidFill>
              <a:srgbClr val="686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457"/>
            <p:cNvSpPr>
              <a:spLocks/>
            </p:cNvSpPr>
            <p:nvPr/>
          </p:nvSpPr>
          <p:spPr bwMode="auto">
            <a:xfrm>
              <a:off x="2713336" y="2892425"/>
              <a:ext cx="198438" cy="96837"/>
            </a:xfrm>
            <a:custGeom>
              <a:avLst/>
              <a:gdLst>
                <a:gd name="T0" fmla="*/ 26 w 72"/>
                <a:gd name="T1" fmla="*/ 6 h 35"/>
                <a:gd name="T2" fmla="*/ 17 w 72"/>
                <a:gd name="T3" fmla="*/ 3 h 35"/>
                <a:gd name="T4" fmla="*/ 6 w 72"/>
                <a:gd name="T5" fmla="*/ 22 h 35"/>
                <a:gd name="T6" fmla="*/ 36 w 72"/>
                <a:gd name="T7" fmla="*/ 22 h 35"/>
                <a:gd name="T8" fmla="*/ 62 w 72"/>
                <a:gd name="T9" fmla="*/ 24 h 35"/>
                <a:gd name="T10" fmla="*/ 55 w 72"/>
                <a:gd name="T11" fmla="*/ 2 h 35"/>
                <a:gd name="T12" fmla="*/ 26 w 72"/>
                <a:gd name="T13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35">
                  <a:moveTo>
                    <a:pt x="26" y="6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0" y="5"/>
                    <a:pt x="6" y="22"/>
                  </a:cubicBezTo>
                  <a:cubicBezTo>
                    <a:pt x="11" y="35"/>
                    <a:pt x="33" y="27"/>
                    <a:pt x="36" y="22"/>
                  </a:cubicBezTo>
                  <a:cubicBezTo>
                    <a:pt x="36" y="22"/>
                    <a:pt x="49" y="35"/>
                    <a:pt x="62" y="24"/>
                  </a:cubicBezTo>
                  <a:cubicBezTo>
                    <a:pt x="72" y="15"/>
                    <a:pt x="67" y="3"/>
                    <a:pt x="55" y="2"/>
                  </a:cubicBezTo>
                  <a:cubicBezTo>
                    <a:pt x="43" y="0"/>
                    <a:pt x="26" y="6"/>
                    <a:pt x="26" y="6"/>
                  </a:cubicBezTo>
                  <a:close/>
                </a:path>
              </a:pathLst>
            </a:custGeom>
            <a:solidFill>
              <a:srgbClr val="6A4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Rectangle 458"/>
            <p:cNvSpPr>
              <a:spLocks noChangeArrowheads="1"/>
            </p:cNvSpPr>
            <p:nvPr/>
          </p:nvSpPr>
          <p:spPr bwMode="auto">
            <a:xfrm>
              <a:off x="2808586" y="2949575"/>
              <a:ext cx="9525" cy="412750"/>
            </a:xfrm>
            <a:prstGeom prst="rect">
              <a:avLst/>
            </a:prstGeom>
            <a:solidFill>
              <a:srgbClr val="6A4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459"/>
            <p:cNvSpPr>
              <a:spLocks/>
            </p:cNvSpPr>
            <p:nvPr/>
          </p:nvSpPr>
          <p:spPr bwMode="auto">
            <a:xfrm>
              <a:off x="2756199" y="2795588"/>
              <a:ext cx="111125" cy="157162"/>
            </a:xfrm>
            <a:custGeom>
              <a:avLst/>
              <a:gdLst>
                <a:gd name="T0" fmla="*/ 40 w 40"/>
                <a:gd name="T1" fmla="*/ 0 h 57"/>
                <a:gd name="T2" fmla="*/ 0 w 40"/>
                <a:gd name="T3" fmla="*/ 0 h 57"/>
                <a:gd name="T4" fmla="*/ 1 w 40"/>
                <a:gd name="T5" fmla="*/ 39 h 57"/>
                <a:gd name="T6" fmla="*/ 20 w 40"/>
                <a:gd name="T7" fmla="*/ 57 h 57"/>
                <a:gd name="T8" fmla="*/ 40 w 40"/>
                <a:gd name="T9" fmla="*/ 39 h 57"/>
                <a:gd name="T10" fmla="*/ 40 w 40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57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2" y="49"/>
                    <a:pt x="10" y="57"/>
                    <a:pt x="20" y="57"/>
                  </a:cubicBezTo>
                  <a:cubicBezTo>
                    <a:pt x="30" y="57"/>
                    <a:pt x="38" y="49"/>
                    <a:pt x="40" y="39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460"/>
            <p:cNvSpPr>
              <a:spLocks/>
            </p:cNvSpPr>
            <p:nvPr/>
          </p:nvSpPr>
          <p:spPr bwMode="auto">
            <a:xfrm>
              <a:off x="2756199" y="2795588"/>
              <a:ext cx="111125" cy="74612"/>
            </a:xfrm>
            <a:custGeom>
              <a:avLst/>
              <a:gdLst>
                <a:gd name="T0" fmla="*/ 40 w 40"/>
                <a:gd name="T1" fmla="*/ 21 h 27"/>
                <a:gd name="T2" fmla="*/ 40 w 40"/>
                <a:gd name="T3" fmla="*/ 0 h 27"/>
                <a:gd name="T4" fmla="*/ 0 w 40"/>
                <a:gd name="T5" fmla="*/ 0 h 27"/>
                <a:gd name="T6" fmla="*/ 1 w 40"/>
                <a:gd name="T7" fmla="*/ 23 h 27"/>
                <a:gd name="T8" fmla="*/ 40 w 40"/>
                <a:gd name="T9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7">
                  <a:moveTo>
                    <a:pt x="40" y="21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8" y="27"/>
                    <a:pt x="27" y="25"/>
                    <a:pt x="40" y="21"/>
                  </a:cubicBezTo>
                  <a:close/>
                </a:path>
              </a:pathLst>
            </a:custGeom>
            <a:solidFill>
              <a:srgbClr val="EDC5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461"/>
            <p:cNvSpPr>
              <a:spLocks/>
            </p:cNvSpPr>
            <p:nvPr/>
          </p:nvSpPr>
          <p:spPr bwMode="auto">
            <a:xfrm>
              <a:off x="2383136" y="2071688"/>
              <a:ext cx="871538" cy="833437"/>
            </a:xfrm>
            <a:custGeom>
              <a:avLst/>
              <a:gdLst>
                <a:gd name="T0" fmla="*/ 146 w 315"/>
                <a:gd name="T1" fmla="*/ 15 h 301"/>
                <a:gd name="T2" fmla="*/ 43 w 315"/>
                <a:gd name="T3" fmla="*/ 58 h 301"/>
                <a:gd name="T4" fmla="*/ 0 w 315"/>
                <a:gd name="T5" fmla="*/ 183 h 301"/>
                <a:gd name="T6" fmla="*/ 18 w 315"/>
                <a:gd name="T7" fmla="*/ 167 h 301"/>
                <a:gd name="T8" fmla="*/ 6 w 315"/>
                <a:gd name="T9" fmla="*/ 222 h 301"/>
                <a:gd name="T10" fmla="*/ 72 w 315"/>
                <a:gd name="T11" fmla="*/ 298 h 301"/>
                <a:gd name="T12" fmla="*/ 129 w 315"/>
                <a:gd name="T13" fmla="*/ 257 h 301"/>
                <a:gd name="T14" fmla="*/ 196 w 315"/>
                <a:gd name="T15" fmla="*/ 253 h 301"/>
                <a:gd name="T16" fmla="*/ 255 w 315"/>
                <a:gd name="T17" fmla="*/ 296 h 301"/>
                <a:gd name="T18" fmla="*/ 312 w 315"/>
                <a:gd name="T19" fmla="*/ 210 h 301"/>
                <a:gd name="T20" fmla="*/ 304 w 315"/>
                <a:gd name="T21" fmla="*/ 167 h 301"/>
                <a:gd name="T22" fmla="*/ 315 w 315"/>
                <a:gd name="T23" fmla="*/ 170 h 301"/>
                <a:gd name="T24" fmla="*/ 303 w 315"/>
                <a:gd name="T25" fmla="*/ 126 h 301"/>
                <a:gd name="T26" fmla="*/ 146 w 315"/>
                <a:gd name="T27" fmla="*/ 1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5" h="301">
                  <a:moveTo>
                    <a:pt x="146" y="15"/>
                  </a:moveTo>
                  <a:cubicBezTo>
                    <a:pt x="146" y="15"/>
                    <a:pt x="75" y="21"/>
                    <a:pt x="43" y="58"/>
                  </a:cubicBezTo>
                  <a:cubicBezTo>
                    <a:pt x="11" y="95"/>
                    <a:pt x="23" y="115"/>
                    <a:pt x="0" y="183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8" y="167"/>
                    <a:pt x="6" y="192"/>
                    <a:pt x="6" y="222"/>
                  </a:cubicBezTo>
                  <a:cubicBezTo>
                    <a:pt x="6" y="252"/>
                    <a:pt x="21" y="301"/>
                    <a:pt x="72" y="298"/>
                  </a:cubicBezTo>
                  <a:cubicBezTo>
                    <a:pt x="123" y="294"/>
                    <a:pt x="129" y="257"/>
                    <a:pt x="129" y="257"/>
                  </a:cubicBezTo>
                  <a:cubicBezTo>
                    <a:pt x="196" y="253"/>
                    <a:pt x="196" y="253"/>
                    <a:pt x="196" y="253"/>
                  </a:cubicBezTo>
                  <a:cubicBezTo>
                    <a:pt x="196" y="253"/>
                    <a:pt x="217" y="296"/>
                    <a:pt x="255" y="296"/>
                  </a:cubicBezTo>
                  <a:cubicBezTo>
                    <a:pt x="315" y="296"/>
                    <a:pt x="314" y="227"/>
                    <a:pt x="312" y="210"/>
                  </a:cubicBezTo>
                  <a:cubicBezTo>
                    <a:pt x="310" y="192"/>
                    <a:pt x="304" y="167"/>
                    <a:pt x="304" y="167"/>
                  </a:cubicBezTo>
                  <a:cubicBezTo>
                    <a:pt x="315" y="170"/>
                    <a:pt x="315" y="170"/>
                    <a:pt x="315" y="170"/>
                  </a:cubicBezTo>
                  <a:cubicBezTo>
                    <a:pt x="315" y="170"/>
                    <a:pt x="307" y="145"/>
                    <a:pt x="303" y="126"/>
                  </a:cubicBezTo>
                  <a:cubicBezTo>
                    <a:pt x="299" y="107"/>
                    <a:pt x="288" y="0"/>
                    <a:pt x="146" y="15"/>
                  </a:cubicBezTo>
                  <a:close/>
                </a:path>
              </a:pathLst>
            </a:custGeom>
            <a:solidFill>
              <a:srgbClr val="4C3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462"/>
            <p:cNvSpPr>
              <a:spLocks/>
            </p:cNvSpPr>
            <p:nvPr/>
          </p:nvSpPr>
          <p:spPr bwMode="auto">
            <a:xfrm>
              <a:off x="2554586" y="2276475"/>
              <a:ext cx="573088" cy="576262"/>
            </a:xfrm>
            <a:custGeom>
              <a:avLst/>
              <a:gdLst>
                <a:gd name="T0" fmla="*/ 113 w 207"/>
                <a:gd name="T1" fmla="*/ 0 h 208"/>
                <a:gd name="T2" fmla="*/ 198 w 207"/>
                <a:gd name="T3" fmla="*/ 74 h 208"/>
                <a:gd name="T4" fmla="*/ 190 w 207"/>
                <a:gd name="T5" fmla="*/ 193 h 208"/>
                <a:gd name="T6" fmla="*/ 99 w 207"/>
                <a:gd name="T7" fmla="*/ 208 h 208"/>
                <a:gd name="T8" fmla="*/ 8 w 207"/>
                <a:gd name="T9" fmla="*/ 195 h 208"/>
                <a:gd name="T10" fmla="*/ 0 w 207"/>
                <a:gd name="T11" fmla="*/ 113 h 208"/>
                <a:gd name="T12" fmla="*/ 84 w 207"/>
                <a:gd name="T13" fmla="*/ 29 h 208"/>
                <a:gd name="T14" fmla="*/ 72 w 207"/>
                <a:gd name="T15" fmla="*/ 77 h 208"/>
                <a:gd name="T16" fmla="*/ 113 w 207"/>
                <a:gd name="T1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08">
                  <a:moveTo>
                    <a:pt x="113" y="0"/>
                  </a:moveTo>
                  <a:cubicBezTo>
                    <a:pt x="113" y="0"/>
                    <a:pt x="132" y="56"/>
                    <a:pt x="198" y="74"/>
                  </a:cubicBezTo>
                  <a:cubicBezTo>
                    <a:pt x="198" y="74"/>
                    <a:pt x="207" y="182"/>
                    <a:pt x="190" y="193"/>
                  </a:cubicBezTo>
                  <a:cubicBezTo>
                    <a:pt x="173" y="204"/>
                    <a:pt x="124" y="208"/>
                    <a:pt x="99" y="208"/>
                  </a:cubicBezTo>
                  <a:cubicBezTo>
                    <a:pt x="74" y="208"/>
                    <a:pt x="16" y="206"/>
                    <a:pt x="8" y="195"/>
                  </a:cubicBezTo>
                  <a:cubicBezTo>
                    <a:pt x="0" y="184"/>
                    <a:pt x="0" y="113"/>
                    <a:pt x="0" y="113"/>
                  </a:cubicBezTo>
                  <a:cubicBezTo>
                    <a:pt x="0" y="113"/>
                    <a:pt x="68" y="102"/>
                    <a:pt x="84" y="29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2" y="77"/>
                    <a:pt x="115" y="45"/>
                    <a:pt x="113" y="0"/>
                  </a:cubicBezTo>
                  <a:close/>
                </a:path>
              </a:pathLst>
            </a:custGeom>
            <a:solidFill>
              <a:srgbClr val="FED8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463"/>
            <p:cNvSpPr>
              <a:spLocks/>
            </p:cNvSpPr>
            <p:nvPr/>
          </p:nvSpPr>
          <p:spPr bwMode="auto">
            <a:xfrm>
              <a:off x="2726036" y="2587625"/>
              <a:ext cx="177800" cy="133350"/>
            </a:xfrm>
            <a:custGeom>
              <a:avLst/>
              <a:gdLst>
                <a:gd name="T0" fmla="*/ 14 w 64"/>
                <a:gd name="T1" fmla="*/ 0 h 48"/>
                <a:gd name="T2" fmla="*/ 50 w 64"/>
                <a:gd name="T3" fmla="*/ 0 h 48"/>
                <a:gd name="T4" fmla="*/ 32 w 64"/>
                <a:gd name="T5" fmla="*/ 45 h 48"/>
                <a:gd name="T6" fmla="*/ 14 w 64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48">
                  <a:moveTo>
                    <a:pt x="14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64" y="43"/>
                    <a:pt x="32" y="45"/>
                  </a:cubicBezTo>
                  <a:cubicBezTo>
                    <a:pt x="0" y="48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EDC5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Oval 464"/>
            <p:cNvSpPr>
              <a:spLocks noChangeArrowheads="1"/>
            </p:cNvSpPr>
            <p:nvPr/>
          </p:nvSpPr>
          <p:spPr bwMode="auto">
            <a:xfrm>
              <a:off x="2938761" y="2505075"/>
              <a:ext cx="85725" cy="101600"/>
            </a:xfrm>
            <a:prstGeom prst="ellipse">
              <a:avLst/>
            </a:prstGeom>
            <a:solidFill>
              <a:srgbClr val="3522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465"/>
            <p:cNvSpPr>
              <a:spLocks/>
            </p:cNvSpPr>
            <p:nvPr/>
          </p:nvSpPr>
          <p:spPr bwMode="auto">
            <a:xfrm>
              <a:off x="2627611" y="2517775"/>
              <a:ext cx="85725" cy="88900"/>
            </a:xfrm>
            <a:custGeom>
              <a:avLst/>
              <a:gdLst>
                <a:gd name="T0" fmla="*/ 15 w 31"/>
                <a:gd name="T1" fmla="*/ 32 h 32"/>
                <a:gd name="T2" fmla="*/ 31 w 31"/>
                <a:gd name="T3" fmla="*/ 13 h 32"/>
                <a:gd name="T4" fmla="*/ 25 w 31"/>
                <a:gd name="T5" fmla="*/ 0 h 32"/>
                <a:gd name="T6" fmla="*/ 0 w 31"/>
                <a:gd name="T7" fmla="*/ 17 h 32"/>
                <a:gd name="T8" fmla="*/ 15 w 31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15" y="32"/>
                  </a:moveTo>
                  <a:cubicBezTo>
                    <a:pt x="24" y="32"/>
                    <a:pt x="31" y="23"/>
                    <a:pt x="31" y="13"/>
                  </a:cubicBezTo>
                  <a:cubicBezTo>
                    <a:pt x="31" y="8"/>
                    <a:pt x="29" y="3"/>
                    <a:pt x="25" y="0"/>
                  </a:cubicBezTo>
                  <a:cubicBezTo>
                    <a:pt x="17" y="7"/>
                    <a:pt x="8" y="13"/>
                    <a:pt x="0" y="17"/>
                  </a:cubicBezTo>
                  <a:cubicBezTo>
                    <a:pt x="2" y="25"/>
                    <a:pt x="8" y="32"/>
                    <a:pt x="15" y="32"/>
                  </a:cubicBezTo>
                  <a:close/>
                </a:path>
              </a:pathLst>
            </a:custGeom>
            <a:solidFill>
              <a:srgbClr val="3522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466"/>
            <p:cNvSpPr>
              <a:spLocks/>
            </p:cNvSpPr>
            <p:nvPr/>
          </p:nvSpPr>
          <p:spPr bwMode="auto">
            <a:xfrm>
              <a:off x="2457749" y="2936875"/>
              <a:ext cx="166688" cy="217487"/>
            </a:xfrm>
            <a:custGeom>
              <a:avLst/>
              <a:gdLst>
                <a:gd name="T0" fmla="*/ 60 w 60"/>
                <a:gd name="T1" fmla="*/ 0 h 79"/>
                <a:gd name="T2" fmla="*/ 10 w 60"/>
                <a:gd name="T3" fmla="*/ 54 h 79"/>
                <a:gd name="T4" fmla="*/ 58 w 60"/>
                <a:gd name="T5" fmla="*/ 76 h 79"/>
                <a:gd name="T6" fmla="*/ 60 w 60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79">
                  <a:moveTo>
                    <a:pt x="60" y="0"/>
                  </a:moveTo>
                  <a:cubicBezTo>
                    <a:pt x="60" y="0"/>
                    <a:pt x="19" y="28"/>
                    <a:pt x="10" y="54"/>
                  </a:cubicBezTo>
                  <a:cubicBezTo>
                    <a:pt x="0" y="79"/>
                    <a:pt x="58" y="76"/>
                    <a:pt x="58" y="76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686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467"/>
            <p:cNvSpPr>
              <a:spLocks/>
            </p:cNvSpPr>
            <p:nvPr/>
          </p:nvSpPr>
          <p:spPr bwMode="auto">
            <a:xfrm>
              <a:off x="3022899" y="2941638"/>
              <a:ext cx="173038" cy="219075"/>
            </a:xfrm>
            <a:custGeom>
              <a:avLst/>
              <a:gdLst>
                <a:gd name="T0" fmla="*/ 0 w 63"/>
                <a:gd name="T1" fmla="*/ 0 h 79"/>
                <a:gd name="T2" fmla="*/ 53 w 63"/>
                <a:gd name="T3" fmla="*/ 52 h 79"/>
                <a:gd name="T4" fmla="*/ 8 w 63"/>
                <a:gd name="T5" fmla="*/ 79 h 79"/>
                <a:gd name="T6" fmla="*/ 0 w 63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9">
                  <a:moveTo>
                    <a:pt x="0" y="0"/>
                  </a:moveTo>
                  <a:cubicBezTo>
                    <a:pt x="0" y="0"/>
                    <a:pt x="44" y="26"/>
                    <a:pt x="53" y="52"/>
                  </a:cubicBezTo>
                  <a:cubicBezTo>
                    <a:pt x="63" y="77"/>
                    <a:pt x="8" y="79"/>
                    <a:pt x="8" y="7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86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Rectangle 469"/>
            <p:cNvSpPr>
              <a:spLocks noChangeArrowheads="1"/>
            </p:cNvSpPr>
            <p:nvPr/>
          </p:nvSpPr>
          <p:spPr bwMode="auto">
            <a:xfrm>
              <a:off x="2606974" y="3362325"/>
              <a:ext cx="428625" cy="50800"/>
            </a:xfrm>
            <a:prstGeom prst="rect">
              <a:avLst/>
            </a:prstGeom>
            <a:solidFill>
              <a:srgbClr val="6A4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470"/>
            <p:cNvSpPr>
              <a:spLocks/>
            </p:cNvSpPr>
            <p:nvPr/>
          </p:nvSpPr>
          <p:spPr bwMode="auto">
            <a:xfrm>
              <a:off x="2572049" y="4295775"/>
              <a:ext cx="231775" cy="130175"/>
            </a:xfrm>
            <a:custGeom>
              <a:avLst/>
              <a:gdLst>
                <a:gd name="T0" fmla="*/ 59 w 84"/>
                <a:gd name="T1" fmla="*/ 17 h 47"/>
                <a:gd name="T2" fmla="*/ 37 w 84"/>
                <a:gd name="T3" fmla="*/ 25 h 47"/>
                <a:gd name="T4" fmla="*/ 31 w 84"/>
                <a:gd name="T5" fmla="*/ 19 h 47"/>
                <a:gd name="T6" fmla="*/ 7 w 84"/>
                <a:gd name="T7" fmla="*/ 36 h 47"/>
                <a:gd name="T8" fmla="*/ 7 w 84"/>
                <a:gd name="T9" fmla="*/ 47 h 47"/>
                <a:gd name="T10" fmla="*/ 69 w 84"/>
                <a:gd name="T11" fmla="*/ 32 h 47"/>
                <a:gd name="T12" fmla="*/ 69 w 84"/>
                <a:gd name="T13" fmla="*/ 43 h 47"/>
                <a:gd name="T14" fmla="*/ 84 w 84"/>
                <a:gd name="T15" fmla="*/ 43 h 47"/>
                <a:gd name="T16" fmla="*/ 84 w 84"/>
                <a:gd name="T17" fmla="*/ 0 h 47"/>
                <a:gd name="T18" fmla="*/ 59 w 84"/>
                <a:gd name="T1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47">
                  <a:moveTo>
                    <a:pt x="59" y="17"/>
                  </a:moveTo>
                  <a:cubicBezTo>
                    <a:pt x="52" y="21"/>
                    <a:pt x="45" y="26"/>
                    <a:pt x="37" y="25"/>
                  </a:cubicBezTo>
                  <a:cubicBezTo>
                    <a:pt x="32" y="25"/>
                    <a:pt x="31" y="22"/>
                    <a:pt x="31" y="19"/>
                  </a:cubicBezTo>
                  <a:cubicBezTo>
                    <a:pt x="20" y="26"/>
                    <a:pt x="10" y="33"/>
                    <a:pt x="7" y="36"/>
                  </a:cubicBezTo>
                  <a:cubicBezTo>
                    <a:pt x="2" y="40"/>
                    <a:pt x="0" y="47"/>
                    <a:pt x="7" y="47"/>
                  </a:cubicBezTo>
                  <a:cubicBezTo>
                    <a:pt x="14" y="46"/>
                    <a:pt x="69" y="32"/>
                    <a:pt x="69" y="3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84" y="43"/>
                    <a:pt x="84" y="43"/>
                    <a:pt x="84" y="43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5" y="5"/>
                    <a:pt x="67" y="11"/>
                    <a:pt x="59" y="17"/>
                  </a:cubicBezTo>
                  <a:close/>
                </a:path>
              </a:pathLst>
            </a:custGeom>
            <a:solidFill>
              <a:srgbClr val="CE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471"/>
            <p:cNvSpPr>
              <a:spLocks/>
            </p:cNvSpPr>
            <p:nvPr/>
          </p:nvSpPr>
          <p:spPr bwMode="auto">
            <a:xfrm>
              <a:off x="2673649" y="2736850"/>
              <a:ext cx="293688" cy="82550"/>
            </a:xfrm>
            <a:custGeom>
              <a:avLst/>
              <a:gdLst>
                <a:gd name="T0" fmla="*/ 52 w 106"/>
                <a:gd name="T1" fmla="*/ 18 h 30"/>
                <a:gd name="T2" fmla="*/ 1 w 106"/>
                <a:gd name="T3" fmla="*/ 4 h 30"/>
                <a:gd name="T4" fmla="*/ 1 w 106"/>
                <a:gd name="T5" fmla="*/ 1 h 30"/>
                <a:gd name="T6" fmla="*/ 4 w 106"/>
                <a:gd name="T7" fmla="*/ 0 h 30"/>
                <a:gd name="T8" fmla="*/ 102 w 106"/>
                <a:gd name="T9" fmla="*/ 0 h 30"/>
                <a:gd name="T10" fmla="*/ 105 w 106"/>
                <a:gd name="T11" fmla="*/ 1 h 30"/>
                <a:gd name="T12" fmla="*/ 104 w 106"/>
                <a:gd name="T13" fmla="*/ 4 h 30"/>
                <a:gd name="T14" fmla="*/ 52 w 106"/>
                <a:gd name="T15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30">
                  <a:moveTo>
                    <a:pt x="52" y="18"/>
                  </a:moveTo>
                  <a:cubicBezTo>
                    <a:pt x="21" y="18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1"/>
                    <a:pt x="46" y="30"/>
                    <a:pt x="102" y="0"/>
                  </a:cubicBezTo>
                  <a:cubicBezTo>
                    <a:pt x="103" y="0"/>
                    <a:pt x="105" y="0"/>
                    <a:pt x="105" y="1"/>
                  </a:cubicBezTo>
                  <a:cubicBezTo>
                    <a:pt x="106" y="2"/>
                    <a:pt x="105" y="3"/>
                    <a:pt x="104" y="4"/>
                  </a:cubicBezTo>
                  <a:cubicBezTo>
                    <a:pt x="85" y="14"/>
                    <a:pt x="67" y="18"/>
                    <a:pt x="52" y="18"/>
                  </a:cubicBezTo>
                  <a:close/>
                </a:path>
              </a:pathLst>
            </a:custGeom>
            <a:solidFill>
              <a:srgbClr val="CE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8" name="组合 497"/>
          <p:cNvGrpSpPr/>
          <p:nvPr/>
        </p:nvGrpSpPr>
        <p:grpSpPr>
          <a:xfrm>
            <a:off x="1008361" y="2060575"/>
            <a:ext cx="885826" cy="2379662"/>
            <a:chOff x="1008361" y="2060575"/>
            <a:chExt cx="885826" cy="2379662"/>
          </a:xfrm>
        </p:grpSpPr>
        <p:sp>
          <p:nvSpPr>
            <p:cNvPr id="268" name="Freeform 472"/>
            <p:cNvSpPr>
              <a:spLocks/>
            </p:cNvSpPr>
            <p:nvPr/>
          </p:nvSpPr>
          <p:spPr bwMode="auto">
            <a:xfrm>
              <a:off x="1008361" y="4283075"/>
              <a:ext cx="425450" cy="157162"/>
            </a:xfrm>
            <a:custGeom>
              <a:avLst/>
              <a:gdLst>
                <a:gd name="T0" fmla="*/ 146 w 154"/>
                <a:gd name="T1" fmla="*/ 0 h 57"/>
                <a:gd name="T2" fmla="*/ 40 w 154"/>
                <a:gd name="T3" fmla="*/ 3 h 57"/>
                <a:gd name="T4" fmla="*/ 5 w 154"/>
                <a:gd name="T5" fmla="*/ 21 h 57"/>
                <a:gd name="T6" fmla="*/ 6 w 154"/>
                <a:gd name="T7" fmla="*/ 50 h 57"/>
                <a:gd name="T8" fmla="*/ 146 w 154"/>
                <a:gd name="T9" fmla="*/ 38 h 57"/>
                <a:gd name="T10" fmla="*/ 146 w 154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57">
                  <a:moveTo>
                    <a:pt x="146" y="0"/>
                  </a:move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11" y="1"/>
                    <a:pt x="5" y="21"/>
                  </a:cubicBezTo>
                  <a:cubicBezTo>
                    <a:pt x="0" y="40"/>
                    <a:pt x="6" y="50"/>
                    <a:pt x="6" y="50"/>
                  </a:cubicBezTo>
                  <a:cubicBezTo>
                    <a:pt x="6" y="50"/>
                    <a:pt x="41" y="57"/>
                    <a:pt x="146" y="38"/>
                  </a:cubicBezTo>
                  <a:cubicBezTo>
                    <a:pt x="154" y="37"/>
                    <a:pt x="146" y="0"/>
                    <a:pt x="146" y="0"/>
                  </a:cubicBezTo>
                  <a:close/>
                </a:path>
              </a:pathLst>
            </a:custGeom>
            <a:solidFill>
              <a:srgbClr val="3F2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473"/>
            <p:cNvSpPr>
              <a:spLocks/>
            </p:cNvSpPr>
            <p:nvPr/>
          </p:nvSpPr>
          <p:spPr bwMode="auto">
            <a:xfrm>
              <a:off x="1467149" y="4283075"/>
              <a:ext cx="427038" cy="157162"/>
            </a:xfrm>
            <a:custGeom>
              <a:avLst/>
              <a:gdLst>
                <a:gd name="T0" fmla="*/ 8 w 155"/>
                <a:gd name="T1" fmla="*/ 0 h 57"/>
                <a:gd name="T2" fmla="*/ 115 w 155"/>
                <a:gd name="T3" fmla="*/ 3 h 57"/>
                <a:gd name="T4" fmla="*/ 149 w 155"/>
                <a:gd name="T5" fmla="*/ 21 h 57"/>
                <a:gd name="T6" fmla="*/ 148 w 155"/>
                <a:gd name="T7" fmla="*/ 50 h 57"/>
                <a:gd name="T8" fmla="*/ 8 w 155"/>
                <a:gd name="T9" fmla="*/ 38 h 57"/>
                <a:gd name="T10" fmla="*/ 8 w 155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57">
                  <a:moveTo>
                    <a:pt x="8" y="0"/>
                  </a:moveTo>
                  <a:cubicBezTo>
                    <a:pt x="115" y="3"/>
                    <a:pt x="115" y="3"/>
                    <a:pt x="115" y="3"/>
                  </a:cubicBezTo>
                  <a:cubicBezTo>
                    <a:pt x="115" y="3"/>
                    <a:pt x="144" y="1"/>
                    <a:pt x="149" y="21"/>
                  </a:cubicBezTo>
                  <a:cubicBezTo>
                    <a:pt x="155" y="40"/>
                    <a:pt x="148" y="50"/>
                    <a:pt x="148" y="50"/>
                  </a:cubicBezTo>
                  <a:cubicBezTo>
                    <a:pt x="148" y="50"/>
                    <a:pt x="113" y="57"/>
                    <a:pt x="8" y="38"/>
                  </a:cubicBezTo>
                  <a:cubicBezTo>
                    <a:pt x="0" y="37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3F2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474"/>
            <p:cNvSpPr>
              <a:spLocks/>
            </p:cNvSpPr>
            <p:nvPr/>
          </p:nvSpPr>
          <p:spPr bwMode="auto">
            <a:xfrm>
              <a:off x="1179811" y="3305175"/>
              <a:ext cx="549275" cy="989012"/>
            </a:xfrm>
            <a:custGeom>
              <a:avLst/>
              <a:gdLst>
                <a:gd name="T0" fmla="*/ 12 w 346"/>
                <a:gd name="T1" fmla="*/ 0 h 623"/>
                <a:gd name="T2" fmla="*/ 0 w 346"/>
                <a:gd name="T3" fmla="*/ 623 h 623"/>
                <a:gd name="T4" fmla="*/ 148 w 346"/>
                <a:gd name="T5" fmla="*/ 623 h 623"/>
                <a:gd name="T6" fmla="*/ 153 w 346"/>
                <a:gd name="T7" fmla="*/ 289 h 623"/>
                <a:gd name="T8" fmla="*/ 174 w 346"/>
                <a:gd name="T9" fmla="*/ 289 h 623"/>
                <a:gd name="T10" fmla="*/ 191 w 346"/>
                <a:gd name="T11" fmla="*/ 623 h 623"/>
                <a:gd name="T12" fmla="*/ 346 w 346"/>
                <a:gd name="T13" fmla="*/ 623 h 623"/>
                <a:gd name="T14" fmla="*/ 313 w 346"/>
                <a:gd name="T15" fmla="*/ 0 h 623"/>
                <a:gd name="T16" fmla="*/ 12 w 346"/>
                <a:gd name="T1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6" h="623">
                  <a:moveTo>
                    <a:pt x="12" y="0"/>
                  </a:moveTo>
                  <a:lnTo>
                    <a:pt x="0" y="623"/>
                  </a:lnTo>
                  <a:lnTo>
                    <a:pt x="148" y="623"/>
                  </a:lnTo>
                  <a:lnTo>
                    <a:pt x="153" y="289"/>
                  </a:lnTo>
                  <a:lnTo>
                    <a:pt x="174" y="289"/>
                  </a:lnTo>
                  <a:lnTo>
                    <a:pt x="191" y="623"/>
                  </a:lnTo>
                  <a:lnTo>
                    <a:pt x="346" y="623"/>
                  </a:lnTo>
                  <a:lnTo>
                    <a:pt x="313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4C4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475"/>
            <p:cNvSpPr>
              <a:spLocks/>
            </p:cNvSpPr>
            <p:nvPr/>
          </p:nvSpPr>
          <p:spPr bwMode="auto">
            <a:xfrm>
              <a:off x="1041699" y="3587750"/>
              <a:ext cx="153988" cy="152400"/>
            </a:xfrm>
            <a:custGeom>
              <a:avLst/>
              <a:gdLst>
                <a:gd name="T0" fmla="*/ 3 w 56"/>
                <a:gd name="T1" fmla="*/ 0 h 55"/>
                <a:gd name="T2" fmla="*/ 3 w 56"/>
                <a:gd name="T3" fmla="*/ 30 h 55"/>
                <a:gd name="T4" fmla="*/ 33 w 56"/>
                <a:gd name="T5" fmla="*/ 46 h 55"/>
                <a:gd name="T6" fmla="*/ 37 w 56"/>
                <a:gd name="T7" fmla="*/ 5 h 55"/>
                <a:gd name="T8" fmla="*/ 3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3" y="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0" y="55"/>
                    <a:pt x="33" y="46"/>
                  </a:cubicBezTo>
                  <a:cubicBezTo>
                    <a:pt x="56" y="40"/>
                    <a:pt x="37" y="5"/>
                    <a:pt x="37" y="5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476"/>
            <p:cNvSpPr>
              <a:spLocks/>
            </p:cNvSpPr>
            <p:nvPr/>
          </p:nvSpPr>
          <p:spPr bwMode="auto">
            <a:xfrm>
              <a:off x="1038524" y="2963863"/>
              <a:ext cx="212725" cy="654050"/>
            </a:xfrm>
            <a:custGeom>
              <a:avLst/>
              <a:gdLst>
                <a:gd name="T0" fmla="*/ 77 w 77"/>
                <a:gd name="T1" fmla="*/ 0 h 236"/>
                <a:gd name="T2" fmla="*/ 13 w 77"/>
                <a:gd name="T3" fmla="*/ 61 h 236"/>
                <a:gd name="T4" fmla="*/ 0 w 77"/>
                <a:gd name="T5" fmla="*/ 236 h 236"/>
                <a:gd name="T6" fmla="*/ 56 w 77"/>
                <a:gd name="T7" fmla="*/ 236 h 236"/>
                <a:gd name="T8" fmla="*/ 77 w 77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236">
                  <a:moveTo>
                    <a:pt x="77" y="0"/>
                  </a:moveTo>
                  <a:cubicBezTo>
                    <a:pt x="77" y="0"/>
                    <a:pt x="23" y="8"/>
                    <a:pt x="13" y="61"/>
                  </a:cubicBezTo>
                  <a:cubicBezTo>
                    <a:pt x="2" y="114"/>
                    <a:pt x="0" y="236"/>
                    <a:pt x="0" y="236"/>
                  </a:cubicBezTo>
                  <a:cubicBezTo>
                    <a:pt x="56" y="236"/>
                    <a:pt x="56" y="236"/>
                    <a:pt x="56" y="236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9C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477"/>
            <p:cNvSpPr>
              <a:spLocks/>
            </p:cNvSpPr>
            <p:nvPr/>
          </p:nvSpPr>
          <p:spPr bwMode="auto">
            <a:xfrm>
              <a:off x="1127424" y="3089275"/>
              <a:ext cx="112713" cy="528637"/>
            </a:xfrm>
            <a:custGeom>
              <a:avLst/>
              <a:gdLst>
                <a:gd name="T0" fmla="*/ 15 w 41"/>
                <a:gd name="T1" fmla="*/ 111 h 191"/>
                <a:gd name="T2" fmla="*/ 0 w 41"/>
                <a:gd name="T3" fmla="*/ 191 h 191"/>
                <a:gd name="T4" fmla="*/ 24 w 41"/>
                <a:gd name="T5" fmla="*/ 191 h 191"/>
                <a:gd name="T6" fmla="*/ 41 w 41"/>
                <a:gd name="T7" fmla="*/ 0 h 191"/>
                <a:gd name="T8" fmla="*/ 21 w 41"/>
                <a:gd name="T9" fmla="*/ 65 h 191"/>
                <a:gd name="T10" fmla="*/ 15 w 41"/>
                <a:gd name="T11" fmla="*/ 11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191">
                  <a:moveTo>
                    <a:pt x="15" y="11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2" y="6"/>
                    <a:pt x="24" y="34"/>
                    <a:pt x="21" y="65"/>
                  </a:cubicBezTo>
                  <a:cubicBezTo>
                    <a:pt x="19" y="82"/>
                    <a:pt x="15" y="111"/>
                    <a:pt x="15" y="111"/>
                  </a:cubicBezTo>
                  <a:close/>
                </a:path>
              </a:pathLst>
            </a:custGeom>
            <a:solidFill>
              <a:srgbClr val="8CB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478"/>
            <p:cNvSpPr>
              <a:spLocks/>
            </p:cNvSpPr>
            <p:nvPr/>
          </p:nvSpPr>
          <p:spPr bwMode="auto">
            <a:xfrm>
              <a:off x="1673524" y="3600450"/>
              <a:ext cx="171450" cy="144462"/>
            </a:xfrm>
            <a:custGeom>
              <a:avLst/>
              <a:gdLst>
                <a:gd name="T0" fmla="*/ 59 w 62"/>
                <a:gd name="T1" fmla="*/ 0 h 52"/>
                <a:gd name="T2" fmla="*/ 62 w 62"/>
                <a:gd name="T3" fmla="*/ 30 h 52"/>
                <a:gd name="T4" fmla="*/ 22 w 62"/>
                <a:gd name="T5" fmla="*/ 38 h 52"/>
                <a:gd name="T6" fmla="*/ 16 w 62"/>
                <a:gd name="T7" fmla="*/ 0 h 52"/>
                <a:gd name="T8" fmla="*/ 59 w 62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2">
                  <a:moveTo>
                    <a:pt x="59" y="0"/>
                  </a:move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52"/>
                    <a:pt x="22" y="38"/>
                  </a:cubicBezTo>
                  <a:cubicBezTo>
                    <a:pt x="0" y="30"/>
                    <a:pt x="16" y="0"/>
                    <a:pt x="16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479"/>
            <p:cNvSpPr>
              <a:spLocks/>
            </p:cNvSpPr>
            <p:nvPr/>
          </p:nvSpPr>
          <p:spPr bwMode="auto">
            <a:xfrm>
              <a:off x="1640186" y="2960688"/>
              <a:ext cx="215900" cy="657225"/>
            </a:xfrm>
            <a:custGeom>
              <a:avLst/>
              <a:gdLst>
                <a:gd name="T0" fmla="*/ 0 w 78"/>
                <a:gd name="T1" fmla="*/ 0 h 237"/>
                <a:gd name="T2" fmla="*/ 58 w 78"/>
                <a:gd name="T3" fmla="*/ 57 h 237"/>
                <a:gd name="T4" fmla="*/ 78 w 78"/>
                <a:gd name="T5" fmla="*/ 237 h 237"/>
                <a:gd name="T6" fmla="*/ 22 w 78"/>
                <a:gd name="T7" fmla="*/ 237 h 237"/>
                <a:gd name="T8" fmla="*/ 0 w 78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37">
                  <a:moveTo>
                    <a:pt x="0" y="0"/>
                  </a:moveTo>
                  <a:cubicBezTo>
                    <a:pt x="0" y="0"/>
                    <a:pt x="48" y="4"/>
                    <a:pt x="58" y="57"/>
                  </a:cubicBezTo>
                  <a:cubicBezTo>
                    <a:pt x="69" y="110"/>
                    <a:pt x="78" y="237"/>
                    <a:pt x="78" y="237"/>
                  </a:cubicBezTo>
                  <a:cubicBezTo>
                    <a:pt x="22" y="237"/>
                    <a:pt x="22" y="237"/>
                    <a:pt x="22" y="2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C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480"/>
            <p:cNvSpPr>
              <a:spLocks/>
            </p:cNvSpPr>
            <p:nvPr/>
          </p:nvSpPr>
          <p:spPr bwMode="auto">
            <a:xfrm>
              <a:off x="1651299" y="3100388"/>
              <a:ext cx="103188" cy="517525"/>
            </a:xfrm>
            <a:custGeom>
              <a:avLst/>
              <a:gdLst>
                <a:gd name="T0" fmla="*/ 31 w 37"/>
                <a:gd name="T1" fmla="*/ 143 h 187"/>
                <a:gd name="T2" fmla="*/ 23 w 37"/>
                <a:gd name="T3" fmla="*/ 71 h 187"/>
                <a:gd name="T4" fmla="*/ 0 w 37"/>
                <a:gd name="T5" fmla="*/ 0 h 187"/>
                <a:gd name="T6" fmla="*/ 18 w 37"/>
                <a:gd name="T7" fmla="*/ 187 h 187"/>
                <a:gd name="T8" fmla="*/ 37 w 37"/>
                <a:gd name="T9" fmla="*/ 187 h 187"/>
                <a:gd name="T10" fmla="*/ 31 w 37"/>
                <a:gd name="T11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87">
                  <a:moveTo>
                    <a:pt x="31" y="143"/>
                  </a:moveTo>
                  <a:cubicBezTo>
                    <a:pt x="28" y="119"/>
                    <a:pt x="25" y="95"/>
                    <a:pt x="23" y="71"/>
                  </a:cubicBezTo>
                  <a:cubicBezTo>
                    <a:pt x="22" y="47"/>
                    <a:pt x="11" y="20"/>
                    <a:pt x="0" y="0"/>
                  </a:cubicBezTo>
                  <a:cubicBezTo>
                    <a:pt x="18" y="187"/>
                    <a:pt x="18" y="187"/>
                    <a:pt x="18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4" y="166"/>
                    <a:pt x="34" y="164"/>
                    <a:pt x="31" y="143"/>
                  </a:cubicBezTo>
                  <a:close/>
                </a:path>
              </a:pathLst>
            </a:custGeom>
            <a:solidFill>
              <a:srgbClr val="8CB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481"/>
            <p:cNvSpPr>
              <a:spLocks/>
            </p:cNvSpPr>
            <p:nvPr/>
          </p:nvSpPr>
          <p:spPr bwMode="auto">
            <a:xfrm>
              <a:off x="1184574" y="2922588"/>
              <a:ext cx="528638" cy="460375"/>
            </a:xfrm>
            <a:custGeom>
              <a:avLst/>
              <a:gdLst>
                <a:gd name="T0" fmla="*/ 0 w 191"/>
                <a:gd name="T1" fmla="*/ 166 h 166"/>
                <a:gd name="T2" fmla="*/ 191 w 191"/>
                <a:gd name="T3" fmla="*/ 166 h 166"/>
                <a:gd name="T4" fmla="*/ 182 w 191"/>
                <a:gd name="T5" fmla="*/ 26 h 166"/>
                <a:gd name="T6" fmla="*/ 90 w 191"/>
                <a:gd name="T7" fmla="*/ 0 h 166"/>
                <a:gd name="T8" fmla="*/ 1 w 191"/>
                <a:gd name="T9" fmla="*/ 30 h 166"/>
                <a:gd name="T10" fmla="*/ 0 w 191"/>
                <a:gd name="T1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66">
                  <a:moveTo>
                    <a:pt x="0" y="166"/>
                  </a:moveTo>
                  <a:cubicBezTo>
                    <a:pt x="191" y="166"/>
                    <a:pt x="191" y="166"/>
                    <a:pt x="191" y="166"/>
                  </a:cubicBezTo>
                  <a:cubicBezTo>
                    <a:pt x="191" y="166"/>
                    <a:pt x="184" y="48"/>
                    <a:pt x="182" y="26"/>
                  </a:cubicBezTo>
                  <a:cubicBezTo>
                    <a:pt x="181" y="8"/>
                    <a:pt x="103" y="0"/>
                    <a:pt x="90" y="0"/>
                  </a:cubicBezTo>
                  <a:cubicBezTo>
                    <a:pt x="77" y="0"/>
                    <a:pt x="1" y="14"/>
                    <a:pt x="1" y="30"/>
                  </a:cubicBezTo>
                  <a:cubicBezTo>
                    <a:pt x="2" y="50"/>
                    <a:pt x="0" y="166"/>
                    <a:pt x="0" y="166"/>
                  </a:cubicBezTo>
                  <a:close/>
                </a:path>
              </a:pathLst>
            </a:custGeom>
            <a:solidFill>
              <a:srgbClr val="9C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482"/>
            <p:cNvSpPr>
              <a:spLocks/>
            </p:cNvSpPr>
            <p:nvPr/>
          </p:nvSpPr>
          <p:spPr bwMode="auto">
            <a:xfrm>
              <a:off x="1363961" y="2922588"/>
              <a:ext cx="136525" cy="71437"/>
            </a:xfrm>
            <a:custGeom>
              <a:avLst/>
              <a:gdLst>
                <a:gd name="T0" fmla="*/ 9 w 86"/>
                <a:gd name="T1" fmla="*/ 0 h 45"/>
                <a:gd name="T2" fmla="*/ 0 w 86"/>
                <a:gd name="T3" fmla="*/ 45 h 45"/>
                <a:gd name="T4" fmla="*/ 44 w 86"/>
                <a:gd name="T5" fmla="*/ 35 h 45"/>
                <a:gd name="T6" fmla="*/ 86 w 86"/>
                <a:gd name="T7" fmla="*/ 44 h 45"/>
                <a:gd name="T8" fmla="*/ 77 w 86"/>
                <a:gd name="T9" fmla="*/ 0 h 45"/>
                <a:gd name="T10" fmla="*/ 9 w 86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45">
                  <a:moveTo>
                    <a:pt x="9" y="0"/>
                  </a:moveTo>
                  <a:lnTo>
                    <a:pt x="0" y="45"/>
                  </a:lnTo>
                  <a:lnTo>
                    <a:pt x="44" y="35"/>
                  </a:lnTo>
                  <a:lnTo>
                    <a:pt x="86" y="44"/>
                  </a:lnTo>
                  <a:lnTo>
                    <a:pt x="77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37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483"/>
            <p:cNvSpPr>
              <a:spLocks/>
            </p:cNvSpPr>
            <p:nvPr/>
          </p:nvSpPr>
          <p:spPr bwMode="auto">
            <a:xfrm>
              <a:off x="1378249" y="2819400"/>
              <a:ext cx="107950" cy="158750"/>
            </a:xfrm>
            <a:custGeom>
              <a:avLst/>
              <a:gdLst>
                <a:gd name="T0" fmla="*/ 39 w 39"/>
                <a:gd name="T1" fmla="*/ 0 h 57"/>
                <a:gd name="T2" fmla="*/ 0 w 39"/>
                <a:gd name="T3" fmla="*/ 0 h 57"/>
                <a:gd name="T4" fmla="*/ 0 w 39"/>
                <a:gd name="T5" fmla="*/ 39 h 57"/>
                <a:gd name="T6" fmla="*/ 20 w 39"/>
                <a:gd name="T7" fmla="*/ 57 h 57"/>
                <a:gd name="T8" fmla="*/ 39 w 39"/>
                <a:gd name="T9" fmla="*/ 39 h 57"/>
                <a:gd name="T10" fmla="*/ 39 w 39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57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" y="49"/>
                    <a:pt x="10" y="57"/>
                    <a:pt x="20" y="57"/>
                  </a:cubicBezTo>
                  <a:cubicBezTo>
                    <a:pt x="30" y="57"/>
                    <a:pt x="38" y="49"/>
                    <a:pt x="39" y="39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484"/>
            <p:cNvSpPr>
              <a:spLocks/>
            </p:cNvSpPr>
            <p:nvPr/>
          </p:nvSpPr>
          <p:spPr bwMode="auto">
            <a:xfrm>
              <a:off x="1378249" y="2819400"/>
              <a:ext cx="107950" cy="74612"/>
            </a:xfrm>
            <a:custGeom>
              <a:avLst/>
              <a:gdLst>
                <a:gd name="T0" fmla="*/ 39 w 39"/>
                <a:gd name="T1" fmla="*/ 22 h 27"/>
                <a:gd name="T2" fmla="*/ 39 w 39"/>
                <a:gd name="T3" fmla="*/ 0 h 27"/>
                <a:gd name="T4" fmla="*/ 0 w 39"/>
                <a:gd name="T5" fmla="*/ 0 h 27"/>
                <a:gd name="T6" fmla="*/ 0 w 39"/>
                <a:gd name="T7" fmla="*/ 23 h 27"/>
                <a:gd name="T8" fmla="*/ 39 w 39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7">
                  <a:moveTo>
                    <a:pt x="39" y="2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8" y="27"/>
                    <a:pt x="26" y="25"/>
                    <a:pt x="39" y="22"/>
                  </a:cubicBezTo>
                  <a:close/>
                </a:path>
              </a:pathLst>
            </a:custGeom>
            <a:solidFill>
              <a:srgbClr val="F4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485"/>
            <p:cNvSpPr>
              <a:spLocks/>
            </p:cNvSpPr>
            <p:nvPr/>
          </p:nvSpPr>
          <p:spPr bwMode="auto">
            <a:xfrm>
              <a:off x="1079799" y="2060575"/>
              <a:ext cx="690563" cy="468312"/>
            </a:xfrm>
            <a:custGeom>
              <a:avLst/>
              <a:gdLst>
                <a:gd name="T0" fmla="*/ 16 w 250"/>
                <a:gd name="T1" fmla="*/ 169 h 169"/>
                <a:gd name="T2" fmla="*/ 5 w 250"/>
                <a:gd name="T3" fmla="*/ 78 h 169"/>
                <a:gd name="T4" fmla="*/ 21 w 250"/>
                <a:gd name="T5" fmla="*/ 73 h 169"/>
                <a:gd name="T6" fmla="*/ 12 w 250"/>
                <a:gd name="T7" fmla="*/ 48 h 169"/>
                <a:gd name="T8" fmla="*/ 120 w 250"/>
                <a:gd name="T9" fmla="*/ 5 h 169"/>
                <a:gd name="T10" fmla="*/ 234 w 250"/>
                <a:gd name="T11" fmla="*/ 36 h 169"/>
                <a:gd name="T12" fmla="*/ 231 w 250"/>
                <a:gd name="T13" fmla="*/ 62 h 169"/>
                <a:gd name="T14" fmla="*/ 249 w 250"/>
                <a:gd name="T15" fmla="*/ 91 h 169"/>
                <a:gd name="T16" fmla="*/ 238 w 250"/>
                <a:gd name="T17" fmla="*/ 158 h 169"/>
                <a:gd name="T18" fmla="*/ 16 w 250"/>
                <a:gd name="T1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0" h="169">
                  <a:moveTo>
                    <a:pt x="16" y="169"/>
                  </a:moveTo>
                  <a:cubicBezTo>
                    <a:pt x="16" y="169"/>
                    <a:pt x="0" y="87"/>
                    <a:pt x="5" y="78"/>
                  </a:cubicBezTo>
                  <a:cubicBezTo>
                    <a:pt x="10" y="68"/>
                    <a:pt x="21" y="73"/>
                    <a:pt x="21" y="73"/>
                  </a:cubicBezTo>
                  <a:cubicBezTo>
                    <a:pt x="21" y="73"/>
                    <a:pt x="8" y="60"/>
                    <a:pt x="12" y="48"/>
                  </a:cubicBezTo>
                  <a:cubicBezTo>
                    <a:pt x="17" y="36"/>
                    <a:pt x="63" y="10"/>
                    <a:pt x="120" y="5"/>
                  </a:cubicBezTo>
                  <a:cubicBezTo>
                    <a:pt x="176" y="0"/>
                    <a:pt x="229" y="15"/>
                    <a:pt x="234" y="36"/>
                  </a:cubicBezTo>
                  <a:cubicBezTo>
                    <a:pt x="240" y="56"/>
                    <a:pt x="231" y="62"/>
                    <a:pt x="231" y="62"/>
                  </a:cubicBezTo>
                  <a:cubicBezTo>
                    <a:pt x="231" y="62"/>
                    <a:pt x="248" y="69"/>
                    <a:pt x="249" y="91"/>
                  </a:cubicBezTo>
                  <a:cubicBezTo>
                    <a:pt x="250" y="113"/>
                    <a:pt x="238" y="158"/>
                    <a:pt x="238" y="158"/>
                  </a:cubicBezTo>
                  <a:lnTo>
                    <a:pt x="16" y="169"/>
                  </a:lnTo>
                  <a:close/>
                </a:path>
              </a:pathLst>
            </a:custGeom>
            <a:solidFill>
              <a:srgbClr val="2828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486"/>
            <p:cNvSpPr>
              <a:spLocks/>
            </p:cNvSpPr>
            <p:nvPr/>
          </p:nvSpPr>
          <p:spPr bwMode="auto">
            <a:xfrm>
              <a:off x="1162349" y="2257425"/>
              <a:ext cx="536575" cy="582612"/>
            </a:xfrm>
            <a:custGeom>
              <a:avLst/>
              <a:gdLst>
                <a:gd name="T0" fmla="*/ 2 w 194"/>
                <a:gd name="T1" fmla="*/ 119 h 210"/>
                <a:gd name="T2" fmla="*/ 2 w 194"/>
                <a:gd name="T3" fmla="*/ 29 h 210"/>
                <a:gd name="T4" fmla="*/ 20 w 194"/>
                <a:gd name="T5" fmla="*/ 10 h 210"/>
                <a:gd name="T6" fmla="*/ 90 w 194"/>
                <a:gd name="T7" fmla="*/ 15 h 210"/>
                <a:gd name="T8" fmla="*/ 103 w 194"/>
                <a:gd name="T9" fmla="*/ 8 h 210"/>
                <a:gd name="T10" fmla="*/ 176 w 194"/>
                <a:gd name="T11" fmla="*/ 5 h 210"/>
                <a:gd name="T12" fmla="*/ 191 w 194"/>
                <a:gd name="T13" fmla="*/ 26 h 210"/>
                <a:gd name="T14" fmla="*/ 194 w 194"/>
                <a:gd name="T15" fmla="*/ 195 h 210"/>
                <a:gd name="T16" fmla="*/ 96 w 194"/>
                <a:gd name="T17" fmla="*/ 210 h 210"/>
                <a:gd name="T18" fmla="*/ 10 w 194"/>
                <a:gd name="T19" fmla="*/ 201 h 210"/>
                <a:gd name="T20" fmla="*/ 2 w 194"/>
                <a:gd name="T2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210">
                  <a:moveTo>
                    <a:pt x="2" y="119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0" y="13"/>
                    <a:pt x="20" y="10"/>
                  </a:cubicBezTo>
                  <a:cubicBezTo>
                    <a:pt x="40" y="7"/>
                    <a:pt x="76" y="6"/>
                    <a:pt x="90" y="15"/>
                  </a:cubicBezTo>
                  <a:cubicBezTo>
                    <a:pt x="90" y="15"/>
                    <a:pt x="95" y="10"/>
                    <a:pt x="103" y="8"/>
                  </a:cubicBezTo>
                  <a:cubicBezTo>
                    <a:pt x="111" y="6"/>
                    <a:pt x="155" y="0"/>
                    <a:pt x="176" y="5"/>
                  </a:cubicBezTo>
                  <a:cubicBezTo>
                    <a:pt x="192" y="8"/>
                    <a:pt x="191" y="26"/>
                    <a:pt x="191" y="26"/>
                  </a:cubicBezTo>
                  <a:cubicBezTo>
                    <a:pt x="194" y="195"/>
                    <a:pt x="194" y="195"/>
                    <a:pt x="194" y="195"/>
                  </a:cubicBezTo>
                  <a:cubicBezTo>
                    <a:pt x="96" y="210"/>
                    <a:pt x="96" y="210"/>
                    <a:pt x="96" y="210"/>
                  </a:cubicBezTo>
                  <a:cubicBezTo>
                    <a:pt x="10" y="201"/>
                    <a:pt x="10" y="201"/>
                    <a:pt x="10" y="201"/>
                  </a:cubicBezTo>
                  <a:lnTo>
                    <a:pt x="2" y="119"/>
                  </a:lnTo>
                  <a:close/>
                </a:path>
              </a:pathLst>
            </a:custGeom>
            <a:solidFill>
              <a:srgbClr val="E5B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487"/>
            <p:cNvSpPr>
              <a:spLocks/>
            </p:cNvSpPr>
            <p:nvPr/>
          </p:nvSpPr>
          <p:spPr bwMode="auto">
            <a:xfrm>
              <a:off x="1157586" y="2551113"/>
              <a:ext cx="577850" cy="330200"/>
            </a:xfrm>
            <a:custGeom>
              <a:avLst/>
              <a:gdLst>
                <a:gd name="T0" fmla="*/ 4 w 209"/>
                <a:gd name="T1" fmla="*/ 0 h 119"/>
                <a:gd name="T2" fmla="*/ 1 w 209"/>
                <a:gd name="T3" fmla="*/ 95 h 119"/>
                <a:gd name="T4" fmla="*/ 22 w 209"/>
                <a:gd name="T5" fmla="*/ 117 h 119"/>
                <a:gd name="T6" fmla="*/ 183 w 209"/>
                <a:gd name="T7" fmla="*/ 112 h 119"/>
                <a:gd name="T8" fmla="*/ 208 w 209"/>
                <a:gd name="T9" fmla="*/ 84 h 119"/>
                <a:gd name="T10" fmla="*/ 194 w 209"/>
                <a:gd name="T11" fmla="*/ 0 h 119"/>
                <a:gd name="T12" fmla="*/ 180 w 209"/>
                <a:gd name="T13" fmla="*/ 81 h 119"/>
                <a:gd name="T14" fmla="*/ 103 w 209"/>
                <a:gd name="T15" fmla="*/ 94 h 119"/>
                <a:gd name="T16" fmla="*/ 24 w 209"/>
                <a:gd name="T17" fmla="*/ 85 h 119"/>
                <a:gd name="T18" fmla="*/ 4 w 209"/>
                <a:gd name="T1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19">
                  <a:moveTo>
                    <a:pt x="4" y="0"/>
                  </a:moveTo>
                  <a:cubicBezTo>
                    <a:pt x="4" y="0"/>
                    <a:pt x="0" y="84"/>
                    <a:pt x="1" y="95"/>
                  </a:cubicBezTo>
                  <a:cubicBezTo>
                    <a:pt x="2" y="105"/>
                    <a:pt x="4" y="115"/>
                    <a:pt x="22" y="117"/>
                  </a:cubicBezTo>
                  <a:cubicBezTo>
                    <a:pt x="39" y="119"/>
                    <a:pt x="159" y="119"/>
                    <a:pt x="183" y="112"/>
                  </a:cubicBezTo>
                  <a:cubicBezTo>
                    <a:pt x="207" y="105"/>
                    <a:pt x="209" y="96"/>
                    <a:pt x="208" y="84"/>
                  </a:cubicBezTo>
                  <a:cubicBezTo>
                    <a:pt x="208" y="71"/>
                    <a:pt x="194" y="0"/>
                    <a:pt x="194" y="0"/>
                  </a:cubicBezTo>
                  <a:cubicBezTo>
                    <a:pt x="194" y="0"/>
                    <a:pt x="190" y="71"/>
                    <a:pt x="180" y="81"/>
                  </a:cubicBezTo>
                  <a:cubicBezTo>
                    <a:pt x="171" y="90"/>
                    <a:pt x="126" y="94"/>
                    <a:pt x="103" y="94"/>
                  </a:cubicBezTo>
                  <a:cubicBezTo>
                    <a:pt x="81" y="94"/>
                    <a:pt x="30" y="93"/>
                    <a:pt x="24" y="85"/>
                  </a:cubicBezTo>
                  <a:cubicBezTo>
                    <a:pt x="17" y="76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2828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Oval 488"/>
            <p:cNvSpPr>
              <a:spLocks noChangeArrowheads="1"/>
            </p:cNvSpPr>
            <p:nvPr/>
          </p:nvSpPr>
          <p:spPr bwMode="auto">
            <a:xfrm>
              <a:off x="1113136" y="2476500"/>
              <a:ext cx="112713" cy="114300"/>
            </a:xfrm>
            <a:prstGeom prst="ellipse">
              <a:avLst/>
            </a:prstGeom>
            <a:solidFill>
              <a:srgbClr val="E5B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Oval 489"/>
            <p:cNvSpPr>
              <a:spLocks noChangeArrowheads="1"/>
            </p:cNvSpPr>
            <p:nvPr/>
          </p:nvSpPr>
          <p:spPr bwMode="auto">
            <a:xfrm>
              <a:off x="1632249" y="2476500"/>
              <a:ext cx="112713" cy="114300"/>
            </a:xfrm>
            <a:prstGeom prst="ellipse">
              <a:avLst/>
            </a:prstGeom>
            <a:solidFill>
              <a:srgbClr val="E5B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490"/>
            <p:cNvSpPr>
              <a:spLocks/>
            </p:cNvSpPr>
            <p:nvPr/>
          </p:nvSpPr>
          <p:spPr bwMode="auto">
            <a:xfrm>
              <a:off x="1176636" y="2613025"/>
              <a:ext cx="522288" cy="101600"/>
            </a:xfrm>
            <a:custGeom>
              <a:avLst/>
              <a:gdLst>
                <a:gd name="T0" fmla="*/ 4 w 189"/>
                <a:gd name="T1" fmla="*/ 37 h 37"/>
                <a:gd name="T2" fmla="*/ 94 w 189"/>
                <a:gd name="T3" fmla="*/ 10 h 37"/>
                <a:gd name="T4" fmla="*/ 185 w 189"/>
                <a:gd name="T5" fmla="*/ 34 h 37"/>
                <a:gd name="T6" fmla="*/ 189 w 189"/>
                <a:gd name="T7" fmla="*/ 19 h 37"/>
                <a:gd name="T8" fmla="*/ 93 w 189"/>
                <a:gd name="T9" fmla="*/ 3 h 37"/>
                <a:gd name="T10" fmla="*/ 0 w 189"/>
                <a:gd name="T11" fmla="*/ 25 h 37"/>
                <a:gd name="T12" fmla="*/ 4 w 189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37">
                  <a:moveTo>
                    <a:pt x="4" y="37"/>
                  </a:moveTo>
                  <a:cubicBezTo>
                    <a:pt x="4" y="37"/>
                    <a:pt x="44" y="11"/>
                    <a:pt x="94" y="10"/>
                  </a:cubicBezTo>
                  <a:cubicBezTo>
                    <a:pt x="145" y="8"/>
                    <a:pt x="185" y="34"/>
                    <a:pt x="185" y="34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89" y="19"/>
                    <a:pt x="134" y="0"/>
                    <a:pt x="93" y="3"/>
                  </a:cubicBezTo>
                  <a:cubicBezTo>
                    <a:pt x="40" y="6"/>
                    <a:pt x="0" y="25"/>
                    <a:pt x="0" y="25"/>
                  </a:cubicBezTo>
                  <a:lnTo>
                    <a:pt x="4" y="37"/>
                  </a:lnTo>
                  <a:close/>
                </a:path>
              </a:pathLst>
            </a:custGeom>
            <a:solidFill>
              <a:srgbClr val="2828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491"/>
            <p:cNvSpPr>
              <a:spLocks/>
            </p:cNvSpPr>
            <p:nvPr/>
          </p:nvSpPr>
          <p:spPr bwMode="auto">
            <a:xfrm>
              <a:off x="1356024" y="2398713"/>
              <a:ext cx="134938" cy="196850"/>
            </a:xfrm>
            <a:custGeom>
              <a:avLst/>
              <a:gdLst>
                <a:gd name="T0" fmla="*/ 21 w 85"/>
                <a:gd name="T1" fmla="*/ 0 h 124"/>
                <a:gd name="T2" fmla="*/ 45 w 85"/>
                <a:gd name="T3" fmla="*/ 0 h 124"/>
                <a:gd name="T4" fmla="*/ 85 w 85"/>
                <a:gd name="T5" fmla="*/ 121 h 124"/>
                <a:gd name="T6" fmla="*/ 0 w 85"/>
                <a:gd name="T7" fmla="*/ 124 h 124"/>
                <a:gd name="T8" fmla="*/ 21 w 85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24">
                  <a:moveTo>
                    <a:pt x="21" y="0"/>
                  </a:moveTo>
                  <a:lnTo>
                    <a:pt x="45" y="0"/>
                  </a:lnTo>
                  <a:lnTo>
                    <a:pt x="85" y="121"/>
                  </a:lnTo>
                  <a:lnTo>
                    <a:pt x="0" y="12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D6A9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492"/>
            <p:cNvSpPr>
              <a:spLocks/>
            </p:cNvSpPr>
            <p:nvPr/>
          </p:nvSpPr>
          <p:spPr bwMode="auto">
            <a:xfrm>
              <a:off x="1329036" y="2692400"/>
              <a:ext cx="212725" cy="66675"/>
            </a:xfrm>
            <a:custGeom>
              <a:avLst/>
              <a:gdLst>
                <a:gd name="T0" fmla="*/ 39 w 77"/>
                <a:gd name="T1" fmla="*/ 24 h 24"/>
                <a:gd name="T2" fmla="*/ 1 w 77"/>
                <a:gd name="T3" fmla="*/ 6 h 24"/>
                <a:gd name="T4" fmla="*/ 2 w 77"/>
                <a:gd name="T5" fmla="*/ 3 h 24"/>
                <a:gd name="T6" fmla="*/ 4 w 77"/>
                <a:gd name="T7" fmla="*/ 4 h 24"/>
                <a:gd name="T8" fmla="*/ 40 w 77"/>
                <a:gd name="T9" fmla="*/ 20 h 24"/>
                <a:gd name="T10" fmla="*/ 72 w 77"/>
                <a:gd name="T11" fmla="*/ 2 h 24"/>
                <a:gd name="T12" fmla="*/ 75 w 77"/>
                <a:gd name="T13" fmla="*/ 1 h 24"/>
                <a:gd name="T14" fmla="*/ 76 w 77"/>
                <a:gd name="T15" fmla="*/ 3 h 24"/>
                <a:gd name="T16" fmla="*/ 40 w 77"/>
                <a:gd name="T17" fmla="*/ 24 h 24"/>
                <a:gd name="T18" fmla="*/ 39 w 77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24">
                  <a:moveTo>
                    <a:pt x="39" y="24"/>
                  </a:moveTo>
                  <a:cubicBezTo>
                    <a:pt x="13" y="24"/>
                    <a:pt x="2" y="7"/>
                    <a:pt x="1" y="6"/>
                  </a:cubicBezTo>
                  <a:cubicBezTo>
                    <a:pt x="0" y="5"/>
                    <a:pt x="1" y="4"/>
                    <a:pt x="2" y="3"/>
                  </a:cubicBezTo>
                  <a:cubicBezTo>
                    <a:pt x="3" y="3"/>
                    <a:pt x="4" y="3"/>
                    <a:pt x="4" y="4"/>
                  </a:cubicBezTo>
                  <a:cubicBezTo>
                    <a:pt x="5" y="5"/>
                    <a:pt x="16" y="20"/>
                    <a:pt x="40" y="20"/>
                  </a:cubicBezTo>
                  <a:cubicBezTo>
                    <a:pt x="64" y="20"/>
                    <a:pt x="72" y="2"/>
                    <a:pt x="72" y="2"/>
                  </a:cubicBezTo>
                  <a:cubicBezTo>
                    <a:pt x="73" y="1"/>
                    <a:pt x="74" y="0"/>
                    <a:pt x="75" y="1"/>
                  </a:cubicBezTo>
                  <a:cubicBezTo>
                    <a:pt x="76" y="1"/>
                    <a:pt x="77" y="2"/>
                    <a:pt x="76" y="3"/>
                  </a:cubicBezTo>
                  <a:cubicBezTo>
                    <a:pt x="76" y="4"/>
                    <a:pt x="67" y="24"/>
                    <a:pt x="40" y="24"/>
                  </a:cubicBezTo>
                  <a:cubicBezTo>
                    <a:pt x="40" y="24"/>
                    <a:pt x="40" y="24"/>
                    <a:pt x="39" y="24"/>
                  </a:cubicBezTo>
                  <a:close/>
                </a:path>
              </a:pathLst>
            </a:custGeom>
            <a:solidFill>
              <a:srgbClr val="473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493"/>
            <p:cNvSpPr>
              <a:spLocks/>
            </p:cNvSpPr>
            <p:nvPr/>
          </p:nvSpPr>
          <p:spPr bwMode="auto">
            <a:xfrm>
              <a:off x="1217911" y="2416175"/>
              <a:ext cx="119063" cy="41275"/>
            </a:xfrm>
            <a:custGeom>
              <a:avLst/>
              <a:gdLst>
                <a:gd name="T0" fmla="*/ 41 w 43"/>
                <a:gd name="T1" fmla="*/ 15 h 15"/>
                <a:gd name="T2" fmla="*/ 40 w 43"/>
                <a:gd name="T3" fmla="*/ 15 h 15"/>
                <a:gd name="T4" fmla="*/ 4 w 43"/>
                <a:gd name="T5" fmla="*/ 15 h 15"/>
                <a:gd name="T6" fmla="*/ 1 w 43"/>
                <a:gd name="T7" fmla="*/ 14 h 15"/>
                <a:gd name="T8" fmla="*/ 1 w 43"/>
                <a:gd name="T9" fmla="*/ 11 h 15"/>
                <a:gd name="T10" fmla="*/ 42 w 43"/>
                <a:gd name="T11" fmla="*/ 11 h 15"/>
                <a:gd name="T12" fmla="*/ 43 w 43"/>
                <a:gd name="T13" fmla="*/ 14 h 15"/>
                <a:gd name="T14" fmla="*/ 41 w 43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5">
                  <a:moveTo>
                    <a:pt x="41" y="15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20" y="4"/>
                    <a:pt x="4" y="14"/>
                    <a:pt x="4" y="15"/>
                  </a:cubicBezTo>
                  <a:cubicBezTo>
                    <a:pt x="3" y="15"/>
                    <a:pt x="2" y="15"/>
                    <a:pt x="1" y="14"/>
                  </a:cubicBezTo>
                  <a:cubicBezTo>
                    <a:pt x="0" y="13"/>
                    <a:pt x="1" y="12"/>
                    <a:pt x="1" y="11"/>
                  </a:cubicBezTo>
                  <a:cubicBezTo>
                    <a:pt x="2" y="11"/>
                    <a:pt x="20" y="0"/>
                    <a:pt x="42" y="11"/>
                  </a:cubicBezTo>
                  <a:cubicBezTo>
                    <a:pt x="43" y="12"/>
                    <a:pt x="43" y="13"/>
                    <a:pt x="43" y="14"/>
                  </a:cubicBezTo>
                  <a:cubicBezTo>
                    <a:pt x="42" y="14"/>
                    <a:pt x="41" y="15"/>
                    <a:pt x="41" y="15"/>
                  </a:cubicBezTo>
                  <a:close/>
                </a:path>
              </a:pathLst>
            </a:custGeom>
            <a:solidFill>
              <a:srgbClr val="473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494"/>
            <p:cNvSpPr>
              <a:spLocks/>
            </p:cNvSpPr>
            <p:nvPr/>
          </p:nvSpPr>
          <p:spPr bwMode="auto">
            <a:xfrm>
              <a:off x="1519536" y="2406650"/>
              <a:ext cx="119063" cy="44450"/>
            </a:xfrm>
            <a:custGeom>
              <a:avLst/>
              <a:gdLst>
                <a:gd name="T0" fmla="*/ 41 w 43"/>
                <a:gd name="T1" fmla="*/ 15 h 16"/>
                <a:gd name="T2" fmla="*/ 40 w 43"/>
                <a:gd name="T3" fmla="*/ 15 h 16"/>
                <a:gd name="T4" fmla="*/ 4 w 43"/>
                <a:gd name="T5" fmla="*/ 15 h 16"/>
                <a:gd name="T6" fmla="*/ 1 w 43"/>
                <a:gd name="T7" fmla="*/ 14 h 16"/>
                <a:gd name="T8" fmla="*/ 1 w 43"/>
                <a:gd name="T9" fmla="*/ 12 h 16"/>
                <a:gd name="T10" fmla="*/ 42 w 43"/>
                <a:gd name="T11" fmla="*/ 12 h 16"/>
                <a:gd name="T12" fmla="*/ 42 w 43"/>
                <a:gd name="T13" fmla="*/ 14 h 16"/>
                <a:gd name="T14" fmla="*/ 41 w 43"/>
                <a:gd name="T15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6">
                  <a:moveTo>
                    <a:pt x="41" y="15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20" y="5"/>
                    <a:pt x="4" y="15"/>
                    <a:pt x="4" y="15"/>
                  </a:cubicBezTo>
                  <a:cubicBezTo>
                    <a:pt x="3" y="16"/>
                    <a:pt x="1" y="15"/>
                    <a:pt x="1" y="14"/>
                  </a:cubicBezTo>
                  <a:cubicBezTo>
                    <a:pt x="0" y="14"/>
                    <a:pt x="0" y="12"/>
                    <a:pt x="1" y="12"/>
                  </a:cubicBezTo>
                  <a:cubicBezTo>
                    <a:pt x="2" y="11"/>
                    <a:pt x="20" y="0"/>
                    <a:pt x="42" y="12"/>
                  </a:cubicBezTo>
                  <a:cubicBezTo>
                    <a:pt x="43" y="12"/>
                    <a:pt x="43" y="13"/>
                    <a:pt x="42" y="14"/>
                  </a:cubicBezTo>
                  <a:cubicBezTo>
                    <a:pt x="42" y="15"/>
                    <a:pt x="41" y="15"/>
                    <a:pt x="41" y="15"/>
                  </a:cubicBezTo>
                  <a:close/>
                </a:path>
              </a:pathLst>
            </a:custGeom>
            <a:solidFill>
              <a:srgbClr val="473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Rectangle 495"/>
            <p:cNvSpPr>
              <a:spLocks noChangeArrowheads="1"/>
            </p:cNvSpPr>
            <p:nvPr/>
          </p:nvSpPr>
          <p:spPr bwMode="auto">
            <a:xfrm>
              <a:off x="1433811" y="2978150"/>
              <a:ext cx="4763" cy="404812"/>
            </a:xfrm>
            <a:prstGeom prst="rect">
              <a:avLst/>
            </a:prstGeom>
            <a:solidFill>
              <a:srgbClr val="137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Oval 496"/>
            <p:cNvSpPr>
              <a:spLocks noChangeArrowheads="1"/>
            </p:cNvSpPr>
            <p:nvPr/>
          </p:nvSpPr>
          <p:spPr bwMode="auto">
            <a:xfrm>
              <a:off x="1452861" y="3294062"/>
              <a:ext cx="25400" cy="23812"/>
            </a:xfrm>
            <a:prstGeom prst="ellipse">
              <a:avLst/>
            </a:prstGeom>
            <a:solidFill>
              <a:srgbClr val="137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Oval 497"/>
            <p:cNvSpPr>
              <a:spLocks noChangeArrowheads="1"/>
            </p:cNvSpPr>
            <p:nvPr/>
          </p:nvSpPr>
          <p:spPr bwMode="auto">
            <a:xfrm>
              <a:off x="1452861" y="3152775"/>
              <a:ext cx="25400" cy="22225"/>
            </a:xfrm>
            <a:prstGeom prst="ellipse">
              <a:avLst/>
            </a:prstGeom>
            <a:solidFill>
              <a:srgbClr val="137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Oval 498"/>
            <p:cNvSpPr>
              <a:spLocks noChangeArrowheads="1"/>
            </p:cNvSpPr>
            <p:nvPr/>
          </p:nvSpPr>
          <p:spPr bwMode="auto">
            <a:xfrm>
              <a:off x="1452861" y="3008313"/>
              <a:ext cx="25400" cy="22225"/>
            </a:xfrm>
            <a:prstGeom prst="ellipse">
              <a:avLst/>
            </a:prstGeom>
            <a:solidFill>
              <a:srgbClr val="137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499"/>
            <p:cNvSpPr>
              <a:spLocks/>
            </p:cNvSpPr>
            <p:nvPr/>
          </p:nvSpPr>
          <p:spPr bwMode="auto">
            <a:xfrm>
              <a:off x="1259186" y="3086100"/>
              <a:ext cx="93663" cy="104775"/>
            </a:xfrm>
            <a:custGeom>
              <a:avLst/>
              <a:gdLst>
                <a:gd name="T0" fmla="*/ 1 w 34"/>
                <a:gd name="T1" fmla="*/ 0 h 38"/>
                <a:gd name="T2" fmla="*/ 33 w 34"/>
                <a:gd name="T3" fmla="*/ 0 h 38"/>
                <a:gd name="T4" fmla="*/ 33 w 34"/>
                <a:gd name="T5" fmla="*/ 25 h 38"/>
                <a:gd name="T6" fmla="*/ 19 w 34"/>
                <a:gd name="T7" fmla="*/ 38 h 38"/>
                <a:gd name="T8" fmla="*/ 1 w 34"/>
                <a:gd name="T9" fmla="*/ 25 h 38"/>
                <a:gd name="T10" fmla="*/ 1 w 34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8">
                  <a:moveTo>
                    <a:pt x="1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4" y="38"/>
                    <a:pt x="19" y="38"/>
                  </a:cubicBezTo>
                  <a:cubicBezTo>
                    <a:pt x="0" y="38"/>
                    <a:pt x="1" y="25"/>
                    <a:pt x="1" y="2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1379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500"/>
            <p:cNvSpPr>
              <a:spLocks/>
            </p:cNvSpPr>
            <p:nvPr/>
          </p:nvSpPr>
          <p:spPr bwMode="auto">
            <a:xfrm>
              <a:off x="1071861" y="3365500"/>
              <a:ext cx="365125" cy="825500"/>
            </a:xfrm>
            <a:custGeom>
              <a:avLst/>
              <a:gdLst>
                <a:gd name="T0" fmla="*/ 132 w 132"/>
                <a:gd name="T1" fmla="*/ 5 h 298"/>
                <a:gd name="T2" fmla="*/ 96 w 132"/>
                <a:gd name="T3" fmla="*/ 295 h 298"/>
                <a:gd name="T4" fmla="*/ 0 w 132"/>
                <a:gd name="T5" fmla="*/ 282 h 298"/>
                <a:gd name="T6" fmla="*/ 41 w 132"/>
                <a:gd name="T7" fmla="*/ 0 h 298"/>
                <a:gd name="T8" fmla="*/ 132 w 132"/>
                <a:gd name="T9" fmla="*/ 5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298">
                  <a:moveTo>
                    <a:pt x="132" y="5"/>
                  </a:moveTo>
                  <a:cubicBezTo>
                    <a:pt x="96" y="295"/>
                    <a:pt x="96" y="295"/>
                    <a:pt x="96" y="295"/>
                  </a:cubicBezTo>
                  <a:cubicBezTo>
                    <a:pt x="96" y="295"/>
                    <a:pt x="30" y="298"/>
                    <a:pt x="0" y="282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132" y="5"/>
                  </a:lnTo>
                  <a:close/>
                </a:path>
              </a:pathLst>
            </a:custGeom>
            <a:solidFill>
              <a:srgbClr val="9C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501"/>
            <p:cNvSpPr>
              <a:spLocks/>
            </p:cNvSpPr>
            <p:nvPr/>
          </p:nvSpPr>
          <p:spPr bwMode="auto">
            <a:xfrm>
              <a:off x="1436986" y="3365500"/>
              <a:ext cx="374650" cy="817562"/>
            </a:xfrm>
            <a:custGeom>
              <a:avLst/>
              <a:gdLst>
                <a:gd name="T0" fmla="*/ 0 w 136"/>
                <a:gd name="T1" fmla="*/ 5 h 295"/>
                <a:gd name="T2" fmla="*/ 32 w 136"/>
                <a:gd name="T3" fmla="*/ 295 h 295"/>
                <a:gd name="T4" fmla="*/ 136 w 136"/>
                <a:gd name="T5" fmla="*/ 278 h 295"/>
                <a:gd name="T6" fmla="*/ 99 w 136"/>
                <a:gd name="T7" fmla="*/ 0 h 295"/>
                <a:gd name="T8" fmla="*/ 0 w 136"/>
                <a:gd name="T9" fmla="*/ 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95">
                  <a:moveTo>
                    <a:pt x="0" y="5"/>
                  </a:moveTo>
                  <a:cubicBezTo>
                    <a:pt x="32" y="295"/>
                    <a:pt x="32" y="295"/>
                    <a:pt x="32" y="295"/>
                  </a:cubicBezTo>
                  <a:cubicBezTo>
                    <a:pt x="32" y="295"/>
                    <a:pt x="105" y="294"/>
                    <a:pt x="136" y="278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9C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4728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5507027" y="5365269"/>
            <a:ext cx="898073" cy="2592000"/>
            <a:chOff x="2984715" y="19247619"/>
            <a:chExt cx="1171575" cy="3381375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984715" y="19247619"/>
              <a:ext cx="1106488" cy="985838"/>
            </a:xfrm>
            <a:custGeom>
              <a:avLst/>
              <a:gdLst>
                <a:gd name="T0" fmla="*/ 95 w 294"/>
                <a:gd name="T1" fmla="*/ 263 h 263"/>
                <a:gd name="T2" fmla="*/ 42 w 294"/>
                <a:gd name="T3" fmla="*/ 225 h 263"/>
                <a:gd name="T4" fmla="*/ 29 w 294"/>
                <a:gd name="T5" fmla="*/ 176 h 263"/>
                <a:gd name="T6" fmla="*/ 13 w 294"/>
                <a:gd name="T7" fmla="*/ 184 h 263"/>
                <a:gd name="T8" fmla="*/ 32 w 294"/>
                <a:gd name="T9" fmla="*/ 154 h 263"/>
                <a:gd name="T10" fmla="*/ 13 w 294"/>
                <a:gd name="T11" fmla="*/ 155 h 263"/>
                <a:gd name="T12" fmla="*/ 26 w 294"/>
                <a:gd name="T13" fmla="*/ 140 h 263"/>
                <a:gd name="T14" fmla="*/ 0 w 294"/>
                <a:gd name="T15" fmla="*/ 138 h 263"/>
                <a:gd name="T16" fmla="*/ 28 w 294"/>
                <a:gd name="T17" fmla="*/ 115 h 263"/>
                <a:gd name="T18" fmla="*/ 3 w 294"/>
                <a:gd name="T19" fmla="*/ 103 h 263"/>
                <a:gd name="T20" fmla="*/ 28 w 294"/>
                <a:gd name="T21" fmla="*/ 100 h 263"/>
                <a:gd name="T22" fmla="*/ 10 w 294"/>
                <a:gd name="T23" fmla="*/ 88 h 263"/>
                <a:gd name="T24" fmla="*/ 32 w 294"/>
                <a:gd name="T25" fmla="*/ 80 h 263"/>
                <a:gd name="T26" fmla="*/ 54 w 294"/>
                <a:gd name="T27" fmla="*/ 46 h 263"/>
                <a:gd name="T28" fmla="*/ 71 w 294"/>
                <a:gd name="T29" fmla="*/ 51 h 263"/>
                <a:gd name="T30" fmla="*/ 115 w 294"/>
                <a:gd name="T31" fmla="*/ 9 h 263"/>
                <a:gd name="T32" fmla="*/ 243 w 294"/>
                <a:gd name="T33" fmla="*/ 52 h 263"/>
                <a:gd name="T34" fmla="*/ 223 w 294"/>
                <a:gd name="T35" fmla="*/ 251 h 263"/>
                <a:gd name="T36" fmla="*/ 95 w 294"/>
                <a:gd name="T3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4" h="263">
                  <a:moveTo>
                    <a:pt x="95" y="263"/>
                  </a:moveTo>
                  <a:cubicBezTo>
                    <a:pt x="95" y="263"/>
                    <a:pt x="57" y="252"/>
                    <a:pt x="42" y="225"/>
                  </a:cubicBezTo>
                  <a:cubicBezTo>
                    <a:pt x="27" y="197"/>
                    <a:pt x="29" y="176"/>
                    <a:pt x="29" y="176"/>
                  </a:cubicBezTo>
                  <a:cubicBezTo>
                    <a:pt x="13" y="184"/>
                    <a:pt x="13" y="184"/>
                    <a:pt x="13" y="184"/>
                  </a:cubicBezTo>
                  <a:cubicBezTo>
                    <a:pt x="13" y="184"/>
                    <a:pt x="19" y="166"/>
                    <a:pt x="32" y="154"/>
                  </a:cubicBezTo>
                  <a:cubicBezTo>
                    <a:pt x="32" y="154"/>
                    <a:pt x="16" y="154"/>
                    <a:pt x="13" y="155"/>
                  </a:cubicBezTo>
                  <a:cubicBezTo>
                    <a:pt x="26" y="140"/>
                    <a:pt x="26" y="140"/>
                    <a:pt x="26" y="14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26" y="129"/>
                    <a:pt x="28" y="115"/>
                  </a:cubicBezTo>
                  <a:cubicBezTo>
                    <a:pt x="28" y="115"/>
                    <a:pt x="18" y="118"/>
                    <a:pt x="3" y="103"/>
                  </a:cubicBezTo>
                  <a:cubicBezTo>
                    <a:pt x="3" y="103"/>
                    <a:pt x="20" y="105"/>
                    <a:pt x="28" y="100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0" y="88"/>
                    <a:pt x="25" y="89"/>
                    <a:pt x="32" y="80"/>
                  </a:cubicBezTo>
                  <a:cubicBezTo>
                    <a:pt x="40" y="70"/>
                    <a:pt x="43" y="48"/>
                    <a:pt x="54" y="46"/>
                  </a:cubicBezTo>
                  <a:cubicBezTo>
                    <a:pt x="64" y="44"/>
                    <a:pt x="71" y="51"/>
                    <a:pt x="71" y="51"/>
                  </a:cubicBezTo>
                  <a:cubicBezTo>
                    <a:pt x="71" y="51"/>
                    <a:pt x="78" y="19"/>
                    <a:pt x="115" y="9"/>
                  </a:cubicBezTo>
                  <a:cubicBezTo>
                    <a:pt x="153" y="0"/>
                    <a:pt x="212" y="4"/>
                    <a:pt x="243" y="52"/>
                  </a:cubicBezTo>
                  <a:cubicBezTo>
                    <a:pt x="275" y="100"/>
                    <a:pt x="294" y="186"/>
                    <a:pt x="223" y="251"/>
                  </a:cubicBezTo>
                  <a:lnTo>
                    <a:pt x="95" y="263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184740" y="20789081"/>
              <a:ext cx="150813" cy="747713"/>
            </a:xfrm>
            <a:custGeom>
              <a:avLst/>
              <a:gdLst>
                <a:gd name="T0" fmla="*/ 6 w 40"/>
                <a:gd name="T1" fmla="*/ 10 h 199"/>
                <a:gd name="T2" fmla="*/ 0 w 40"/>
                <a:gd name="T3" fmla="*/ 184 h 199"/>
                <a:gd name="T4" fmla="*/ 17 w 40"/>
                <a:gd name="T5" fmla="*/ 198 h 199"/>
                <a:gd name="T6" fmla="*/ 37 w 40"/>
                <a:gd name="T7" fmla="*/ 181 h 199"/>
                <a:gd name="T8" fmla="*/ 40 w 40"/>
                <a:gd name="T9" fmla="*/ 0 h 199"/>
                <a:gd name="T10" fmla="*/ 6 w 40"/>
                <a:gd name="T11" fmla="*/ 1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99">
                  <a:moveTo>
                    <a:pt x="6" y="10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5" y="198"/>
                    <a:pt x="17" y="198"/>
                  </a:cubicBezTo>
                  <a:cubicBezTo>
                    <a:pt x="34" y="199"/>
                    <a:pt x="37" y="181"/>
                    <a:pt x="37" y="181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6" y="1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840377" y="20789081"/>
              <a:ext cx="149225" cy="747713"/>
            </a:xfrm>
            <a:custGeom>
              <a:avLst/>
              <a:gdLst>
                <a:gd name="T0" fmla="*/ 34 w 40"/>
                <a:gd name="T1" fmla="*/ 10 h 199"/>
                <a:gd name="T2" fmla="*/ 40 w 40"/>
                <a:gd name="T3" fmla="*/ 184 h 199"/>
                <a:gd name="T4" fmla="*/ 23 w 40"/>
                <a:gd name="T5" fmla="*/ 198 h 199"/>
                <a:gd name="T6" fmla="*/ 3 w 40"/>
                <a:gd name="T7" fmla="*/ 181 h 199"/>
                <a:gd name="T8" fmla="*/ 0 w 40"/>
                <a:gd name="T9" fmla="*/ 0 h 199"/>
                <a:gd name="T10" fmla="*/ 34 w 40"/>
                <a:gd name="T11" fmla="*/ 1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99">
                  <a:moveTo>
                    <a:pt x="34" y="10"/>
                  </a:moveTo>
                  <a:cubicBezTo>
                    <a:pt x="40" y="184"/>
                    <a:pt x="40" y="184"/>
                    <a:pt x="40" y="184"/>
                  </a:cubicBezTo>
                  <a:cubicBezTo>
                    <a:pt x="40" y="184"/>
                    <a:pt x="35" y="198"/>
                    <a:pt x="23" y="198"/>
                  </a:cubicBezTo>
                  <a:cubicBezTo>
                    <a:pt x="6" y="199"/>
                    <a:pt x="3" y="181"/>
                    <a:pt x="3" y="18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4" y="1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665752" y="22452781"/>
              <a:ext cx="490538" cy="176213"/>
            </a:xfrm>
            <a:custGeom>
              <a:avLst/>
              <a:gdLst>
                <a:gd name="T0" fmla="*/ 71 w 130"/>
                <a:gd name="T1" fmla="*/ 0 h 47"/>
                <a:gd name="T2" fmla="*/ 109 w 130"/>
                <a:gd name="T3" fmla="*/ 15 h 47"/>
                <a:gd name="T4" fmla="*/ 113 w 130"/>
                <a:gd name="T5" fmla="*/ 44 h 47"/>
                <a:gd name="T6" fmla="*/ 3 w 130"/>
                <a:gd name="T7" fmla="*/ 39 h 47"/>
                <a:gd name="T8" fmla="*/ 9 w 130"/>
                <a:gd name="T9" fmla="*/ 10 h 47"/>
                <a:gd name="T10" fmla="*/ 71 w 13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47">
                  <a:moveTo>
                    <a:pt x="71" y="0"/>
                  </a:moveTo>
                  <a:cubicBezTo>
                    <a:pt x="71" y="0"/>
                    <a:pt x="88" y="11"/>
                    <a:pt x="109" y="15"/>
                  </a:cubicBezTo>
                  <a:cubicBezTo>
                    <a:pt x="130" y="18"/>
                    <a:pt x="126" y="41"/>
                    <a:pt x="113" y="44"/>
                  </a:cubicBezTo>
                  <a:cubicBezTo>
                    <a:pt x="100" y="47"/>
                    <a:pt x="7" y="47"/>
                    <a:pt x="3" y="39"/>
                  </a:cubicBezTo>
                  <a:cubicBezTo>
                    <a:pt x="0" y="31"/>
                    <a:pt x="9" y="10"/>
                    <a:pt x="9" y="10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072027" y="22452781"/>
              <a:ext cx="469900" cy="168275"/>
            </a:xfrm>
            <a:custGeom>
              <a:avLst/>
              <a:gdLst>
                <a:gd name="T0" fmla="*/ 57 w 125"/>
                <a:gd name="T1" fmla="*/ 0 h 45"/>
                <a:gd name="T2" fmla="*/ 20 w 125"/>
                <a:gd name="T3" fmla="*/ 14 h 45"/>
                <a:gd name="T4" fmla="*/ 17 w 125"/>
                <a:gd name="T5" fmla="*/ 42 h 45"/>
                <a:gd name="T6" fmla="*/ 122 w 125"/>
                <a:gd name="T7" fmla="*/ 37 h 45"/>
                <a:gd name="T8" fmla="*/ 117 w 125"/>
                <a:gd name="T9" fmla="*/ 10 h 45"/>
                <a:gd name="T10" fmla="*/ 57 w 125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45">
                  <a:moveTo>
                    <a:pt x="57" y="0"/>
                  </a:moveTo>
                  <a:cubicBezTo>
                    <a:pt x="57" y="0"/>
                    <a:pt x="41" y="11"/>
                    <a:pt x="20" y="14"/>
                  </a:cubicBezTo>
                  <a:cubicBezTo>
                    <a:pt x="0" y="17"/>
                    <a:pt x="5" y="39"/>
                    <a:pt x="17" y="42"/>
                  </a:cubicBezTo>
                  <a:cubicBezTo>
                    <a:pt x="30" y="45"/>
                    <a:pt x="118" y="45"/>
                    <a:pt x="122" y="37"/>
                  </a:cubicBezTo>
                  <a:cubicBezTo>
                    <a:pt x="125" y="29"/>
                    <a:pt x="117" y="10"/>
                    <a:pt x="117" y="1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3286340" y="21311369"/>
              <a:ext cx="658813" cy="1189038"/>
            </a:xfrm>
            <a:custGeom>
              <a:avLst/>
              <a:gdLst>
                <a:gd name="T0" fmla="*/ 26 w 415"/>
                <a:gd name="T1" fmla="*/ 5 h 749"/>
                <a:gd name="T2" fmla="*/ 0 w 415"/>
                <a:gd name="T3" fmla="*/ 719 h 749"/>
                <a:gd name="T4" fmla="*/ 145 w 415"/>
                <a:gd name="T5" fmla="*/ 749 h 749"/>
                <a:gd name="T6" fmla="*/ 178 w 415"/>
                <a:gd name="T7" fmla="*/ 156 h 749"/>
                <a:gd name="T8" fmla="*/ 204 w 415"/>
                <a:gd name="T9" fmla="*/ 156 h 749"/>
                <a:gd name="T10" fmla="*/ 256 w 415"/>
                <a:gd name="T11" fmla="*/ 749 h 749"/>
                <a:gd name="T12" fmla="*/ 415 w 415"/>
                <a:gd name="T13" fmla="*/ 723 h 749"/>
                <a:gd name="T14" fmla="*/ 367 w 415"/>
                <a:gd name="T15" fmla="*/ 0 h 749"/>
                <a:gd name="T16" fmla="*/ 26 w 415"/>
                <a:gd name="T17" fmla="*/ 5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749">
                  <a:moveTo>
                    <a:pt x="26" y="5"/>
                  </a:moveTo>
                  <a:lnTo>
                    <a:pt x="0" y="719"/>
                  </a:lnTo>
                  <a:lnTo>
                    <a:pt x="145" y="749"/>
                  </a:lnTo>
                  <a:lnTo>
                    <a:pt x="178" y="156"/>
                  </a:lnTo>
                  <a:lnTo>
                    <a:pt x="204" y="156"/>
                  </a:lnTo>
                  <a:lnTo>
                    <a:pt x="256" y="749"/>
                  </a:lnTo>
                  <a:lnTo>
                    <a:pt x="415" y="723"/>
                  </a:lnTo>
                  <a:lnTo>
                    <a:pt x="367" y="0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25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505415" y="21536794"/>
              <a:ext cx="168275" cy="22225"/>
            </a:xfrm>
            <a:custGeom>
              <a:avLst/>
              <a:gdLst>
                <a:gd name="T0" fmla="*/ 27 w 45"/>
                <a:gd name="T1" fmla="*/ 6 h 6"/>
                <a:gd name="T2" fmla="*/ 23 w 45"/>
                <a:gd name="T3" fmla="*/ 6 h 6"/>
                <a:gd name="T4" fmla="*/ 19 w 45"/>
                <a:gd name="T5" fmla="*/ 6 h 6"/>
                <a:gd name="T6" fmla="*/ 1 w 45"/>
                <a:gd name="T7" fmla="*/ 4 h 6"/>
                <a:gd name="T8" fmla="*/ 0 w 45"/>
                <a:gd name="T9" fmla="*/ 1 h 6"/>
                <a:gd name="T10" fmla="*/ 3 w 45"/>
                <a:gd name="T11" fmla="*/ 0 h 6"/>
                <a:gd name="T12" fmla="*/ 19 w 45"/>
                <a:gd name="T13" fmla="*/ 2 h 6"/>
                <a:gd name="T14" fmla="*/ 23 w 45"/>
                <a:gd name="T15" fmla="*/ 2 h 6"/>
                <a:gd name="T16" fmla="*/ 41 w 45"/>
                <a:gd name="T17" fmla="*/ 0 h 6"/>
                <a:gd name="T18" fmla="*/ 44 w 45"/>
                <a:gd name="T19" fmla="*/ 1 h 6"/>
                <a:gd name="T20" fmla="*/ 43 w 45"/>
                <a:gd name="T21" fmla="*/ 4 h 6"/>
                <a:gd name="T22" fmla="*/ 27 w 45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6">
                  <a:moveTo>
                    <a:pt x="27" y="6"/>
                  </a:moveTo>
                  <a:cubicBezTo>
                    <a:pt x="26" y="6"/>
                    <a:pt x="24" y="6"/>
                    <a:pt x="23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9" y="6"/>
                    <a:pt x="2" y="4"/>
                    <a:pt x="1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9" y="2"/>
                    <a:pt x="19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31" y="2"/>
                    <a:pt x="38" y="2"/>
                    <a:pt x="41" y="0"/>
                  </a:cubicBezTo>
                  <a:cubicBezTo>
                    <a:pt x="42" y="0"/>
                    <a:pt x="44" y="0"/>
                    <a:pt x="44" y="1"/>
                  </a:cubicBezTo>
                  <a:cubicBezTo>
                    <a:pt x="45" y="2"/>
                    <a:pt x="44" y="3"/>
                    <a:pt x="43" y="4"/>
                  </a:cubicBezTo>
                  <a:cubicBezTo>
                    <a:pt x="39" y="6"/>
                    <a:pt x="34" y="6"/>
                    <a:pt x="27" y="6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157752" y="20414431"/>
              <a:ext cx="831850" cy="927100"/>
            </a:xfrm>
            <a:custGeom>
              <a:avLst/>
              <a:gdLst>
                <a:gd name="T0" fmla="*/ 34 w 221"/>
                <a:gd name="T1" fmla="*/ 16 h 247"/>
                <a:gd name="T2" fmla="*/ 107 w 221"/>
                <a:gd name="T3" fmla="*/ 2 h 247"/>
                <a:gd name="T4" fmla="*/ 194 w 221"/>
                <a:gd name="T5" fmla="*/ 16 h 247"/>
                <a:gd name="T6" fmla="*/ 217 w 221"/>
                <a:gd name="T7" fmla="*/ 60 h 247"/>
                <a:gd name="T8" fmla="*/ 221 w 221"/>
                <a:gd name="T9" fmla="*/ 113 h 247"/>
                <a:gd name="T10" fmla="*/ 183 w 221"/>
                <a:gd name="T11" fmla="*/ 117 h 247"/>
                <a:gd name="T12" fmla="*/ 190 w 221"/>
                <a:gd name="T13" fmla="*/ 247 h 247"/>
                <a:gd name="T14" fmla="*/ 45 w 221"/>
                <a:gd name="T15" fmla="*/ 247 h 247"/>
                <a:gd name="T16" fmla="*/ 46 w 221"/>
                <a:gd name="T17" fmla="*/ 120 h 247"/>
                <a:gd name="T18" fmla="*/ 5 w 221"/>
                <a:gd name="T19" fmla="*/ 117 h 247"/>
                <a:gd name="T20" fmla="*/ 34 w 221"/>
                <a:gd name="T21" fmla="*/ 16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1" h="247">
                  <a:moveTo>
                    <a:pt x="34" y="16"/>
                  </a:moveTo>
                  <a:cubicBezTo>
                    <a:pt x="34" y="16"/>
                    <a:pt x="81" y="4"/>
                    <a:pt x="107" y="2"/>
                  </a:cubicBezTo>
                  <a:cubicBezTo>
                    <a:pt x="133" y="0"/>
                    <a:pt x="194" y="16"/>
                    <a:pt x="194" y="16"/>
                  </a:cubicBezTo>
                  <a:cubicBezTo>
                    <a:pt x="194" y="16"/>
                    <a:pt x="213" y="20"/>
                    <a:pt x="217" y="60"/>
                  </a:cubicBezTo>
                  <a:cubicBezTo>
                    <a:pt x="221" y="113"/>
                    <a:pt x="221" y="113"/>
                    <a:pt x="221" y="113"/>
                  </a:cubicBezTo>
                  <a:cubicBezTo>
                    <a:pt x="221" y="113"/>
                    <a:pt x="202" y="118"/>
                    <a:pt x="183" y="117"/>
                  </a:cubicBezTo>
                  <a:cubicBezTo>
                    <a:pt x="190" y="247"/>
                    <a:pt x="190" y="247"/>
                    <a:pt x="190" y="247"/>
                  </a:cubicBezTo>
                  <a:cubicBezTo>
                    <a:pt x="45" y="247"/>
                    <a:pt x="45" y="247"/>
                    <a:pt x="45" y="247"/>
                  </a:cubicBezTo>
                  <a:cubicBezTo>
                    <a:pt x="46" y="120"/>
                    <a:pt x="46" y="120"/>
                    <a:pt x="46" y="120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0" y="24"/>
                    <a:pt x="34" y="16"/>
                  </a:cubicBezTo>
                  <a:close/>
                </a:path>
              </a:pathLst>
            </a:custGeom>
            <a:solidFill>
              <a:srgbClr val="6DC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456202" y="20422369"/>
              <a:ext cx="209550" cy="100013"/>
            </a:xfrm>
            <a:custGeom>
              <a:avLst/>
              <a:gdLst>
                <a:gd name="T0" fmla="*/ 26 w 56"/>
                <a:gd name="T1" fmla="*/ 27 h 27"/>
                <a:gd name="T2" fmla="*/ 53 w 56"/>
                <a:gd name="T3" fmla="*/ 18 h 27"/>
                <a:gd name="T4" fmla="*/ 56 w 56"/>
                <a:gd name="T5" fmla="*/ 2 h 27"/>
                <a:gd name="T6" fmla="*/ 28 w 56"/>
                <a:gd name="T7" fmla="*/ 0 h 27"/>
                <a:gd name="T8" fmla="*/ 0 w 56"/>
                <a:gd name="T9" fmla="*/ 4 h 27"/>
                <a:gd name="T10" fmla="*/ 26 w 56"/>
                <a:gd name="T1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7">
                  <a:moveTo>
                    <a:pt x="26" y="27"/>
                  </a:moveTo>
                  <a:cubicBezTo>
                    <a:pt x="35" y="26"/>
                    <a:pt x="48" y="27"/>
                    <a:pt x="53" y="18"/>
                  </a:cubicBezTo>
                  <a:cubicBezTo>
                    <a:pt x="56" y="13"/>
                    <a:pt x="56" y="8"/>
                    <a:pt x="56" y="2"/>
                  </a:cubicBezTo>
                  <a:cubicBezTo>
                    <a:pt x="45" y="1"/>
                    <a:pt x="35" y="0"/>
                    <a:pt x="28" y="0"/>
                  </a:cubicBezTo>
                  <a:cubicBezTo>
                    <a:pt x="20" y="1"/>
                    <a:pt x="10" y="2"/>
                    <a:pt x="0" y="4"/>
                  </a:cubicBezTo>
                  <a:cubicBezTo>
                    <a:pt x="3" y="17"/>
                    <a:pt x="12" y="27"/>
                    <a:pt x="26" y="27"/>
                  </a:cubicBezTo>
                  <a:close/>
                </a:path>
              </a:pathLst>
            </a:custGeom>
            <a:solidFill>
              <a:srgbClr val="2A3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3489540" y="20257269"/>
              <a:ext cx="139700" cy="231775"/>
            </a:xfrm>
            <a:custGeom>
              <a:avLst/>
              <a:gdLst>
                <a:gd name="T0" fmla="*/ 0 w 37"/>
                <a:gd name="T1" fmla="*/ 0 h 62"/>
                <a:gd name="T2" fmla="*/ 0 w 37"/>
                <a:gd name="T3" fmla="*/ 50 h 62"/>
                <a:gd name="T4" fmla="*/ 19 w 37"/>
                <a:gd name="T5" fmla="*/ 62 h 62"/>
                <a:gd name="T6" fmla="*/ 37 w 37"/>
                <a:gd name="T7" fmla="*/ 50 h 62"/>
                <a:gd name="T8" fmla="*/ 37 w 37"/>
                <a:gd name="T9" fmla="*/ 0 h 62"/>
                <a:gd name="T10" fmla="*/ 0 w 37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62">
                  <a:moveTo>
                    <a:pt x="0" y="0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3" y="61"/>
                    <a:pt x="19" y="62"/>
                  </a:cubicBezTo>
                  <a:cubicBezTo>
                    <a:pt x="36" y="62"/>
                    <a:pt x="37" y="50"/>
                    <a:pt x="37" y="50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3489540" y="20257269"/>
              <a:ext cx="139700" cy="77788"/>
            </a:xfrm>
            <a:custGeom>
              <a:avLst/>
              <a:gdLst>
                <a:gd name="T0" fmla="*/ 24 w 37"/>
                <a:gd name="T1" fmla="*/ 21 h 21"/>
                <a:gd name="T2" fmla="*/ 37 w 37"/>
                <a:gd name="T3" fmla="*/ 19 h 21"/>
                <a:gd name="T4" fmla="*/ 37 w 37"/>
                <a:gd name="T5" fmla="*/ 0 h 21"/>
                <a:gd name="T6" fmla="*/ 0 w 37"/>
                <a:gd name="T7" fmla="*/ 0 h 21"/>
                <a:gd name="T8" fmla="*/ 0 w 37"/>
                <a:gd name="T9" fmla="*/ 19 h 21"/>
                <a:gd name="T10" fmla="*/ 24 w 37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1">
                  <a:moveTo>
                    <a:pt x="24" y="21"/>
                  </a:moveTo>
                  <a:cubicBezTo>
                    <a:pt x="28" y="20"/>
                    <a:pt x="32" y="20"/>
                    <a:pt x="37" y="1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19"/>
                    <a:pt x="16" y="21"/>
                    <a:pt x="24" y="21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3384765" y="20665256"/>
              <a:ext cx="398463" cy="379413"/>
            </a:xfrm>
            <a:custGeom>
              <a:avLst/>
              <a:gdLst>
                <a:gd name="T0" fmla="*/ 125 w 251"/>
                <a:gd name="T1" fmla="*/ 0 h 239"/>
                <a:gd name="T2" fmla="*/ 163 w 251"/>
                <a:gd name="T3" fmla="*/ 81 h 239"/>
                <a:gd name="T4" fmla="*/ 251 w 251"/>
                <a:gd name="T5" fmla="*/ 92 h 239"/>
                <a:gd name="T6" fmla="*/ 187 w 251"/>
                <a:gd name="T7" fmla="*/ 154 h 239"/>
                <a:gd name="T8" fmla="*/ 204 w 251"/>
                <a:gd name="T9" fmla="*/ 239 h 239"/>
                <a:gd name="T10" fmla="*/ 125 w 251"/>
                <a:gd name="T11" fmla="*/ 199 h 239"/>
                <a:gd name="T12" fmla="*/ 47 w 251"/>
                <a:gd name="T13" fmla="*/ 239 h 239"/>
                <a:gd name="T14" fmla="*/ 61 w 251"/>
                <a:gd name="T15" fmla="*/ 154 h 239"/>
                <a:gd name="T16" fmla="*/ 0 w 251"/>
                <a:gd name="T17" fmla="*/ 92 h 239"/>
                <a:gd name="T18" fmla="*/ 87 w 251"/>
                <a:gd name="T19" fmla="*/ 81 h 239"/>
                <a:gd name="T20" fmla="*/ 125 w 251"/>
                <a:gd name="T2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" h="239">
                  <a:moveTo>
                    <a:pt x="125" y="0"/>
                  </a:moveTo>
                  <a:lnTo>
                    <a:pt x="163" y="81"/>
                  </a:lnTo>
                  <a:lnTo>
                    <a:pt x="251" y="92"/>
                  </a:lnTo>
                  <a:lnTo>
                    <a:pt x="187" y="154"/>
                  </a:lnTo>
                  <a:lnTo>
                    <a:pt x="204" y="239"/>
                  </a:lnTo>
                  <a:lnTo>
                    <a:pt x="125" y="199"/>
                  </a:lnTo>
                  <a:lnTo>
                    <a:pt x="47" y="239"/>
                  </a:lnTo>
                  <a:lnTo>
                    <a:pt x="61" y="154"/>
                  </a:lnTo>
                  <a:lnTo>
                    <a:pt x="0" y="92"/>
                  </a:lnTo>
                  <a:lnTo>
                    <a:pt x="87" y="81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2A3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211727" y="19655606"/>
              <a:ext cx="673100" cy="671513"/>
            </a:xfrm>
            <a:custGeom>
              <a:avLst/>
              <a:gdLst>
                <a:gd name="T0" fmla="*/ 6 w 179"/>
                <a:gd name="T1" fmla="*/ 61 h 179"/>
                <a:gd name="T2" fmla="*/ 8 w 179"/>
                <a:gd name="T3" fmla="*/ 124 h 179"/>
                <a:gd name="T4" fmla="*/ 95 w 179"/>
                <a:gd name="T5" fmla="*/ 178 h 179"/>
                <a:gd name="T6" fmla="*/ 174 w 179"/>
                <a:gd name="T7" fmla="*/ 122 h 179"/>
                <a:gd name="T8" fmla="*/ 179 w 179"/>
                <a:gd name="T9" fmla="*/ 62 h 179"/>
                <a:gd name="T10" fmla="*/ 157 w 179"/>
                <a:gd name="T11" fmla="*/ 46 h 179"/>
                <a:gd name="T12" fmla="*/ 155 w 179"/>
                <a:gd name="T13" fmla="*/ 71 h 179"/>
                <a:gd name="T14" fmla="*/ 122 w 179"/>
                <a:gd name="T15" fmla="*/ 33 h 179"/>
                <a:gd name="T16" fmla="*/ 126 w 179"/>
                <a:gd name="T17" fmla="*/ 69 h 179"/>
                <a:gd name="T18" fmla="*/ 67 w 179"/>
                <a:gd name="T19" fmla="*/ 0 h 179"/>
                <a:gd name="T20" fmla="*/ 57 w 179"/>
                <a:gd name="T21" fmla="*/ 20 h 179"/>
                <a:gd name="T22" fmla="*/ 45 w 179"/>
                <a:gd name="T23" fmla="*/ 5 h 179"/>
                <a:gd name="T24" fmla="*/ 6 w 179"/>
                <a:gd name="T25" fmla="*/ 6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9" h="179">
                  <a:moveTo>
                    <a:pt x="6" y="61"/>
                  </a:moveTo>
                  <a:cubicBezTo>
                    <a:pt x="6" y="61"/>
                    <a:pt x="0" y="102"/>
                    <a:pt x="8" y="124"/>
                  </a:cubicBezTo>
                  <a:cubicBezTo>
                    <a:pt x="17" y="147"/>
                    <a:pt x="36" y="179"/>
                    <a:pt x="95" y="178"/>
                  </a:cubicBezTo>
                  <a:cubicBezTo>
                    <a:pt x="153" y="176"/>
                    <a:pt x="169" y="145"/>
                    <a:pt x="174" y="122"/>
                  </a:cubicBezTo>
                  <a:cubicBezTo>
                    <a:pt x="179" y="98"/>
                    <a:pt x="179" y="62"/>
                    <a:pt x="179" y="62"/>
                  </a:cubicBezTo>
                  <a:cubicBezTo>
                    <a:pt x="157" y="46"/>
                    <a:pt x="157" y="46"/>
                    <a:pt x="157" y="46"/>
                  </a:cubicBezTo>
                  <a:cubicBezTo>
                    <a:pt x="157" y="46"/>
                    <a:pt x="160" y="65"/>
                    <a:pt x="155" y="71"/>
                  </a:cubicBezTo>
                  <a:cubicBezTo>
                    <a:pt x="155" y="71"/>
                    <a:pt x="138" y="37"/>
                    <a:pt x="122" y="33"/>
                  </a:cubicBezTo>
                  <a:cubicBezTo>
                    <a:pt x="122" y="33"/>
                    <a:pt x="129" y="62"/>
                    <a:pt x="126" y="69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21" y="60"/>
                    <a:pt x="6" y="61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18"/>
            <p:cNvSpPr>
              <a:spLocks noChangeArrowheads="1"/>
            </p:cNvSpPr>
            <p:nvPr/>
          </p:nvSpPr>
          <p:spPr bwMode="auto">
            <a:xfrm>
              <a:off x="3824502" y="19884206"/>
              <a:ext cx="112713" cy="112713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3173627" y="19884206"/>
              <a:ext cx="109538" cy="112713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20"/>
            <p:cNvSpPr>
              <a:spLocks noChangeArrowheads="1"/>
            </p:cNvSpPr>
            <p:nvPr/>
          </p:nvSpPr>
          <p:spPr bwMode="auto">
            <a:xfrm>
              <a:off x="3302215" y="19866744"/>
              <a:ext cx="101600" cy="104775"/>
            </a:xfrm>
            <a:prstGeom prst="ellipse">
              <a:avLst/>
            </a:prstGeom>
            <a:solidFill>
              <a:srgbClr val="33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3492715" y="19944531"/>
              <a:ext cx="125413" cy="104775"/>
            </a:xfrm>
            <a:custGeom>
              <a:avLst/>
              <a:gdLst>
                <a:gd name="T0" fmla="*/ 17 w 79"/>
                <a:gd name="T1" fmla="*/ 0 h 66"/>
                <a:gd name="T2" fmla="*/ 62 w 79"/>
                <a:gd name="T3" fmla="*/ 0 h 66"/>
                <a:gd name="T4" fmla="*/ 79 w 79"/>
                <a:gd name="T5" fmla="*/ 66 h 66"/>
                <a:gd name="T6" fmla="*/ 0 w 79"/>
                <a:gd name="T7" fmla="*/ 66 h 66"/>
                <a:gd name="T8" fmla="*/ 17 w 79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66">
                  <a:moveTo>
                    <a:pt x="17" y="0"/>
                  </a:moveTo>
                  <a:lnTo>
                    <a:pt x="62" y="0"/>
                  </a:lnTo>
                  <a:lnTo>
                    <a:pt x="79" y="66"/>
                  </a:lnTo>
                  <a:lnTo>
                    <a:pt x="0" y="6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3283165" y="19817531"/>
              <a:ext cx="107950" cy="38100"/>
            </a:xfrm>
            <a:custGeom>
              <a:avLst/>
              <a:gdLst>
                <a:gd name="T0" fmla="*/ 2 w 29"/>
                <a:gd name="T1" fmla="*/ 9 h 10"/>
                <a:gd name="T2" fmla="*/ 0 w 29"/>
                <a:gd name="T3" fmla="*/ 8 h 10"/>
                <a:gd name="T4" fmla="*/ 2 w 29"/>
                <a:gd name="T5" fmla="*/ 6 h 10"/>
                <a:gd name="T6" fmla="*/ 26 w 29"/>
                <a:gd name="T7" fmla="*/ 0 h 10"/>
                <a:gd name="T8" fmla="*/ 28 w 29"/>
                <a:gd name="T9" fmla="*/ 2 h 10"/>
                <a:gd name="T10" fmla="*/ 27 w 29"/>
                <a:gd name="T11" fmla="*/ 4 h 10"/>
                <a:gd name="T12" fmla="*/ 2 w 29"/>
                <a:gd name="T13" fmla="*/ 9 h 10"/>
                <a:gd name="T14" fmla="*/ 2 w 29"/>
                <a:gd name="T1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0">
                  <a:moveTo>
                    <a:pt x="2" y="9"/>
                  </a:moveTo>
                  <a:cubicBezTo>
                    <a:pt x="1" y="9"/>
                    <a:pt x="0" y="9"/>
                    <a:pt x="0" y="8"/>
                  </a:cubicBezTo>
                  <a:cubicBezTo>
                    <a:pt x="0" y="7"/>
                    <a:pt x="1" y="6"/>
                    <a:pt x="2" y="6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9" y="3"/>
                    <a:pt x="28" y="4"/>
                    <a:pt x="27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9"/>
                  </a:cubicBezTo>
                  <a:close/>
                </a:path>
              </a:pathLst>
            </a:custGeom>
            <a:solidFill>
              <a:srgbClr val="33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3708615" y="19866744"/>
              <a:ext cx="101600" cy="104775"/>
            </a:xfrm>
            <a:custGeom>
              <a:avLst/>
              <a:gdLst>
                <a:gd name="T0" fmla="*/ 26 w 27"/>
                <a:gd name="T1" fmla="*/ 8 h 28"/>
                <a:gd name="T2" fmla="*/ 23 w 27"/>
                <a:gd name="T3" fmla="*/ 15 h 28"/>
                <a:gd name="T4" fmla="*/ 15 w 27"/>
                <a:gd name="T5" fmla="*/ 0 h 28"/>
                <a:gd name="T6" fmla="*/ 14 w 27"/>
                <a:gd name="T7" fmla="*/ 0 h 28"/>
                <a:gd name="T8" fmla="*/ 0 w 27"/>
                <a:gd name="T9" fmla="*/ 14 h 28"/>
                <a:gd name="T10" fmla="*/ 14 w 27"/>
                <a:gd name="T11" fmla="*/ 28 h 28"/>
                <a:gd name="T12" fmla="*/ 27 w 27"/>
                <a:gd name="T13" fmla="*/ 14 h 28"/>
                <a:gd name="T14" fmla="*/ 26 w 27"/>
                <a:gd name="T15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8">
                  <a:moveTo>
                    <a:pt x="26" y="8"/>
                  </a:moveTo>
                  <a:cubicBezTo>
                    <a:pt x="25" y="11"/>
                    <a:pt x="25" y="13"/>
                    <a:pt x="23" y="15"/>
                  </a:cubicBezTo>
                  <a:cubicBezTo>
                    <a:pt x="23" y="15"/>
                    <a:pt x="20" y="8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7" y="22"/>
                    <a:pt x="27" y="14"/>
                  </a:cubicBezTo>
                  <a:cubicBezTo>
                    <a:pt x="27" y="12"/>
                    <a:pt x="27" y="9"/>
                    <a:pt x="26" y="8"/>
                  </a:cubicBezTo>
                  <a:close/>
                </a:path>
              </a:pathLst>
            </a:custGeom>
            <a:solidFill>
              <a:srgbClr val="33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3414927" y="20169956"/>
              <a:ext cx="277813" cy="101600"/>
            </a:xfrm>
            <a:custGeom>
              <a:avLst/>
              <a:gdLst>
                <a:gd name="T0" fmla="*/ 37 w 74"/>
                <a:gd name="T1" fmla="*/ 17 h 27"/>
                <a:gd name="T2" fmla="*/ 1 w 74"/>
                <a:gd name="T3" fmla="*/ 4 h 27"/>
                <a:gd name="T4" fmla="*/ 1 w 74"/>
                <a:gd name="T5" fmla="*/ 1 h 27"/>
                <a:gd name="T6" fmla="*/ 3 w 74"/>
                <a:gd name="T7" fmla="*/ 1 h 27"/>
                <a:gd name="T8" fmla="*/ 70 w 74"/>
                <a:gd name="T9" fmla="*/ 1 h 27"/>
                <a:gd name="T10" fmla="*/ 73 w 74"/>
                <a:gd name="T11" fmla="*/ 1 h 27"/>
                <a:gd name="T12" fmla="*/ 73 w 74"/>
                <a:gd name="T13" fmla="*/ 4 h 27"/>
                <a:gd name="T14" fmla="*/ 37 w 74"/>
                <a:gd name="T15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7">
                  <a:moveTo>
                    <a:pt x="37" y="17"/>
                  </a:moveTo>
                  <a:cubicBezTo>
                    <a:pt x="16" y="17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5" y="2"/>
                    <a:pt x="36" y="27"/>
                    <a:pt x="70" y="1"/>
                  </a:cubicBezTo>
                  <a:cubicBezTo>
                    <a:pt x="71" y="0"/>
                    <a:pt x="73" y="0"/>
                    <a:pt x="73" y="1"/>
                  </a:cubicBezTo>
                  <a:cubicBezTo>
                    <a:pt x="74" y="2"/>
                    <a:pt x="74" y="4"/>
                    <a:pt x="73" y="4"/>
                  </a:cubicBezTo>
                  <a:cubicBezTo>
                    <a:pt x="60" y="14"/>
                    <a:pt x="48" y="17"/>
                    <a:pt x="37" y="17"/>
                  </a:cubicBezTo>
                  <a:close/>
                </a:path>
              </a:pathLst>
            </a:custGeom>
            <a:solidFill>
              <a:srgbClr val="6B28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4071850" y="5365269"/>
            <a:ext cx="971844" cy="2592000"/>
            <a:chOff x="892390" y="19330169"/>
            <a:chExt cx="1235075" cy="3294063"/>
          </a:xfrm>
        </p:grpSpPr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1663915" y="22552794"/>
              <a:ext cx="323850" cy="71438"/>
            </a:xfrm>
            <a:custGeom>
              <a:avLst/>
              <a:gdLst>
                <a:gd name="T0" fmla="*/ 77 w 86"/>
                <a:gd name="T1" fmla="*/ 1 h 19"/>
                <a:gd name="T2" fmla="*/ 84 w 86"/>
                <a:gd name="T3" fmla="*/ 8 h 19"/>
                <a:gd name="T4" fmla="*/ 82 w 86"/>
                <a:gd name="T5" fmla="*/ 19 h 19"/>
                <a:gd name="T6" fmla="*/ 3 w 86"/>
                <a:gd name="T7" fmla="*/ 16 h 19"/>
                <a:gd name="T8" fmla="*/ 1 w 86"/>
                <a:gd name="T9" fmla="*/ 5 h 19"/>
                <a:gd name="T10" fmla="*/ 9 w 86"/>
                <a:gd name="T11" fmla="*/ 0 h 19"/>
                <a:gd name="T12" fmla="*/ 77 w 86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9">
                  <a:moveTo>
                    <a:pt x="77" y="1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84" y="8"/>
                    <a:pt x="86" y="18"/>
                    <a:pt x="82" y="19"/>
                  </a:cubicBezTo>
                  <a:cubicBezTo>
                    <a:pt x="81" y="19"/>
                    <a:pt x="7" y="18"/>
                    <a:pt x="3" y="16"/>
                  </a:cubicBezTo>
                  <a:cubicBezTo>
                    <a:pt x="0" y="15"/>
                    <a:pt x="1" y="5"/>
                    <a:pt x="1" y="5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77" y="1"/>
                  </a:lnTo>
                  <a:close/>
                </a:path>
              </a:pathLst>
            </a:custGeom>
            <a:solidFill>
              <a:srgbClr val="276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1646452" y="21749519"/>
              <a:ext cx="357188" cy="833438"/>
            </a:xfrm>
            <a:custGeom>
              <a:avLst/>
              <a:gdLst>
                <a:gd name="T0" fmla="*/ 30 w 95"/>
                <a:gd name="T1" fmla="*/ 3 h 222"/>
                <a:gd name="T2" fmla="*/ 29 w 95"/>
                <a:gd name="T3" fmla="*/ 188 h 222"/>
                <a:gd name="T4" fmla="*/ 86 w 95"/>
                <a:gd name="T5" fmla="*/ 196 h 222"/>
                <a:gd name="T6" fmla="*/ 89 w 95"/>
                <a:gd name="T7" fmla="*/ 222 h 222"/>
                <a:gd name="T8" fmla="*/ 6 w 95"/>
                <a:gd name="T9" fmla="*/ 219 h 222"/>
                <a:gd name="T10" fmla="*/ 0 w 95"/>
                <a:gd name="T11" fmla="*/ 0 h 222"/>
                <a:gd name="T12" fmla="*/ 30 w 95"/>
                <a:gd name="T13" fmla="*/ 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22">
                  <a:moveTo>
                    <a:pt x="30" y="3"/>
                  </a:moveTo>
                  <a:cubicBezTo>
                    <a:pt x="29" y="188"/>
                    <a:pt x="29" y="188"/>
                    <a:pt x="29" y="188"/>
                  </a:cubicBezTo>
                  <a:cubicBezTo>
                    <a:pt x="29" y="188"/>
                    <a:pt x="77" y="179"/>
                    <a:pt x="86" y="196"/>
                  </a:cubicBezTo>
                  <a:cubicBezTo>
                    <a:pt x="95" y="212"/>
                    <a:pt x="89" y="222"/>
                    <a:pt x="89" y="222"/>
                  </a:cubicBezTo>
                  <a:cubicBezTo>
                    <a:pt x="6" y="219"/>
                    <a:pt x="6" y="219"/>
                    <a:pt x="6" y="21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" y="3"/>
                  </a:lnTo>
                  <a:close/>
                </a:path>
              </a:pathLst>
            </a:custGeom>
            <a:solidFill>
              <a:srgbClr val="FED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1800440" y="22448019"/>
              <a:ext cx="134938" cy="131763"/>
            </a:xfrm>
            <a:custGeom>
              <a:avLst/>
              <a:gdLst>
                <a:gd name="T0" fmla="*/ 36 w 36"/>
                <a:gd name="T1" fmla="*/ 2 h 35"/>
                <a:gd name="T2" fmla="*/ 9 w 36"/>
                <a:gd name="T3" fmla="*/ 35 h 35"/>
                <a:gd name="T4" fmla="*/ 0 w 36"/>
                <a:gd name="T5" fmla="*/ 35 h 35"/>
                <a:gd name="T6" fmla="*/ 9 w 36"/>
                <a:gd name="T7" fmla="*/ 15 h 35"/>
                <a:gd name="T8" fmla="*/ 28 w 36"/>
                <a:gd name="T9" fmla="*/ 0 h 35"/>
                <a:gd name="T10" fmla="*/ 36 w 36"/>
                <a:gd name="T1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5">
                  <a:moveTo>
                    <a:pt x="36" y="2"/>
                  </a:moveTo>
                  <a:cubicBezTo>
                    <a:pt x="36" y="2"/>
                    <a:pt x="16" y="6"/>
                    <a:pt x="9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2" y="24"/>
                    <a:pt x="9" y="15"/>
                  </a:cubicBezTo>
                  <a:cubicBezTo>
                    <a:pt x="15" y="7"/>
                    <a:pt x="26" y="0"/>
                    <a:pt x="28" y="0"/>
                  </a:cubicBezTo>
                  <a:cubicBezTo>
                    <a:pt x="32" y="0"/>
                    <a:pt x="36" y="2"/>
                    <a:pt x="36" y="2"/>
                  </a:cubicBezTo>
                  <a:close/>
                </a:path>
              </a:pathLst>
            </a:custGeom>
            <a:solidFill>
              <a:srgbClr val="276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1111465" y="22549619"/>
              <a:ext cx="323850" cy="71438"/>
            </a:xfrm>
            <a:custGeom>
              <a:avLst/>
              <a:gdLst>
                <a:gd name="T0" fmla="*/ 9 w 86"/>
                <a:gd name="T1" fmla="*/ 1 h 19"/>
                <a:gd name="T2" fmla="*/ 2 w 86"/>
                <a:gd name="T3" fmla="*/ 8 h 19"/>
                <a:gd name="T4" fmla="*/ 4 w 86"/>
                <a:gd name="T5" fmla="*/ 19 h 19"/>
                <a:gd name="T6" fmla="*/ 83 w 86"/>
                <a:gd name="T7" fmla="*/ 16 h 19"/>
                <a:gd name="T8" fmla="*/ 85 w 86"/>
                <a:gd name="T9" fmla="*/ 4 h 19"/>
                <a:gd name="T10" fmla="*/ 78 w 86"/>
                <a:gd name="T11" fmla="*/ 0 h 19"/>
                <a:gd name="T12" fmla="*/ 9 w 86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9">
                  <a:moveTo>
                    <a:pt x="9" y="1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0" y="19"/>
                    <a:pt x="4" y="19"/>
                  </a:cubicBezTo>
                  <a:cubicBezTo>
                    <a:pt x="5" y="19"/>
                    <a:pt x="79" y="18"/>
                    <a:pt x="83" y="16"/>
                  </a:cubicBezTo>
                  <a:cubicBezTo>
                    <a:pt x="86" y="15"/>
                    <a:pt x="85" y="4"/>
                    <a:pt x="85" y="4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9" y="1"/>
                  </a:lnTo>
                  <a:close/>
                </a:path>
              </a:pathLst>
            </a:custGeom>
            <a:solidFill>
              <a:srgbClr val="276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1095590" y="21746344"/>
              <a:ext cx="350838" cy="833438"/>
            </a:xfrm>
            <a:custGeom>
              <a:avLst/>
              <a:gdLst>
                <a:gd name="T0" fmla="*/ 63 w 93"/>
                <a:gd name="T1" fmla="*/ 3 h 222"/>
                <a:gd name="T2" fmla="*/ 66 w 93"/>
                <a:gd name="T3" fmla="*/ 187 h 222"/>
                <a:gd name="T4" fmla="*/ 9 w 93"/>
                <a:gd name="T5" fmla="*/ 196 h 222"/>
                <a:gd name="T6" fmla="*/ 6 w 93"/>
                <a:gd name="T7" fmla="*/ 222 h 222"/>
                <a:gd name="T8" fmla="*/ 89 w 93"/>
                <a:gd name="T9" fmla="*/ 218 h 222"/>
                <a:gd name="T10" fmla="*/ 93 w 93"/>
                <a:gd name="T11" fmla="*/ 0 h 222"/>
                <a:gd name="T12" fmla="*/ 63 w 93"/>
                <a:gd name="T13" fmla="*/ 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22">
                  <a:moveTo>
                    <a:pt x="63" y="3"/>
                  </a:moveTo>
                  <a:cubicBezTo>
                    <a:pt x="66" y="187"/>
                    <a:pt x="66" y="187"/>
                    <a:pt x="66" y="187"/>
                  </a:cubicBezTo>
                  <a:cubicBezTo>
                    <a:pt x="66" y="187"/>
                    <a:pt x="17" y="179"/>
                    <a:pt x="9" y="196"/>
                  </a:cubicBezTo>
                  <a:cubicBezTo>
                    <a:pt x="0" y="213"/>
                    <a:pt x="6" y="222"/>
                    <a:pt x="6" y="222"/>
                  </a:cubicBezTo>
                  <a:cubicBezTo>
                    <a:pt x="89" y="218"/>
                    <a:pt x="89" y="218"/>
                    <a:pt x="89" y="218"/>
                  </a:cubicBezTo>
                  <a:cubicBezTo>
                    <a:pt x="93" y="0"/>
                    <a:pt x="93" y="0"/>
                    <a:pt x="93" y="0"/>
                  </a:cubicBezTo>
                  <a:lnTo>
                    <a:pt x="63" y="3"/>
                  </a:lnTo>
                  <a:close/>
                </a:path>
              </a:pathLst>
            </a:custGeom>
            <a:solidFill>
              <a:srgbClr val="FED3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163852" y="22444844"/>
              <a:ext cx="134938" cy="131763"/>
            </a:xfrm>
            <a:custGeom>
              <a:avLst/>
              <a:gdLst>
                <a:gd name="T0" fmla="*/ 0 w 36"/>
                <a:gd name="T1" fmla="*/ 3 h 35"/>
                <a:gd name="T2" fmla="*/ 27 w 36"/>
                <a:gd name="T3" fmla="*/ 35 h 35"/>
                <a:gd name="T4" fmla="*/ 36 w 36"/>
                <a:gd name="T5" fmla="*/ 34 h 35"/>
                <a:gd name="T6" fmla="*/ 27 w 36"/>
                <a:gd name="T7" fmla="*/ 15 h 35"/>
                <a:gd name="T8" fmla="*/ 8 w 36"/>
                <a:gd name="T9" fmla="*/ 0 h 35"/>
                <a:gd name="T10" fmla="*/ 0 w 36"/>
                <a:gd name="T11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5">
                  <a:moveTo>
                    <a:pt x="0" y="3"/>
                  </a:moveTo>
                  <a:cubicBezTo>
                    <a:pt x="0" y="3"/>
                    <a:pt x="20" y="6"/>
                    <a:pt x="27" y="35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4" y="24"/>
                    <a:pt x="27" y="15"/>
                  </a:cubicBezTo>
                  <a:cubicBezTo>
                    <a:pt x="21" y="7"/>
                    <a:pt x="10" y="0"/>
                    <a:pt x="8" y="0"/>
                  </a:cubicBezTo>
                  <a:cubicBezTo>
                    <a:pt x="4" y="0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76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013040" y="19330169"/>
              <a:ext cx="922338" cy="723900"/>
            </a:xfrm>
            <a:custGeom>
              <a:avLst/>
              <a:gdLst>
                <a:gd name="T0" fmla="*/ 22 w 245"/>
                <a:gd name="T1" fmla="*/ 193 h 193"/>
                <a:gd name="T2" fmla="*/ 8 w 245"/>
                <a:gd name="T3" fmla="*/ 110 h 193"/>
                <a:gd name="T4" fmla="*/ 109 w 245"/>
                <a:gd name="T5" fmla="*/ 14 h 193"/>
                <a:gd name="T6" fmla="*/ 193 w 245"/>
                <a:gd name="T7" fmla="*/ 48 h 193"/>
                <a:gd name="T8" fmla="*/ 228 w 245"/>
                <a:gd name="T9" fmla="*/ 65 h 193"/>
                <a:gd name="T10" fmla="*/ 225 w 245"/>
                <a:gd name="T11" fmla="*/ 190 h 193"/>
                <a:gd name="T12" fmla="*/ 22 w 245"/>
                <a:gd name="T13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5" h="193">
                  <a:moveTo>
                    <a:pt x="22" y="193"/>
                  </a:moveTo>
                  <a:cubicBezTo>
                    <a:pt x="22" y="193"/>
                    <a:pt x="0" y="160"/>
                    <a:pt x="8" y="110"/>
                  </a:cubicBezTo>
                  <a:cubicBezTo>
                    <a:pt x="16" y="61"/>
                    <a:pt x="64" y="27"/>
                    <a:pt x="109" y="14"/>
                  </a:cubicBezTo>
                  <a:cubicBezTo>
                    <a:pt x="153" y="0"/>
                    <a:pt x="193" y="19"/>
                    <a:pt x="193" y="48"/>
                  </a:cubicBezTo>
                  <a:cubicBezTo>
                    <a:pt x="193" y="48"/>
                    <a:pt x="214" y="39"/>
                    <a:pt x="228" y="65"/>
                  </a:cubicBezTo>
                  <a:cubicBezTo>
                    <a:pt x="241" y="90"/>
                    <a:pt x="245" y="146"/>
                    <a:pt x="225" y="190"/>
                  </a:cubicBezTo>
                  <a:lnTo>
                    <a:pt x="22" y="193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1125752" y="19820706"/>
              <a:ext cx="79375" cy="176213"/>
            </a:xfrm>
            <a:custGeom>
              <a:avLst/>
              <a:gdLst>
                <a:gd name="T0" fmla="*/ 16 w 21"/>
                <a:gd name="T1" fmla="*/ 0 h 47"/>
                <a:gd name="T2" fmla="*/ 12 w 21"/>
                <a:gd name="T3" fmla="*/ 1 h 47"/>
                <a:gd name="T4" fmla="*/ 2 w 21"/>
                <a:gd name="T5" fmla="*/ 22 h 47"/>
                <a:gd name="T6" fmla="*/ 8 w 21"/>
                <a:gd name="T7" fmla="*/ 45 h 47"/>
                <a:gd name="T8" fmla="*/ 21 w 21"/>
                <a:gd name="T9" fmla="*/ 47 h 47"/>
                <a:gd name="T10" fmla="*/ 16 w 21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7">
                  <a:moveTo>
                    <a:pt x="16" y="0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5" y="5"/>
                    <a:pt x="2" y="22"/>
                  </a:cubicBezTo>
                  <a:cubicBezTo>
                    <a:pt x="0" y="33"/>
                    <a:pt x="1" y="41"/>
                    <a:pt x="8" y="45"/>
                  </a:cubicBezTo>
                  <a:cubicBezTo>
                    <a:pt x="21" y="47"/>
                    <a:pt x="21" y="47"/>
                    <a:pt x="21" y="47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4434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1251165" y="21217706"/>
              <a:ext cx="582613" cy="655638"/>
            </a:xfrm>
            <a:custGeom>
              <a:avLst/>
              <a:gdLst>
                <a:gd name="T0" fmla="*/ 52 w 367"/>
                <a:gd name="T1" fmla="*/ 0 h 413"/>
                <a:gd name="T2" fmla="*/ 7 w 367"/>
                <a:gd name="T3" fmla="*/ 38 h 413"/>
                <a:gd name="T4" fmla="*/ 0 w 367"/>
                <a:gd name="T5" fmla="*/ 413 h 413"/>
                <a:gd name="T6" fmla="*/ 161 w 367"/>
                <a:gd name="T7" fmla="*/ 413 h 413"/>
                <a:gd name="T8" fmla="*/ 168 w 367"/>
                <a:gd name="T9" fmla="*/ 265 h 413"/>
                <a:gd name="T10" fmla="*/ 194 w 367"/>
                <a:gd name="T11" fmla="*/ 265 h 413"/>
                <a:gd name="T12" fmla="*/ 215 w 367"/>
                <a:gd name="T13" fmla="*/ 413 h 413"/>
                <a:gd name="T14" fmla="*/ 367 w 367"/>
                <a:gd name="T15" fmla="*/ 413 h 413"/>
                <a:gd name="T16" fmla="*/ 348 w 367"/>
                <a:gd name="T17" fmla="*/ 38 h 413"/>
                <a:gd name="T18" fmla="*/ 52 w 367"/>
                <a:gd name="T19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413">
                  <a:moveTo>
                    <a:pt x="52" y="0"/>
                  </a:moveTo>
                  <a:lnTo>
                    <a:pt x="7" y="38"/>
                  </a:lnTo>
                  <a:lnTo>
                    <a:pt x="0" y="413"/>
                  </a:lnTo>
                  <a:lnTo>
                    <a:pt x="161" y="413"/>
                  </a:lnTo>
                  <a:lnTo>
                    <a:pt x="168" y="265"/>
                  </a:lnTo>
                  <a:lnTo>
                    <a:pt x="194" y="265"/>
                  </a:lnTo>
                  <a:lnTo>
                    <a:pt x="215" y="413"/>
                  </a:lnTo>
                  <a:lnTo>
                    <a:pt x="367" y="413"/>
                  </a:lnTo>
                  <a:lnTo>
                    <a:pt x="348" y="38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276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892390" y="20500156"/>
              <a:ext cx="1235075" cy="784225"/>
            </a:xfrm>
            <a:custGeom>
              <a:avLst/>
              <a:gdLst>
                <a:gd name="T0" fmla="*/ 87 w 328"/>
                <a:gd name="T1" fmla="*/ 16 h 209"/>
                <a:gd name="T2" fmla="*/ 159 w 328"/>
                <a:gd name="T3" fmla="*/ 2 h 209"/>
                <a:gd name="T4" fmla="*/ 247 w 328"/>
                <a:gd name="T5" fmla="*/ 16 h 209"/>
                <a:gd name="T6" fmla="*/ 318 w 328"/>
                <a:gd name="T7" fmla="*/ 114 h 209"/>
                <a:gd name="T8" fmla="*/ 324 w 328"/>
                <a:gd name="T9" fmla="*/ 145 h 209"/>
                <a:gd name="T10" fmla="*/ 262 w 328"/>
                <a:gd name="T11" fmla="*/ 198 h 209"/>
                <a:gd name="T12" fmla="*/ 228 w 328"/>
                <a:gd name="T13" fmla="*/ 165 h 209"/>
                <a:gd name="T14" fmla="*/ 273 w 328"/>
                <a:gd name="T15" fmla="*/ 125 h 209"/>
                <a:gd name="T16" fmla="*/ 237 w 328"/>
                <a:gd name="T17" fmla="*/ 82 h 209"/>
                <a:gd name="T18" fmla="*/ 242 w 328"/>
                <a:gd name="T19" fmla="*/ 207 h 209"/>
                <a:gd name="T20" fmla="*/ 98 w 328"/>
                <a:gd name="T21" fmla="*/ 207 h 209"/>
                <a:gd name="T22" fmla="*/ 96 w 328"/>
                <a:gd name="T23" fmla="*/ 82 h 209"/>
                <a:gd name="T24" fmla="*/ 62 w 328"/>
                <a:gd name="T25" fmla="*/ 132 h 209"/>
                <a:gd name="T26" fmla="*/ 105 w 328"/>
                <a:gd name="T27" fmla="*/ 168 h 209"/>
                <a:gd name="T28" fmla="*/ 73 w 328"/>
                <a:gd name="T29" fmla="*/ 209 h 209"/>
                <a:gd name="T30" fmla="*/ 16 w 328"/>
                <a:gd name="T31" fmla="*/ 162 h 209"/>
                <a:gd name="T32" fmla="*/ 13 w 328"/>
                <a:gd name="T33" fmla="*/ 125 h 209"/>
                <a:gd name="T34" fmla="*/ 87 w 328"/>
                <a:gd name="T35" fmla="*/ 1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8" h="209">
                  <a:moveTo>
                    <a:pt x="87" y="16"/>
                  </a:moveTo>
                  <a:cubicBezTo>
                    <a:pt x="87" y="16"/>
                    <a:pt x="133" y="4"/>
                    <a:pt x="159" y="2"/>
                  </a:cubicBezTo>
                  <a:cubicBezTo>
                    <a:pt x="185" y="0"/>
                    <a:pt x="247" y="16"/>
                    <a:pt x="247" y="16"/>
                  </a:cubicBezTo>
                  <a:cubicBezTo>
                    <a:pt x="247" y="16"/>
                    <a:pt x="298" y="82"/>
                    <a:pt x="318" y="114"/>
                  </a:cubicBezTo>
                  <a:cubicBezTo>
                    <a:pt x="323" y="121"/>
                    <a:pt x="328" y="132"/>
                    <a:pt x="324" y="145"/>
                  </a:cubicBezTo>
                  <a:cubicBezTo>
                    <a:pt x="319" y="158"/>
                    <a:pt x="262" y="198"/>
                    <a:pt x="262" y="198"/>
                  </a:cubicBezTo>
                  <a:cubicBezTo>
                    <a:pt x="228" y="165"/>
                    <a:pt x="228" y="165"/>
                    <a:pt x="228" y="165"/>
                  </a:cubicBezTo>
                  <a:cubicBezTo>
                    <a:pt x="273" y="125"/>
                    <a:pt x="273" y="125"/>
                    <a:pt x="273" y="125"/>
                  </a:cubicBezTo>
                  <a:cubicBezTo>
                    <a:pt x="237" y="82"/>
                    <a:pt x="237" y="82"/>
                    <a:pt x="237" y="82"/>
                  </a:cubicBezTo>
                  <a:cubicBezTo>
                    <a:pt x="242" y="207"/>
                    <a:pt x="242" y="207"/>
                    <a:pt x="242" y="207"/>
                  </a:cubicBezTo>
                  <a:cubicBezTo>
                    <a:pt x="98" y="207"/>
                    <a:pt x="98" y="207"/>
                    <a:pt x="98" y="207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62" y="132"/>
                    <a:pt x="62" y="132"/>
                    <a:pt x="62" y="132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73" y="209"/>
                    <a:pt x="73" y="209"/>
                    <a:pt x="73" y="209"/>
                  </a:cubicBezTo>
                  <a:cubicBezTo>
                    <a:pt x="73" y="209"/>
                    <a:pt x="33" y="177"/>
                    <a:pt x="16" y="162"/>
                  </a:cubicBezTo>
                  <a:cubicBezTo>
                    <a:pt x="0" y="147"/>
                    <a:pt x="13" y="125"/>
                    <a:pt x="13" y="125"/>
                  </a:cubicBezTo>
                  <a:lnTo>
                    <a:pt x="87" y="16"/>
                  </a:lnTo>
                  <a:close/>
                </a:path>
              </a:pathLst>
            </a:custGeom>
            <a:solidFill>
              <a:srgbClr val="6FA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1355940" y="20504919"/>
              <a:ext cx="266700" cy="228600"/>
            </a:xfrm>
            <a:custGeom>
              <a:avLst/>
              <a:gdLst>
                <a:gd name="T0" fmla="*/ 27 w 71"/>
                <a:gd name="T1" fmla="*/ 52 h 61"/>
                <a:gd name="T2" fmla="*/ 59 w 71"/>
                <a:gd name="T3" fmla="*/ 34 h 61"/>
                <a:gd name="T4" fmla="*/ 71 w 71"/>
                <a:gd name="T5" fmla="*/ 4 h 61"/>
                <a:gd name="T6" fmla="*/ 36 w 71"/>
                <a:gd name="T7" fmla="*/ 1 h 61"/>
                <a:gd name="T8" fmla="*/ 0 w 71"/>
                <a:gd name="T9" fmla="*/ 7 h 61"/>
                <a:gd name="T10" fmla="*/ 27 w 71"/>
                <a:gd name="T11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61">
                  <a:moveTo>
                    <a:pt x="27" y="52"/>
                  </a:moveTo>
                  <a:cubicBezTo>
                    <a:pt x="42" y="61"/>
                    <a:pt x="54" y="47"/>
                    <a:pt x="59" y="34"/>
                  </a:cubicBezTo>
                  <a:cubicBezTo>
                    <a:pt x="64" y="25"/>
                    <a:pt x="69" y="14"/>
                    <a:pt x="71" y="4"/>
                  </a:cubicBezTo>
                  <a:cubicBezTo>
                    <a:pt x="58" y="2"/>
                    <a:pt x="45" y="0"/>
                    <a:pt x="36" y="1"/>
                  </a:cubicBezTo>
                  <a:cubicBezTo>
                    <a:pt x="26" y="2"/>
                    <a:pt x="12" y="4"/>
                    <a:pt x="0" y="7"/>
                  </a:cubicBezTo>
                  <a:cubicBezTo>
                    <a:pt x="6" y="23"/>
                    <a:pt x="13" y="43"/>
                    <a:pt x="27" y="52"/>
                  </a:cubicBezTo>
                  <a:close/>
                </a:path>
              </a:pathLst>
            </a:custGeom>
            <a:solidFill>
              <a:srgbClr val="276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1424202" y="20342994"/>
              <a:ext cx="134938" cy="231775"/>
            </a:xfrm>
            <a:custGeom>
              <a:avLst/>
              <a:gdLst>
                <a:gd name="T0" fmla="*/ 0 w 36"/>
                <a:gd name="T1" fmla="*/ 0 h 62"/>
                <a:gd name="T2" fmla="*/ 0 w 36"/>
                <a:gd name="T3" fmla="*/ 50 h 62"/>
                <a:gd name="T4" fmla="*/ 18 w 36"/>
                <a:gd name="T5" fmla="*/ 61 h 62"/>
                <a:gd name="T6" fmla="*/ 36 w 36"/>
                <a:gd name="T7" fmla="*/ 50 h 62"/>
                <a:gd name="T8" fmla="*/ 36 w 36"/>
                <a:gd name="T9" fmla="*/ 0 h 62"/>
                <a:gd name="T10" fmla="*/ 0 w 36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2">
                  <a:moveTo>
                    <a:pt x="0" y="0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2" y="61"/>
                    <a:pt x="18" y="61"/>
                  </a:cubicBezTo>
                  <a:cubicBezTo>
                    <a:pt x="36" y="62"/>
                    <a:pt x="36" y="50"/>
                    <a:pt x="36" y="50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1424202" y="20342994"/>
              <a:ext cx="134938" cy="82550"/>
            </a:xfrm>
            <a:custGeom>
              <a:avLst/>
              <a:gdLst>
                <a:gd name="T0" fmla="*/ 36 w 36"/>
                <a:gd name="T1" fmla="*/ 17 h 22"/>
                <a:gd name="T2" fmla="*/ 36 w 36"/>
                <a:gd name="T3" fmla="*/ 0 h 22"/>
                <a:gd name="T4" fmla="*/ 0 w 36"/>
                <a:gd name="T5" fmla="*/ 0 h 22"/>
                <a:gd name="T6" fmla="*/ 0 w 36"/>
                <a:gd name="T7" fmla="*/ 18 h 22"/>
                <a:gd name="T8" fmla="*/ 36 w 36"/>
                <a:gd name="T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2">
                  <a:moveTo>
                    <a:pt x="36" y="17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3" y="22"/>
                    <a:pt x="24" y="21"/>
                    <a:pt x="36" y="17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682965" y="21127219"/>
              <a:ext cx="184150" cy="198438"/>
            </a:xfrm>
            <a:custGeom>
              <a:avLst/>
              <a:gdLst>
                <a:gd name="T0" fmla="*/ 21 w 49"/>
                <a:gd name="T1" fmla="*/ 0 h 53"/>
                <a:gd name="T2" fmla="*/ 7 w 49"/>
                <a:gd name="T3" fmla="*/ 14 h 53"/>
                <a:gd name="T4" fmla="*/ 8 w 49"/>
                <a:gd name="T5" fmla="*/ 37 h 53"/>
                <a:gd name="T6" fmla="*/ 36 w 49"/>
                <a:gd name="T7" fmla="*/ 39 h 53"/>
                <a:gd name="T8" fmla="*/ 49 w 49"/>
                <a:gd name="T9" fmla="*/ 28 h 53"/>
                <a:gd name="T10" fmla="*/ 21 w 49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3">
                  <a:moveTo>
                    <a:pt x="21" y="0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0" y="25"/>
                    <a:pt x="8" y="37"/>
                  </a:cubicBezTo>
                  <a:cubicBezTo>
                    <a:pt x="20" y="53"/>
                    <a:pt x="36" y="39"/>
                    <a:pt x="36" y="39"/>
                  </a:cubicBezTo>
                  <a:cubicBezTo>
                    <a:pt x="36" y="39"/>
                    <a:pt x="41" y="35"/>
                    <a:pt x="49" y="28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1182902" y="21149444"/>
              <a:ext cx="173038" cy="200025"/>
            </a:xfrm>
            <a:custGeom>
              <a:avLst/>
              <a:gdLst>
                <a:gd name="T0" fmla="*/ 38 w 46"/>
                <a:gd name="T1" fmla="*/ 13 h 53"/>
                <a:gd name="T2" fmla="*/ 24 w 46"/>
                <a:gd name="T3" fmla="*/ 0 h 53"/>
                <a:gd name="T4" fmla="*/ 0 w 46"/>
                <a:gd name="T5" fmla="*/ 31 h 53"/>
                <a:gd name="T6" fmla="*/ 10 w 46"/>
                <a:gd name="T7" fmla="*/ 39 h 53"/>
                <a:gd name="T8" fmla="*/ 38 w 46"/>
                <a:gd name="T9" fmla="*/ 37 h 53"/>
                <a:gd name="T10" fmla="*/ 38 w 46"/>
                <a:gd name="T11" fmla="*/ 1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53">
                  <a:moveTo>
                    <a:pt x="38" y="13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27" y="53"/>
                    <a:pt x="38" y="37"/>
                  </a:cubicBezTo>
                  <a:cubicBezTo>
                    <a:pt x="46" y="25"/>
                    <a:pt x="38" y="13"/>
                    <a:pt x="38" y="13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1449602" y="21614581"/>
              <a:ext cx="169863" cy="23813"/>
            </a:xfrm>
            <a:custGeom>
              <a:avLst/>
              <a:gdLst>
                <a:gd name="T0" fmla="*/ 27 w 45"/>
                <a:gd name="T1" fmla="*/ 6 h 6"/>
                <a:gd name="T2" fmla="*/ 23 w 45"/>
                <a:gd name="T3" fmla="*/ 6 h 6"/>
                <a:gd name="T4" fmla="*/ 19 w 45"/>
                <a:gd name="T5" fmla="*/ 6 h 6"/>
                <a:gd name="T6" fmla="*/ 2 w 45"/>
                <a:gd name="T7" fmla="*/ 4 h 6"/>
                <a:gd name="T8" fmla="*/ 0 w 45"/>
                <a:gd name="T9" fmla="*/ 1 h 6"/>
                <a:gd name="T10" fmla="*/ 3 w 45"/>
                <a:gd name="T11" fmla="*/ 0 h 6"/>
                <a:gd name="T12" fmla="*/ 19 w 45"/>
                <a:gd name="T13" fmla="*/ 2 h 6"/>
                <a:gd name="T14" fmla="*/ 23 w 45"/>
                <a:gd name="T15" fmla="*/ 2 h 6"/>
                <a:gd name="T16" fmla="*/ 42 w 45"/>
                <a:gd name="T17" fmla="*/ 0 h 6"/>
                <a:gd name="T18" fmla="*/ 44 w 45"/>
                <a:gd name="T19" fmla="*/ 1 h 6"/>
                <a:gd name="T20" fmla="*/ 43 w 45"/>
                <a:gd name="T21" fmla="*/ 4 h 6"/>
                <a:gd name="T22" fmla="*/ 27 w 45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6">
                  <a:moveTo>
                    <a:pt x="27" y="6"/>
                  </a:moveTo>
                  <a:cubicBezTo>
                    <a:pt x="26" y="6"/>
                    <a:pt x="24" y="6"/>
                    <a:pt x="23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9" y="6"/>
                    <a:pt x="2" y="4"/>
                    <a:pt x="2" y="4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10" y="2"/>
                    <a:pt x="19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31" y="2"/>
                    <a:pt x="38" y="2"/>
                    <a:pt x="42" y="0"/>
                  </a:cubicBezTo>
                  <a:cubicBezTo>
                    <a:pt x="43" y="0"/>
                    <a:pt x="44" y="0"/>
                    <a:pt x="44" y="1"/>
                  </a:cubicBezTo>
                  <a:cubicBezTo>
                    <a:pt x="45" y="2"/>
                    <a:pt x="44" y="3"/>
                    <a:pt x="43" y="4"/>
                  </a:cubicBezTo>
                  <a:cubicBezTo>
                    <a:pt x="39" y="6"/>
                    <a:pt x="34" y="6"/>
                    <a:pt x="27" y="6"/>
                  </a:cubicBezTo>
                  <a:close/>
                </a:path>
              </a:pathLst>
            </a:custGeom>
            <a:solidFill>
              <a:srgbClr val="255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1114640" y="19790544"/>
              <a:ext cx="722313" cy="660400"/>
            </a:xfrm>
            <a:custGeom>
              <a:avLst/>
              <a:gdLst>
                <a:gd name="T0" fmla="*/ 16 w 192"/>
                <a:gd name="T1" fmla="*/ 9 h 176"/>
                <a:gd name="T2" fmla="*/ 30 w 192"/>
                <a:gd name="T3" fmla="*/ 135 h 176"/>
                <a:gd name="T4" fmla="*/ 164 w 192"/>
                <a:gd name="T5" fmla="*/ 133 h 176"/>
                <a:gd name="T6" fmla="*/ 179 w 192"/>
                <a:gd name="T7" fmla="*/ 4 h 176"/>
                <a:gd name="T8" fmla="*/ 142 w 192"/>
                <a:gd name="T9" fmla="*/ 5 h 176"/>
                <a:gd name="T10" fmla="*/ 93 w 192"/>
                <a:gd name="T11" fmla="*/ 28 h 176"/>
                <a:gd name="T12" fmla="*/ 16 w 192"/>
                <a:gd name="T13" fmla="*/ 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76">
                  <a:moveTo>
                    <a:pt x="16" y="9"/>
                  </a:moveTo>
                  <a:cubicBezTo>
                    <a:pt x="16" y="9"/>
                    <a:pt x="0" y="101"/>
                    <a:pt x="30" y="135"/>
                  </a:cubicBezTo>
                  <a:cubicBezTo>
                    <a:pt x="61" y="169"/>
                    <a:pt x="135" y="176"/>
                    <a:pt x="164" y="133"/>
                  </a:cubicBezTo>
                  <a:cubicBezTo>
                    <a:pt x="192" y="90"/>
                    <a:pt x="179" y="4"/>
                    <a:pt x="179" y="4"/>
                  </a:cubicBezTo>
                  <a:cubicBezTo>
                    <a:pt x="179" y="4"/>
                    <a:pt x="164" y="17"/>
                    <a:pt x="142" y="5"/>
                  </a:cubicBezTo>
                  <a:cubicBezTo>
                    <a:pt x="142" y="5"/>
                    <a:pt x="120" y="28"/>
                    <a:pt x="93" y="28"/>
                  </a:cubicBezTo>
                  <a:cubicBezTo>
                    <a:pt x="67" y="29"/>
                    <a:pt x="29" y="0"/>
                    <a:pt x="16" y="9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auto">
            <a:xfrm>
              <a:off x="1059077" y="19974694"/>
              <a:ext cx="161925" cy="161925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43"/>
            <p:cNvSpPr>
              <a:spLocks noChangeArrowheads="1"/>
            </p:cNvSpPr>
            <p:nvPr/>
          </p:nvSpPr>
          <p:spPr bwMode="auto">
            <a:xfrm>
              <a:off x="1748052" y="19974694"/>
              <a:ext cx="165100" cy="161925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1443252" y="20008031"/>
              <a:ext cx="88900" cy="153988"/>
            </a:xfrm>
            <a:custGeom>
              <a:avLst/>
              <a:gdLst>
                <a:gd name="T0" fmla="*/ 16 w 56"/>
                <a:gd name="T1" fmla="*/ 0 h 97"/>
                <a:gd name="T2" fmla="*/ 0 w 56"/>
                <a:gd name="T3" fmla="*/ 97 h 97"/>
                <a:gd name="T4" fmla="*/ 56 w 56"/>
                <a:gd name="T5" fmla="*/ 97 h 97"/>
                <a:gd name="T6" fmla="*/ 33 w 56"/>
                <a:gd name="T7" fmla="*/ 0 h 97"/>
                <a:gd name="T8" fmla="*/ 16 w 56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97">
                  <a:moveTo>
                    <a:pt x="16" y="0"/>
                  </a:moveTo>
                  <a:lnTo>
                    <a:pt x="0" y="97"/>
                  </a:lnTo>
                  <a:lnTo>
                    <a:pt x="56" y="97"/>
                  </a:lnTo>
                  <a:lnTo>
                    <a:pt x="33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1333715" y="20166781"/>
              <a:ext cx="338138" cy="138113"/>
            </a:xfrm>
            <a:custGeom>
              <a:avLst/>
              <a:gdLst>
                <a:gd name="T0" fmla="*/ 2 w 90"/>
                <a:gd name="T1" fmla="*/ 37 h 37"/>
                <a:gd name="T2" fmla="*/ 0 w 90"/>
                <a:gd name="T3" fmla="*/ 35 h 37"/>
                <a:gd name="T4" fmla="*/ 2 w 90"/>
                <a:gd name="T5" fmla="*/ 33 h 37"/>
                <a:gd name="T6" fmla="*/ 87 w 90"/>
                <a:gd name="T7" fmla="*/ 1 h 37"/>
                <a:gd name="T8" fmla="*/ 89 w 90"/>
                <a:gd name="T9" fmla="*/ 0 h 37"/>
                <a:gd name="T10" fmla="*/ 90 w 90"/>
                <a:gd name="T11" fmla="*/ 3 h 37"/>
                <a:gd name="T12" fmla="*/ 2 w 90"/>
                <a:gd name="T13" fmla="*/ 37 h 37"/>
                <a:gd name="T14" fmla="*/ 2 w 90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37">
                  <a:moveTo>
                    <a:pt x="2" y="37"/>
                  </a:moveTo>
                  <a:cubicBezTo>
                    <a:pt x="1" y="37"/>
                    <a:pt x="0" y="36"/>
                    <a:pt x="0" y="35"/>
                  </a:cubicBezTo>
                  <a:cubicBezTo>
                    <a:pt x="0" y="34"/>
                    <a:pt x="1" y="33"/>
                    <a:pt x="2" y="33"/>
                  </a:cubicBezTo>
                  <a:cubicBezTo>
                    <a:pt x="2" y="33"/>
                    <a:pt x="66" y="29"/>
                    <a:pt x="87" y="1"/>
                  </a:cubicBezTo>
                  <a:cubicBezTo>
                    <a:pt x="87" y="0"/>
                    <a:pt x="88" y="0"/>
                    <a:pt x="89" y="0"/>
                  </a:cubicBezTo>
                  <a:cubicBezTo>
                    <a:pt x="90" y="1"/>
                    <a:pt x="90" y="2"/>
                    <a:pt x="90" y="3"/>
                  </a:cubicBezTo>
                  <a:cubicBezTo>
                    <a:pt x="68" y="33"/>
                    <a:pt x="4" y="37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1265452" y="19944531"/>
              <a:ext cx="79375" cy="76200"/>
            </a:xfrm>
            <a:prstGeom prst="ellipse">
              <a:avLst/>
            </a:prstGeom>
            <a:solidFill>
              <a:srgbClr val="33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47"/>
            <p:cNvSpPr>
              <a:spLocks noChangeArrowheads="1"/>
            </p:cNvSpPr>
            <p:nvPr/>
          </p:nvSpPr>
          <p:spPr bwMode="auto">
            <a:xfrm>
              <a:off x="1630577" y="19944531"/>
              <a:ext cx="79375" cy="76200"/>
            </a:xfrm>
            <a:prstGeom prst="ellipse">
              <a:avLst/>
            </a:prstGeom>
            <a:solidFill>
              <a:srgbClr val="33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213065" y="19877856"/>
              <a:ext cx="157163" cy="55563"/>
            </a:xfrm>
            <a:custGeom>
              <a:avLst/>
              <a:gdLst>
                <a:gd name="T0" fmla="*/ 39 w 42"/>
                <a:gd name="T1" fmla="*/ 15 h 15"/>
                <a:gd name="T2" fmla="*/ 39 w 42"/>
                <a:gd name="T3" fmla="*/ 15 h 15"/>
                <a:gd name="T4" fmla="*/ 2 w 42"/>
                <a:gd name="T5" fmla="*/ 4 h 15"/>
                <a:gd name="T6" fmla="*/ 0 w 42"/>
                <a:gd name="T7" fmla="*/ 2 h 15"/>
                <a:gd name="T8" fmla="*/ 3 w 42"/>
                <a:gd name="T9" fmla="*/ 0 h 15"/>
                <a:gd name="T10" fmla="*/ 40 w 42"/>
                <a:gd name="T11" fmla="*/ 11 h 15"/>
                <a:gd name="T12" fmla="*/ 41 w 42"/>
                <a:gd name="T13" fmla="*/ 13 h 15"/>
                <a:gd name="T14" fmla="*/ 39 w 42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15">
                  <a:moveTo>
                    <a:pt x="39" y="15"/>
                  </a:moveTo>
                  <a:cubicBezTo>
                    <a:pt x="39" y="15"/>
                    <a:pt x="39" y="15"/>
                    <a:pt x="39" y="1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11"/>
                    <a:pt x="42" y="12"/>
                    <a:pt x="41" y="13"/>
                  </a:cubicBezTo>
                  <a:cubicBezTo>
                    <a:pt x="41" y="14"/>
                    <a:pt x="40" y="15"/>
                    <a:pt x="39" y="15"/>
                  </a:cubicBezTo>
                  <a:close/>
                </a:path>
              </a:pathLst>
            </a:custGeom>
            <a:solidFill>
              <a:srgbClr val="33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1581365" y="19873094"/>
              <a:ext cx="153988" cy="60325"/>
            </a:xfrm>
            <a:custGeom>
              <a:avLst/>
              <a:gdLst>
                <a:gd name="T0" fmla="*/ 3 w 41"/>
                <a:gd name="T1" fmla="*/ 16 h 16"/>
                <a:gd name="T2" fmla="*/ 3 w 41"/>
                <a:gd name="T3" fmla="*/ 16 h 16"/>
                <a:gd name="T4" fmla="*/ 40 w 41"/>
                <a:gd name="T5" fmla="*/ 5 h 16"/>
                <a:gd name="T6" fmla="*/ 41 w 41"/>
                <a:gd name="T7" fmla="*/ 2 h 16"/>
                <a:gd name="T8" fmla="*/ 38 w 41"/>
                <a:gd name="T9" fmla="*/ 1 h 16"/>
                <a:gd name="T10" fmla="*/ 2 w 41"/>
                <a:gd name="T11" fmla="*/ 12 h 16"/>
                <a:gd name="T12" fmla="*/ 1 w 41"/>
                <a:gd name="T13" fmla="*/ 15 h 16"/>
                <a:gd name="T14" fmla="*/ 3 w 41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16">
                  <a:moveTo>
                    <a:pt x="3" y="16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4"/>
                    <a:pt x="41" y="3"/>
                    <a:pt x="41" y="2"/>
                  </a:cubicBezTo>
                  <a:cubicBezTo>
                    <a:pt x="41" y="1"/>
                    <a:pt x="40" y="0"/>
                    <a:pt x="38" y="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4"/>
                    <a:pt x="1" y="15"/>
                  </a:cubicBezTo>
                  <a:cubicBezTo>
                    <a:pt x="1" y="16"/>
                    <a:pt x="2" y="16"/>
                    <a:pt x="3" y="16"/>
                  </a:cubicBezTo>
                  <a:close/>
                </a:path>
              </a:pathLst>
            </a:custGeom>
            <a:solidFill>
              <a:srgbClr val="33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9588990" y="5365269"/>
            <a:ext cx="962675" cy="2592000"/>
            <a:chOff x="2830727" y="15228069"/>
            <a:chExt cx="1290638" cy="3475038"/>
          </a:xfrm>
        </p:grpSpPr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3143465" y="17399769"/>
              <a:ext cx="733425" cy="1182688"/>
            </a:xfrm>
            <a:custGeom>
              <a:avLst/>
              <a:gdLst>
                <a:gd name="T0" fmla="*/ 18 w 195"/>
                <a:gd name="T1" fmla="*/ 11 h 315"/>
                <a:gd name="T2" fmla="*/ 0 w 195"/>
                <a:gd name="T3" fmla="*/ 315 h 315"/>
                <a:gd name="T4" fmla="*/ 64 w 195"/>
                <a:gd name="T5" fmla="*/ 315 h 315"/>
                <a:gd name="T6" fmla="*/ 86 w 195"/>
                <a:gd name="T7" fmla="*/ 59 h 315"/>
                <a:gd name="T8" fmla="*/ 99 w 195"/>
                <a:gd name="T9" fmla="*/ 59 h 315"/>
                <a:gd name="T10" fmla="*/ 135 w 195"/>
                <a:gd name="T11" fmla="*/ 315 h 315"/>
                <a:gd name="T12" fmla="*/ 195 w 195"/>
                <a:gd name="T13" fmla="*/ 315 h 315"/>
                <a:gd name="T14" fmla="*/ 164 w 195"/>
                <a:gd name="T15" fmla="*/ 36 h 315"/>
                <a:gd name="T16" fmla="*/ 159 w 195"/>
                <a:gd name="T17" fmla="*/ 0 h 315"/>
                <a:gd name="T18" fmla="*/ 18 w 195"/>
                <a:gd name="T19" fmla="*/ 11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" h="315">
                  <a:moveTo>
                    <a:pt x="18" y="11"/>
                  </a:moveTo>
                  <a:cubicBezTo>
                    <a:pt x="0" y="315"/>
                    <a:pt x="0" y="315"/>
                    <a:pt x="0" y="315"/>
                  </a:cubicBezTo>
                  <a:cubicBezTo>
                    <a:pt x="64" y="315"/>
                    <a:pt x="64" y="315"/>
                    <a:pt x="64" y="315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35" y="315"/>
                    <a:pt x="135" y="315"/>
                    <a:pt x="135" y="315"/>
                  </a:cubicBezTo>
                  <a:cubicBezTo>
                    <a:pt x="195" y="315"/>
                    <a:pt x="195" y="315"/>
                    <a:pt x="195" y="31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46" y="2"/>
                    <a:pt x="18" y="11"/>
                  </a:cubicBezTo>
                  <a:close/>
                </a:path>
              </a:pathLst>
            </a:custGeom>
            <a:solidFill>
              <a:srgbClr val="82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51"/>
            <p:cNvSpPr>
              <a:spLocks noChangeArrowheads="1"/>
            </p:cNvSpPr>
            <p:nvPr/>
          </p:nvSpPr>
          <p:spPr bwMode="auto">
            <a:xfrm>
              <a:off x="3211727" y="17369606"/>
              <a:ext cx="530225" cy="65088"/>
            </a:xfrm>
            <a:prstGeom prst="rect">
              <a:avLst/>
            </a:prstGeom>
            <a:solidFill>
              <a:srgbClr val="6A4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3248240" y="16488544"/>
              <a:ext cx="466725" cy="904875"/>
            </a:xfrm>
            <a:custGeom>
              <a:avLst/>
              <a:gdLst>
                <a:gd name="T0" fmla="*/ 31 w 294"/>
                <a:gd name="T1" fmla="*/ 12 h 570"/>
                <a:gd name="T2" fmla="*/ 259 w 294"/>
                <a:gd name="T3" fmla="*/ 0 h 570"/>
                <a:gd name="T4" fmla="*/ 285 w 294"/>
                <a:gd name="T5" fmla="*/ 24 h 570"/>
                <a:gd name="T6" fmla="*/ 294 w 294"/>
                <a:gd name="T7" fmla="*/ 570 h 570"/>
                <a:gd name="T8" fmla="*/ 0 w 294"/>
                <a:gd name="T9" fmla="*/ 570 h 570"/>
                <a:gd name="T10" fmla="*/ 15 w 294"/>
                <a:gd name="T11" fmla="*/ 26 h 570"/>
                <a:gd name="T12" fmla="*/ 31 w 294"/>
                <a:gd name="T13" fmla="*/ 12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570">
                  <a:moveTo>
                    <a:pt x="31" y="12"/>
                  </a:moveTo>
                  <a:lnTo>
                    <a:pt x="259" y="0"/>
                  </a:lnTo>
                  <a:lnTo>
                    <a:pt x="285" y="24"/>
                  </a:lnTo>
                  <a:lnTo>
                    <a:pt x="294" y="570"/>
                  </a:lnTo>
                  <a:lnTo>
                    <a:pt x="0" y="570"/>
                  </a:lnTo>
                  <a:lnTo>
                    <a:pt x="15" y="26"/>
                  </a:lnTo>
                  <a:lnTo>
                    <a:pt x="31" y="12"/>
                  </a:lnTo>
                  <a:close/>
                </a:path>
              </a:pathLst>
            </a:custGeom>
            <a:solidFill>
              <a:srgbClr val="F8C4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2830727" y="16488544"/>
              <a:ext cx="482600" cy="1235075"/>
            </a:xfrm>
            <a:custGeom>
              <a:avLst/>
              <a:gdLst>
                <a:gd name="T0" fmla="*/ 128 w 128"/>
                <a:gd name="T1" fmla="*/ 5 h 329"/>
                <a:gd name="T2" fmla="*/ 86 w 128"/>
                <a:gd name="T3" fmla="*/ 0 h 329"/>
                <a:gd name="T4" fmla="*/ 82 w 128"/>
                <a:gd name="T5" fmla="*/ 6 h 329"/>
                <a:gd name="T6" fmla="*/ 89 w 128"/>
                <a:gd name="T7" fmla="*/ 16 h 329"/>
                <a:gd name="T8" fmla="*/ 74 w 128"/>
                <a:gd name="T9" fmla="*/ 16 h 329"/>
                <a:gd name="T10" fmla="*/ 1 w 128"/>
                <a:gd name="T11" fmla="*/ 152 h 329"/>
                <a:gd name="T12" fmla="*/ 52 w 128"/>
                <a:gd name="T13" fmla="*/ 224 h 329"/>
                <a:gd name="T14" fmla="*/ 83 w 128"/>
                <a:gd name="T15" fmla="*/ 181 h 329"/>
                <a:gd name="T16" fmla="*/ 49 w 128"/>
                <a:gd name="T17" fmla="*/ 144 h 329"/>
                <a:gd name="T18" fmla="*/ 82 w 128"/>
                <a:gd name="T19" fmla="*/ 83 h 329"/>
                <a:gd name="T20" fmla="*/ 73 w 128"/>
                <a:gd name="T21" fmla="*/ 271 h 329"/>
                <a:gd name="T22" fmla="*/ 94 w 128"/>
                <a:gd name="T23" fmla="*/ 317 h 329"/>
                <a:gd name="T24" fmla="*/ 115 w 128"/>
                <a:gd name="T25" fmla="*/ 314 h 329"/>
                <a:gd name="T26" fmla="*/ 128 w 128"/>
                <a:gd name="T27" fmla="*/ 5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329">
                  <a:moveTo>
                    <a:pt x="128" y="5"/>
                  </a:moveTo>
                  <a:cubicBezTo>
                    <a:pt x="128" y="5"/>
                    <a:pt x="88" y="0"/>
                    <a:pt x="86" y="0"/>
                  </a:cubicBezTo>
                  <a:cubicBezTo>
                    <a:pt x="85" y="0"/>
                    <a:pt x="82" y="1"/>
                    <a:pt x="82" y="6"/>
                  </a:cubicBezTo>
                  <a:cubicBezTo>
                    <a:pt x="82" y="12"/>
                    <a:pt x="89" y="16"/>
                    <a:pt x="89" y="16"/>
                  </a:cubicBezTo>
                  <a:cubicBezTo>
                    <a:pt x="89" y="16"/>
                    <a:pt x="80" y="10"/>
                    <a:pt x="74" y="16"/>
                  </a:cubicBezTo>
                  <a:cubicBezTo>
                    <a:pt x="69" y="22"/>
                    <a:pt x="0" y="140"/>
                    <a:pt x="1" y="152"/>
                  </a:cubicBezTo>
                  <a:cubicBezTo>
                    <a:pt x="3" y="163"/>
                    <a:pt x="52" y="224"/>
                    <a:pt x="52" y="224"/>
                  </a:cubicBezTo>
                  <a:cubicBezTo>
                    <a:pt x="83" y="181"/>
                    <a:pt x="83" y="181"/>
                    <a:pt x="83" y="181"/>
                  </a:cubicBezTo>
                  <a:cubicBezTo>
                    <a:pt x="83" y="181"/>
                    <a:pt x="49" y="150"/>
                    <a:pt x="49" y="144"/>
                  </a:cubicBezTo>
                  <a:cubicBezTo>
                    <a:pt x="50" y="138"/>
                    <a:pt x="82" y="83"/>
                    <a:pt x="82" y="83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73" y="271"/>
                    <a:pt x="73" y="305"/>
                    <a:pt x="94" y="317"/>
                  </a:cubicBezTo>
                  <a:cubicBezTo>
                    <a:pt x="115" y="329"/>
                    <a:pt x="115" y="314"/>
                    <a:pt x="115" y="314"/>
                  </a:cubicBezTo>
                  <a:lnTo>
                    <a:pt x="128" y="5"/>
                  </a:lnTo>
                  <a:close/>
                </a:path>
              </a:pathLst>
            </a:custGeom>
            <a:solidFill>
              <a:srgbClr val="681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3640352" y="16469494"/>
              <a:ext cx="481013" cy="1235075"/>
            </a:xfrm>
            <a:custGeom>
              <a:avLst/>
              <a:gdLst>
                <a:gd name="T0" fmla="*/ 0 w 128"/>
                <a:gd name="T1" fmla="*/ 5 h 329"/>
                <a:gd name="T2" fmla="*/ 42 w 128"/>
                <a:gd name="T3" fmla="*/ 0 h 329"/>
                <a:gd name="T4" fmla="*/ 46 w 128"/>
                <a:gd name="T5" fmla="*/ 6 h 329"/>
                <a:gd name="T6" fmla="*/ 38 w 128"/>
                <a:gd name="T7" fmla="*/ 16 h 329"/>
                <a:gd name="T8" fmla="*/ 54 w 128"/>
                <a:gd name="T9" fmla="*/ 16 h 329"/>
                <a:gd name="T10" fmla="*/ 126 w 128"/>
                <a:gd name="T11" fmla="*/ 152 h 329"/>
                <a:gd name="T12" fmla="*/ 76 w 128"/>
                <a:gd name="T13" fmla="*/ 224 h 329"/>
                <a:gd name="T14" fmla="*/ 45 w 128"/>
                <a:gd name="T15" fmla="*/ 181 h 329"/>
                <a:gd name="T16" fmla="*/ 79 w 128"/>
                <a:gd name="T17" fmla="*/ 144 h 329"/>
                <a:gd name="T18" fmla="*/ 46 w 128"/>
                <a:gd name="T19" fmla="*/ 84 h 329"/>
                <a:gd name="T20" fmla="*/ 55 w 128"/>
                <a:gd name="T21" fmla="*/ 271 h 329"/>
                <a:gd name="T22" fmla="*/ 34 w 128"/>
                <a:gd name="T23" fmla="*/ 317 h 329"/>
                <a:gd name="T24" fmla="*/ 13 w 128"/>
                <a:gd name="T25" fmla="*/ 314 h 329"/>
                <a:gd name="T26" fmla="*/ 0 w 128"/>
                <a:gd name="T27" fmla="*/ 5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329">
                  <a:moveTo>
                    <a:pt x="0" y="5"/>
                  </a:moveTo>
                  <a:cubicBezTo>
                    <a:pt x="0" y="5"/>
                    <a:pt x="40" y="0"/>
                    <a:pt x="42" y="0"/>
                  </a:cubicBezTo>
                  <a:cubicBezTo>
                    <a:pt x="43" y="0"/>
                    <a:pt x="46" y="1"/>
                    <a:pt x="46" y="6"/>
                  </a:cubicBezTo>
                  <a:cubicBezTo>
                    <a:pt x="46" y="12"/>
                    <a:pt x="38" y="16"/>
                    <a:pt x="38" y="16"/>
                  </a:cubicBezTo>
                  <a:cubicBezTo>
                    <a:pt x="38" y="16"/>
                    <a:pt x="48" y="10"/>
                    <a:pt x="54" y="16"/>
                  </a:cubicBezTo>
                  <a:cubicBezTo>
                    <a:pt x="59" y="22"/>
                    <a:pt x="128" y="140"/>
                    <a:pt x="126" y="152"/>
                  </a:cubicBezTo>
                  <a:cubicBezTo>
                    <a:pt x="125" y="163"/>
                    <a:pt x="76" y="224"/>
                    <a:pt x="76" y="224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79" y="150"/>
                    <a:pt x="79" y="144"/>
                  </a:cubicBezTo>
                  <a:cubicBezTo>
                    <a:pt x="78" y="138"/>
                    <a:pt x="46" y="84"/>
                    <a:pt x="46" y="84"/>
                  </a:cubicBezTo>
                  <a:cubicBezTo>
                    <a:pt x="55" y="271"/>
                    <a:pt x="55" y="271"/>
                    <a:pt x="55" y="271"/>
                  </a:cubicBezTo>
                  <a:cubicBezTo>
                    <a:pt x="55" y="271"/>
                    <a:pt x="55" y="305"/>
                    <a:pt x="34" y="317"/>
                  </a:cubicBezTo>
                  <a:cubicBezTo>
                    <a:pt x="13" y="329"/>
                    <a:pt x="13" y="314"/>
                    <a:pt x="13" y="314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681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3399052" y="16593319"/>
              <a:ext cx="173038" cy="814388"/>
            </a:xfrm>
            <a:custGeom>
              <a:avLst/>
              <a:gdLst>
                <a:gd name="T0" fmla="*/ 52 w 109"/>
                <a:gd name="T1" fmla="*/ 0 h 513"/>
                <a:gd name="T2" fmla="*/ 0 w 109"/>
                <a:gd name="T3" fmla="*/ 513 h 513"/>
                <a:gd name="T4" fmla="*/ 109 w 109"/>
                <a:gd name="T5" fmla="*/ 513 h 513"/>
                <a:gd name="T6" fmla="*/ 62 w 109"/>
                <a:gd name="T7" fmla="*/ 0 h 513"/>
                <a:gd name="T8" fmla="*/ 52 w 109"/>
                <a:gd name="T9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13">
                  <a:moveTo>
                    <a:pt x="52" y="0"/>
                  </a:moveTo>
                  <a:lnTo>
                    <a:pt x="0" y="513"/>
                  </a:lnTo>
                  <a:lnTo>
                    <a:pt x="109" y="513"/>
                  </a:lnTo>
                  <a:lnTo>
                    <a:pt x="6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A4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3368890" y="16491719"/>
              <a:ext cx="230188" cy="180975"/>
            </a:xfrm>
            <a:custGeom>
              <a:avLst/>
              <a:gdLst>
                <a:gd name="T0" fmla="*/ 7 w 145"/>
                <a:gd name="T1" fmla="*/ 7 h 114"/>
                <a:gd name="T2" fmla="*/ 0 w 145"/>
                <a:gd name="T3" fmla="*/ 114 h 114"/>
                <a:gd name="T4" fmla="*/ 74 w 145"/>
                <a:gd name="T5" fmla="*/ 74 h 114"/>
                <a:gd name="T6" fmla="*/ 145 w 145"/>
                <a:gd name="T7" fmla="*/ 102 h 114"/>
                <a:gd name="T8" fmla="*/ 135 w 145"/>
                <a:gd name="T9" fmla="*/ 0 h 114"/>
                <a:gd name="T10" fmla="*/ 7 w 145"/>
                <a:gd name="T11" fmla="*/ 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14">
                  <a:moveTo>
                    <a:pt x="7" y="7"/>
                  </a:moveTo>
                  <a:lnTo>
                    <a:pt x="0" y="114"/>
                  </a:lnTo>
                  <a:lnTo>
                    <a:pt x="74" y="74"/>
                  </a:lnTo>
                  <a:lnTo>
                    <a:pt x="145" y="102"/>
                  </a:lnTo>
                  <a:lnTo>
                    <a:pt x="135" y="0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6A4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3049802" y="18511019"/>
              <a:ext cx="384175" cy="192088"/>
            </a:xfrm>
            <a:custGeom>
              <a:avLst/>
              <a:gdLst>
                <a:gd name="T0" fmla="*/ 0 w 102"/>
                <a:gd name="T1" fmla="*/ 51 h 51"/>
                <a:gd name="T2" fmla="*/ 102 w 102"/>
                <a:gd name="T3" fmla="*/ 51 h 51"/>
                <a:gd name="T4" fmla="*/ 56 w 102"/>
                <a:gd name="T5" fmla="*/ 4 h 51"/>
                <a:gd name="T6" fmla="*/ 0 w 102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51">
                  <a:moveTo>
                    <a:pt x="0" y="51"/>
                  </a:moveTo>
                  <a:cubicBezTo>
                    <a:pt x="102" y="51"/>
                    <a:pt x="102" y="51"/>
                    <a:pt x="102" y="51"/>
                  </a:cubicBezTo>
                  <a:cubicBezTo>
                    <a:pt x="102" y="51"/>
                    <a:pt x="101" y="7"/>
                    <a:pt x="56" y="4"/>
                  </a:cubicBezTo>
                  <a:cubicBezTo>
                    <a:pt x="11" y="0"/>
                    <a:pt x="0" y="51"/>
                    <a:pt x="0" y="51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3580027" y="18511019"/>
              <a:ext cx="384175" cy="192088"/>
            </a:xfrm>
            <a:custGeom>
              <a:avLst/>
              <a:gdLst>
                <a:gd name="T0" fmla="*/ 0 w 102"/>
                <a:gd name="T1" fmla="*/ 51 h 51"/>
                <a:gd name="T2" fmla="*/ 102 w 102"/>
                <a:gd name="T3" fmla="*/ 45 h 51"/>
                <a:gd name="T4" fmla="*/ 53 w 102"/>
                <a:gd name="T5" fmla="*/ 0 h 51"/>
                <a:gd name="T6" fmla="*/ 0 w 102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51">
                  <a:moveTo>
                    <a:pt x="0" y="51"/>
                  </a:move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98" y="1"/>
                    <a:pt x="53" y="0"/>
                  </a:cubicBezTo>
                  <a:cubicBezTo>
                    <a:pt x="8" y="0"/>
                    <a:pt x="0" y="51"/>
                    <a:pt x="0" y="51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3041865" y="17187044"/>
              <a:ext cx="206375" cy="220663"/>
            </a:xfrm>
            <a:custGeom>
              <a:avLst/>
              <a:gdLst>
                <a:gd name="T0" fmla="*/ 24 w 55"/>
                <a:gd name="T1" fmla="*/ 0 h 59"/>
                <a:gd name="T2" fmla="*/ 28 w 55"/>
                <a:gd name="T3" fmla="*/ 3 h 59"/>
                <a:gd name="T4" fmla="*/ 45 w 55"/>
                <a:gd name="T5" fmla="*/ 19 h 59"/>
                <a:gd name="T6" fmla="*/ 46 w 55"/>
                <a:gd name="T7" fmla="*/ 43 h 59"/>
                <a:gd name="T8" fmla="*/ 19 w 55"/>
                <a:gd name="T9" fmla="*/ 48 h 59"/>
                <a:gd name="T10" fmla="*/ 0 w 55"/>
                <a:gd name="T11" fmla="*/ 32 h 59"/>
                <a:gd name="T12" fmla="*/ 24 w 55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9">
                  <a:moveTo>
                    <a:pt x="24" y="0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9"/>
                    <a:pt x="55" y="31"/>
                    <a:pt x="46" y="43"/>
                  </a:cubicBezTo>
                  <a:cubicBezTo>
                    <a:pt x="34" y="59"/>
                    <a:pt x="19" y="48"/>
                    <a:pt x="19" y="48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3703852" y="17167994"/>
              <a:ext cx="211138" cy="225425"/>
            </a:xfrm>
            <a:custGeom>
              <a:avLst/>
              <a:gdLst>
                <a:gd name="T0" fmla="*/ 32 w 56"/>
                <a:gd name="T1" fmla="*/ 0 h 60"/>
                <a:gd name="T2" fmla="*/ 28 w 56"/>
                <a:gd name="T3" fmla="*/ 4 h 60"/>
                <a:gd name="T4" fmla="*/ 10 w 56"/>
                <a:gd name="T5" fmla="*/ 20 h 60"/>
                <a:gd name="T6" fmla="*/ 9 w 56"/>
                <a:gd name="T7" fmla="*/ 44 h 60"/>
                <a:gd name="T8" fmla="*/ 36 w 56"/>
                <a:gd name="T9" fmla="*/ 49 h 60"/>
                <a:gd name="T10" fmla="*/ 56 w 56"/>
                <a:gd name="T11" fmla="*/ 33 h 60"/>
                <a:gd name="T12" fmla="*/ 32 w 56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60">
                  <a:moveTo>
                    <a:pt x="32" y="0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0" y="32"/>
                    <a:pt x="9" y="44"/>
                  </a:cubicBezTo>
                  <a:cubicBezTo>
                    <a:pt x="21" y="60"/>
                    <a:pt x="36" y="49"/>
                    <a:pt x="36" y="49"/>
                  </a:cubicBezTo>
                  <a:cubicBezTo>
                    <a:pt x="56" y="33"/>
                    <a:pt x="56" y="33"/>
                    <a:pt x="56" y="33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FFCC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3399052" y="17580744"/>
              <a:ext cx="184150" cy="49213"/>
            </a:xfrm>
            <a:custGeom>
              <a:avLst/>
              <a:gdLst>
                <a:gd name="T0" fmla="*/ 18 w 49"/>
                <a:gd name="T1" fmla="*/ 13 h 13"/>
                <a:gd name="T2" fmla="*/ 0 w 49"/>
                <a:gd name="T3" fmla="*/ 3 h 13"/>
                <a:gd name="T4" fmla="*/ 1 w 49"/>
                <a:gd name="T5" fmla="*/ 0 h 13"/>
                <a:gd name="T6" fmla="*/ 4 w 49"/>
                <a:gd name="T7" fmla="*/ 1 h 13"/>
                <a:gd name="T8" fmla="*/ 18 w 49"/>
                <a:gd name="T9" fmla="*/ 9 h 13"/>
                <a:gd name="T10" fmla="*/ 31 w 49"/>
                <a:gd name="T11" fmla="*/ 9 h 13"/>
                <a:gd name="T12" fmla="*/ 44 w 49"/>
                <a:gd name="T13" fmla="*/ 1 h 13"/>
                <a:gd name="T14" fmla="*/ 47 w 49"/>
                <a:gd name="T15" fmla="*/ 0 h 13"/>
                <a:gd name="T16" fmla="*/ 48 w 49"/>
                <a:gd name="T17" fmla="*/ 3 h 13"/>
                <a:gd name="T18" fmla="*/ 32 w 49"/>
                <a:gd name="T19" fmla="*/ 13 h 13"/>
                <a:gd name="T20" fmla="*/ 18 w 49"/>
                <a:gd name="T2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13">
                  <a:moveTo>
                    <a:pt x="18" y="13"/>
                  </a:moveTo>
                  <a:cubicBezTo>
                    <a:pt x="6" y="13"/>
                    <a:pt x="1" y="4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9" y="9"/>
                    <a:pt x="18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40" y="7"/>
                    <a:pt x="44" y="1"/>
                  </a:cubicBezTo>
                  <a:cubicBezTo>
                    <a:pt x="45" y="0"/>
                    <a:pt x="46" y="0"/>
                    <a:pt x="47" y="0"/>
                  </a:cubicBezTo>
                  <a:cubicBezTo>
                    <a:pt x="48" y="1"/>
                    <a:pt x="49" y="2"/>
                    <a:pt x="48" y="3"/>
                  </a:cubicBezTo>
                  <a:cubicBezTo>
                    <a:pt x="43" y="11"/>
                    <a:pt x="32" y="13"/>
                    <a:pt x="32" y="13"/>
                  </a:cubicBezTo>
                  <a:lnTo>
                    <a:pt x="18" y="13"/>
                  </a:lnTo>
                  <a:close/>
                </a:path>
              </a:pathLst>
            </a:custGeom>
            <a:solidFill>
              <a:srgbClr val="753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3414927" y="16409169"/>
              <a:ext cx="127000" cy="217488"/>
            </a:xfrm>
            <a:custGeom>
              <a:avLst/>
              <a:gdLst>
                <a:gd name="T0" fmla="*/ 0 w 34"/>
                <a:gd name="T1" fmla="*/ 0 h 58"/>
                <a:gd name="T2" fmla="*/ 0 w 34"/>
                <a:gd name="T3" fmla="*/ 38 h 58"/>
                <a:gd name="T4" fmla="*/ 18 w 34"/>
                <a:gd name="T5" fmla="*/ 57 h 58"/>
                <a:gd name="T6" fmla="*/ 33 w 34"/>
                <a:gd name="T7" fmla="*/ 38 h 58"/>
                <a:gd name="T8" fmla="*/ 32 w 34"/>
                <a:gd name="T9" fmla="*/ 0 h 58"/>
                <a:gd name="T10" fmla="*/ 0 w 34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1" y="58"/>
                    <a:pt x="18" y="57"/>
                  </a:cubicBezTo>
                  <a:cubicBezTo>
                    <a:pt x="34" y="56"/>
                    <a:pt x="33" y="38"/>
                    <a:pt x="33" y="38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3414927" y="16409169"/>
              <a:ext cx="120650" cy="57150"/>
            </a:xfrm>
            <a:custGeom>
              <a:avLst/>
              <a:gdLst>
                <a:gd name="T0" fmla="*/ 17 w 32"/>
                <a:gd name="T1" fmla="*/ 15 h 15"/>
                <a:gd name="T2" fmla="*/ 32 w 32"/>
                <a:gd name="T3" fmla="*/ 14 h 15"/>
                <a:gd name="T4" fmla="*/ 32 w 32"/>
                <a:gd name="T5" fmla="*/ 0 h 15"/>
                <a:gd name="T6" fmla="*/ 0 w 32"/>
                <a:gd name="T7" fmla="*/ 0 h 15"/>
                <a:gd name="T8" fmla="*/ 0 w 32"/>
                <a:gd name="T9" fmla="*/ 12 h 15"/>
                <a:gd name="T10" fmla="*/ 17 w 32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5">
                  <a:moveTo>
                    <a:pt x="17" y="15"/>
                  </a:moveTo>
                  <a:cubicBezTo>
                    <a:pt x="23" y="15"/>
                    <a:pt x="28" y="15"/>
                    <a:pt x="32" y="1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6" y="13"/>
                    <a:pt x="11" y="15"/>
                    <a:pt x="17" y="15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Oval 64"/>
            <p:cNvSpPr>
              <a:spLocks noChangeArrowheads="1"/>
            </p:cNvSpPr>
            <p:nvPr/>
          </p:nvSpPr>
          <p:spPr bwMode="auto">
            <a:xfrm>
              <a:off x="3068852" y="16042456"/>
              <a:ext cx="161925" cy="160338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2967252" y="15228069"/>
              <a:ext cx="985838" cy="828675"/>
            </a:xfrm>
            <a:custGeom>
              <a:avLst/>
              <a:gdLst>
                <a:gd name="T0" fmla="*/ 243 w 262"/>
                <a:gd name="T1" fmla="*/ 221 h 221"/>
                <a:gd name="T2" fmla="*/ 254 w 262"/>
                <a:gd name="T3" fmla="*/ 124 h 221"/>
                <a:gd name="T4" fmla="*/ 232 w 262"/>
                <a:gd name="T5" fmla="*/ 34 h 221"/>
                <a:gd name="T6" fmla="*/ 194 w 262"/>
                <a:gd name="T7" fmla="*/ 41 h 221"/>
                <a:gd name="T8" fmla="*/ 147 w 262"/>
                <a:gd name="T9" fmla="*/ 3 h 221"/>
                <a:gd name="T10" fmla="*/ 14 w 262"/>
                <a:gd name="T11" fmla="*/ 85 h 221"/>
                <a:gd name="T12" fmla="*/ 2 w 262"/>
                <a:gd name="T13" fmla="*/ 129 h 221"/>
                <a:gd name="T14" fmla="*/ 1 w 262"/>
                <a:gd name="T15" fmla="*/ 183 h 221"/>
                <a:gd name="T16" fmla="*/ 26 w 262"/>
                <a:gd name="T17" fmla="*/ 163 h 221"/>
                <a:gd name="T18" fmla="*/ 17 w 262"/>
                <a:gd name="T19" fmla="*/ 212 h 221"/>
                <a:gd name="T20" fmla="*/ 57 w 262"/>
                <a:gd name="T21" fmla="*/ 176 h 221"/>
                <a:gd name="T22" fmla="*/ 43 w 262"/>
                <a:gd name="T23" fmla="*/ 221 h 221"/>
                <a:gd name="T24" fmla="*/ 243 w 262"/>
                <a:gd name="T25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2" h="221">
                  <a:moveTo>
                    <a:pt x="243" y="221"/>
                  </a:moveTo>
                  <a:cubicBezTo>
                    <a:pt x="254" y="124"/>
                    <a:pt x="254" y="124"/>
                    <a:pt x="254" y="124"/>
                  </a:cubicBezTo>
                  <a:cubicBezTo>
                    <a:pt x="254" y="124"/>
                    <a:pt x="262" y="45"/>
                    <a:pt x="232" y="34"/>
                  </a:cubicBezTo>
                  <a:cubicBezTo>
                    <a:pt x="206" y="25"/>
                    <a:pt x="194" y="41"/>
                    <a:pt x="194" y="41"/>
                  </a:cubicBezTo>
                  <a:cubicBezTo>
                    <a:pt x="194" y="41"/>
                    <a:pt x="186" y="0"/>
                    <a:pt x="147" y="3"/>
                  </a:cubicBezTo>
                  <a:cubicBezTo>
                    <a:pt x="107" y="5"/>
                    <a:pt x="20" y="74"/>
                    <a:pt x="14" y="85"/>
                  </a:cubicBezTo>
                  <a:cubicBezTo>
                    <a:pt x="13" y="87"/>
                    <a:pt x="5" y="111"/>
                    <a:pt x="2" y="129"/>
                  </a:cubicBezTo>
                  <a:cubicBezTo>
                    <a:pt x="0" y="151"/>
                    <a:pt x="1" y="183"/>
                    <a:pt x="1" y="183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17" y="212"/>
                    <a:pt x="17" y="212"/>
                    <a:pt x="17" y="212"/>
                  </a:cubicBezTo>
                  <a:cubicBezTo>
                    <a:pt x="57" y="176"/>
                    <a:pt x="57" y="176"/>
                    <a:pt x="57" y="176"/>
                  </a:cubicBezTo>
                  <a:cubicBezTo>
                    <a:pt x="43" y="221"/>
                    <a:pt x="43" y="221"/>
                    <a:pt x="43" y="221"/>
                  </a:cubicBezTo>
                  <a:lnTo>
                    <a:pt x="243" y="221"/>
                  </a:lnTo>
                  <a:close/>
                </a:path>
              </a:pathLst>
            </a:custGeom>
            <a:solidFill>
              <a:srgbClr val="293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66"/>
            <p:cNvSpPr>
              <a:spLocks noChangeArrowheads="1"/>
            </p:cNvSpPr>
            <p:nvPr/>
          </p:nvSpPr>
          <p:spPr bwMode="auto">
            <a:xfrm>
              <a:off x="3756240" y="16042456"/>
              <a:ext cx="166688" cy="160338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3140290" y="15693206"/>
              <a:ext cx="676275" cy="757238"/>
            </a:xfrm>
            <a:custGeom>
              <a:avLst/>
              <a:gdLst>
                <a:gd name="T0" fmla="*/ 3 w 180"/>
                <a:gd name="T1" fmla="*/ 97 h 202"/>
                <a:gd name="T2" fmla="*/ 16 w 180"/>
                <a:gd name="T3" fmla="*/ 171 h 202"/>
                <a:gd name="T4" fmla="*/ 91 w 180"/>
                <a:gd name="T5" fmla="*/ 202 h 202"/>
                <a:gd name="T6" fmla="*/ 175 w 180"/>
                <a:gd name="T7" fmla="*/ 155 h 202"/>
                <a:gd name="T8" fmla="*/ 178 w 180"/>
                <a:gd name="T9" fmla="*/ 58 h 202"/>
                <a:gd name="T10" fmla="*/ 156 w 180"/>
                <a:gd name="T11" fmla="*/ 84 h 202"/>
                <a:gd name="T12" fmla="*/ 159 w 180"/>
                <a:gd name="T13" fmla="*/ 37 h 202"/>
                <a:gd name="T14" fmla="*/ 144 w 180"/>
                <a:gd name="T15" fmla="*/ 0 h 202"/>
                <a:gd name="T16" fmla="*/ 132 w 180"/>
                <a:gd name="T17" fmla="*/ 20 h 202"/>
                <a:gd name="T18" fmla="*/ 122 w 180"/>
                <a:gd name="T19" fmla="*/ 0 h 202"/>
                <a:gd name="T20" fmla="*/ 3 w 180"/>
                <a:gd name="T21" fmla="*/ 9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" h="202">
                  <a:moveTo>
                    <a:pt x="3" y="97"/>
                  </a:moveTo>
                  <a:cubicBezTo>
                    <a:pt x="3" y="97"/>
                    <a:pt x="0" y="152"/>
                    <a:pt x="16" y="171"/>
                  </a:cubicBezTo>
                  <a:cubicBezTo>
                    <a:pt x="33" y="191"/>
                    <a:pt x="54" y="201"/>
                    <a:pt x="91" y="202"/>
                  </a:cubicBezTo>
                  <a:cubicBezTo>
                    <a:pt x="127" y="202"/>
                    <a:pt x="170" y="184"/>
                    <a:pt x="175" y="155"/>
                  </a:cubicBezTo>
                  <a:cubicBezTo>
                    <a:pt x="180" y="127"/>
                    <a:pt x="178" y="58"/>
                    <a:pt x="178" y="58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6" y="84"/>
                    <a:pt x="160" y="44"/>
                    <a:pt x="159" y="37"/>
                  </a:cubicBezTo>
                  <a:cubicBezTo>
                    <a:pt x="157" y="30"/>
                    <a:pt x="144" y="0"/>
                    <a:pt x="144" y="0"/>
                  </a:cubicBezTo>
                  <a:cubicBezTo>
                    <a:pt x="132" y="20"/>
                    <a:pt x="132" y="20"/>
                    <a:pt x="132" y="2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37" y="81"/>
                    <a:pt x="3" y="97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3360952" y="16120244"/>
              <a:ext cx="233363" cy="82550"/>
            </a:xfrm>
            <a:custGeom>
              <a:avLst/>
              <a:gdLst>
                <a:gd name="T0" fmla="*/ 62 w 62"/>
                <a:gd name="T1" fmla="*/ 11 h 22"/>
                <a:gd name="T2" fmla="*/ 51 w 62"/>
                <a:gd name="T3" fmla="*/ 22 h 22"/>
                <a:gd name="T4" fmla="*/ 11 w 62"/>
                <a:gd name="T5" fmla="*/ 22 h 22"/>
                <a:gd name="T6" fmla="*/ 0 w 62"/>
                <a:gd name="T7" fmla="*/ 11 h 22"/>
                <a:gd name="T8" fmla="*/ 0 w 62"/>
                <a:gd name="T9" fmla="*/ 11 h 22"/>
                <a:gd name="T10" fmla="*/ 11 w 62"/>
                <a:gd name="T11" fmla="*/ 0 h 22"/>
                <a:gd name="T12" fmla="*/ 51 w 62"/>
                <a:gd name="T13" fmla="*/ 0 h 22"/>
                <a:gd name="T14" fmla="*/ 62 w 62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22">
                  <a:moveTo>
                    <a:pt x="62" y="11"/>
                  </a:moveTo>
                  <a:cubicBezTo>
                    <a:pt x="62" y="17"/>
                    <a:pt x="57" y="22"/>
                    <a:pt x="5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7" y="0"/>
                    <a:pt x="62" y="5"/>
                    <a:pt x="62" y="11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Oval 69"/>
            <p:cNvSpPr>
              <a:spLocks noChangeArrowheads="1"/>
            </p:cNvSpPr>
            <p:nvPr/>
          </p:nvSpPr>
          <p:spPr bwMode="auto">
            <a:xfrm>
              <a:off x="3237127" y="15982131"/>
              <a:ext cx="90488" cy="88900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70"/>
            <p:cNvSpPr>
              <a:spLocks noChangeArrowheads="1"/>
            </p:cNvSpPr>
            <p:nvPr/>
          </p:nvSpPr>
          <p:spPr bwMode="auto">
            <a:xfrm>
              <a:off x="3629240" y="15982131"/>
              <a:ext cx="90488" cy="88900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3327615" y="16259944"/>
              <a:ext cx="296863" cy="93663"/>
            </a:xfrm>
            <a:custGeom>
              <a:avLst/>
              <a:gdLst>
                <a:gd name="T0" fmla="*/ 40 w 79"/>
                <a:gd name="T1" fmla="*/ 25 h 25"/>
                <a:gd name="T2" fmla="*/ 0 w 79"/>
                <a:gd name="T3" fmla="*/ 7 h 25"/>
                <a:gd name="T4" fmla="*/ 1 w 79"/>
                <a:gd name="T5" fmla="*/ 4 h 25"/>
                <a:gd name="T6" fmla="*/ 4 w 79"/>
                <a:gd name="T7" fmla="*/ 4 h 25"/>
                <a:gd name="T8" fmla="*/ 41 w 79"/>
                <a:gd name="T9" fmla="*/ 21 h 25"/>
                <a:gd name="T10" fmla="*/ 75 w 79"/>
                <a:gd name="T11" fmla="*/ 2 h 25"/>
                <a:gd name="T12" fmla="*/ 78 w 79"/>
                <a:gd name="T13" fmla="*/ 1 h 25"/>
                <a:gd name="T14" fmla="*/ 79 w 79"/>
                <a:gd name="T15" fmla="*/ 4 h 25"/>
                <a:gd name="T16" fmla="*/ 41 w 79"/>
                <a:gd name="T17" fmla="*/ 25 h 25"/>
                <a:gd name="T18" fmla="*/ 40 w 7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25">
                  <a:moveTo>
                    <a:pt x="40" y="25"/>
                  </a:moveTo>
                  <a:cubicBezTo>
                    <a:pt x="13" y="25"/>
                    <a:pt x="1" y="7"/>
                    <a:pt x="0" y="7"/>
                  </a:cubicBezTo>
                  <a:cubicBezTo>
                    <a:pt x="0" y="6"/>
                    <a:pt x="0" y="4"/>
                    <a:pt x="1" y="4"/>
                  </a:cubicBezTo>
                  <a:cubicBezTo>
                    <a:pt x="2" y="3"/>
                    <a:pt x="3" y="3"/>
                    <a:pt x="4" y="4"/>
                  </a:cubicBezTo>
                  <a:cubicBezTo>
                    <a:pt x="4" y="5"/>
                    <a:pt x="16" y="21"/>
                    <a:pt x="41" y="21"/>
                  </a:cubicBezTo>
                  <a:cubicBezTo>
                    <a:pt x="66" y="21"/>
                    <a:pt x="75" y="3"/>
                    <a:pt x="75" y="2"/>
                  </a:cubicBezTo>
                  <a:cubicBezTo>
                    <a:pt x="75" y="1"/>
                    <a:pt x="77" y="0"/>
                    <a:pt x="78" y="1"/>
                  </a:cubicBezTo>
                  <a:cubicBezTo>
                    <a:pt x="79" y="1"/>
                    <a:pt x="79" y="3"/>
                    <a:pt x="79" y="4"/>
                  </a:cubicBezTo>
                  <a:cubicBezTo>
                    <a:pt x="78" y="5"/>
                    <a:pt x="69" y="25"/>
                    <a:pt x="41" y="25"/>
                  </a:cubicBezTo>
                  <a:cubicBezTo>
                    <a:pt x="41" y="25"/>
                    <a:pt x="41" y="25"/>
                    <a:pt x="40" y="25"/>
                  </a:cubicBezTo>
                  <a:close/>
                </a:path>
              </a:pathLst>
            </a:custGeom>
            <a:solidFill>
              <a:srgbClr val="2D23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2" name="组合 71"/>
          <p:cNvGrpSpPr>
            <a:grpSpLocks noChangeAspect="1"/>
          </p:cNvGrpSpPr>
          <p:nvPr/>
        </p:nvGrpSpPr>
        <p:grpSpPr>
          <a:xfrm>
            <a:off x="6868433" y="5365269"/>
            <a:ext cx="837360" cy="2592000"/>
            <a:chOff x="836827" y="15253469"/>
            <a:chExt cx="1114425" cy="3449637"/>
          </a:xfrm>
        </p:grpSpPr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1108290" y="18623731"/>
              <a:ext cx="338138" cy="79375"/>
            </a:xfrm>
            <a:custGeom>
              <a:avLst/>
              <a:gdLst>
                <a:gd name="T0" fmla="*/ 14 w 90"/>
                <a:gd name="T1" fmla="*/ 1 h 21"/>
                <a:gd name="T2" fmla="*/ 3 w 90"/>
                <a:gd name="T3" fmla="*/ 9 h 21"/>
                <a:gd name="T4" fmla="*/ 7 w 90"/>
                <a:gd name="T5" fmla="*/ 21 h 21"/>
                <a:gd name="T6" fmla="*/ 82 w 90"/>
                <a:gd name="T7" fmla="*/ 16 h 21"/>
                <a:gd name="T8" fmla="*/ 81 w 90"/>
                <a:gd name="T9" fmla="*/ 0 h 21"/>
                <a:gd name="T10" fmla="*/ 14 w 90"/>
                <a:gd name="T1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21">
                  <a:moveTo>
                    <a:pt x="14" y="1"/>
                  </a:moveTo>
                  <a:cubicBezTo>
                    <a:pt x="14" y="1"/>
                    <a:pt x="3" y="7"/>
                    <a:pt x="3" y="9"/>
                  </a:cubicBezTo>
                  <a:cubicBezTo>
                    <a:pt x="3" y="11"/>
                    <a:pt x="0" y="21"/>
                    <a:pt x="7" y="21"/>
                  </a:cubicBezTo>
                  <a:cubicBezTo>
                    <a:pt x="14" y="21"/>
                    <a:pt x="75" y="19"/>
                    <a:pt x="82" y="16"/>
                  </a:cubicBezTo>
                  <a:cubicBezTo>
                    <a:pt x="90" y="13"/>
                    <a:pt x="84" y="1"/>
                    <a:pt x="81" y="0"/>
                  </a:cubicBezTo>
                  <a:cubicBezTo>
                    <a:pt x="78" y="0"/>
                    <a:pt x="14" y="1"/>
                    <a:pt x="14" y="1"/>
                  </a:cubicBezTo>
                  <a:close/>
                </a:path>
              </a:pathLst>
            </a:custGeom>
            <a:solidFill>
              <a:srgbClr val="2A3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1108290" y="17801406"/>
              <a:ext cx="334963" cy="855663"/>
            </a:xfrm>
            <a:custGeom>
              <a:avLst/>
              <a:gdLst>
                <a:gd name="T0" fmla="*/ 51 w 89"/>
                <a:gd name="T1" fmla="*/ 0 h 228"/>
                <a:gd name="T2" fmla="*/ 39 w 89"/>
                <a:gd name="T3" fmla="*/ 177 h 228"/>
                <a:gd name="T4" fmla="*/ 2 w 89"/>
                <a:gd name="T5" fmla="*/ 214 h 228"/>
                <a:gd name="T6" fmla="*/ 20 w 89"/>
                <a:gd name="T7" fmla="*/ 226 h 228"/>
                <a:gd name="T8" fmla="*/ 87 w 89"/>
                <a:gd name="T9" fmla="*/ 214 h 228"/>
                <a:gd name="T10" fmla="*/ 62 w 89"/>
                <a:gd name="T11" fmla="*/ 174 h 228"/>
                <a:gd name="T12" fmla="*/ 73 w 89"/>
                <a:gd name="T13" fmla="*/ 5 h 228"/>
                <a:gd name="T14" fmla="*/ 51 w 89"/>
                <a:gd name="T1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228">
                  <a:moveTo>
                    <a:pt x="51" y="0"/>
                  </a:moveTo>
                  <a:cubicBezTo>
                    <a:pt x="51" y="0"/>
                    <a:pt x="43" y="169"/>
                    <a:pt x="39" y="177"/>
                  </a:cubicBezTo>
                  <a:cubicBezTo>
                    <a:pt x="35" y="186"/>
                    <a:pt x="1" y="207"/>
                    <a:pt x="2" y="214"/>
                  </a:cubicBezTo>
                  <a:cubicBezTo>
                    <a:pt x="2" y="221"/>
                    <a:pt x="0" y="228"/>
                    <a:pt x="20" y="226"/>
                  </a:cubicBezTo>
                  <a:cubicBezTo>
                    <a:pt x="39" y="225"/>
                    <a:pt x="89" y="222"/>
                    <a:pt x="87" y="214"/>
                  </a:cubicBezTo>
                  <a:cubicBezTo>
                    <a:pt x="85" y="206"/>
                    <a:pt x="67" y="185"/>
                    <a:pt x="62" y="174"/>
                  </a:cubicBezTo>
                  <a:cubicBezTo>
                    <a:pt x="58" y="164"/>
                    <a:pt x="73" y="5"/>
                    <a:pt x="73" y="5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1160677" y="18511019"/>
              <a:ext cx="233363" cy="146050"/>
            </a:xfrm>
            <a:custGeom>
              <a:avLst/>
              <a:gdLst>
                <a:gd name="T0" fmla="*/ 0 w 62"/>
                <a:gd name="T1" fmla="*/ 11 h 39"/>
                <a:gd name="T2" fmla="*/ 27 w 62"/>
                <a:gd name="T3" fmla="*/ 36 h 39"/>
                <a:gd name="T4" fmla="*/ 31 w 62"/>
                <a:gd name="T5" fmla="*/ 39 h 39"/>
                <a:gd name="T6" fmla="*/ 33 w 62"/>
                <a:gd name="T7" fmla="*/ 35 h 39"/>
                <a:gd name="T8" fmla="*/ 44 w 62"/>
                <a:gd name="T9" fmla="*/ 14 h 39"/>
                <a:gd name="T10" fmla="*/ 62 w 62"/>
                <a:gd name="T11" fmla="*/ 7 h 39"/>
                <a:gd name="T12" fmla="*/ 57 w 62"/>
                <a:gd name="T13" fmla="*/ 0 h 39"/>
                <a:gd name="T14" fmla="*/ 31 w 62"/>
                <a:gd name="T15" fmla="*/ 14 h 39"/>
                <a:gd name="T16" fmla="*/ 9 w 62"/>
                <a:gd name="T17" fmla="*/ 3 h 39"/>
                <a:gd name="T18" fmla="*/ 0 w 62"/>
                <a:gd name="T1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39">
                  <a:moveTo>
                    <a:pt x="0" y="11"/>
                  </a:moveTo>
                  <a:cubicBezTo>
                    <a:pt x="0" y="11"/>
                    <a:pt x="23" y="4"/>
                    <a:pt x="27" y="36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5"/>
                    <a:pt x="34" y="23"/>
                    <a:pt x="44" y="14"/>
                  </a:cubicBezTo>
                  <a:cubicBezTo>
                    <a:pt x="54" y="4"/>
                    <a:pt x="62" y="7"/>
                    <a:pt x="62" y="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38" y="2"/>
                    <a:pt x="31" y="14"/>
                  </a:cubicBezTo>
                  <a:cubicBezTo>
                    <a:pt x="31" y="14"/>
                    <a:pt x="23" y="2"/>
                    <a:pt x="9" y="3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2A3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1540090" y="18623731"/>
              <a:ext cx="334963" cy="79375"/>
            </a:xfrm>
            <a:custGeom>
              <a:avLst/>
              <a:gdLst>
                <a:gd name="T0" fmla="*/ 75 w 89"/>
                <a:gd name="T1" fmla="*/ 1 h 21"/>
                <a:gd name="T2" fmla="*/ 87 w 89"/>
                <a:gd name="T3" fmla="*/ 9 h 21"/>
                <a:gd name="T4" fmla="*/ 82 w 89"/>
                <a:gd name="T5" fmla="*/ 21 h 21"/>
                <a:gd name="T6" fmla="*/ 7 w 89"/>
                <a:gd name="T7" fmla="*/ 16 h 21"/>
                <a:gd name="T8" fmla="*/ 8 w 89"/>
                <a:gd name="T9" fmla="*/ 0 h 21"/>
                <a:gd name="T10" fmla="*/ 75 w 89"/>
                <a:gd name="T1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21">
                  <a:moveTo>
                    <a:pt x="75" y="1"/>
                  </a:moveTo>
                  <a:cubicBezTo>
                    <a:pt x="75" y="1"/>
                    <a:pt x="86" y="7"/>
                    <a:pt x="87" y="9"/>
                  </a:cubicBezTo>
                  <a:cubicBezTo>
                    <a:pt x="87" y="11"/>
                    <a:pt x="89" y="21"/>
                    <a:pt x="82" y="21"/>
                  </a:cubicBezTo>
                  <a:cubicBezTo>
                    <a:pt x="76" y="21"/>
                    <a:pt x="14" y="19"/>
                    <a:pt x="7" y="16"/>
                  </a:cubicBezTo>
                  <a:cubicBezTo>
                    <a:pt x="0" y="13"/>
                    <a:pt x="5" y="1"/>
                    <a:pt x="8" y="0"/>
                  </a:cubicBezTo>
                  <a:cubicBezTo>
                    <a:pt x="12" y="0"/>
                    <a:pt x="75" y="1"/>
                    <a:pt x="75" y="1"/>
                  </a:cubicBezTo>
                  <a:close/>
                </a:path>
              </a:pathLst>
            </a:custGeom>
            <a:solidFill>
              <a:srgbClr val="2A3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1544852" y="17801406"/>
              <a:ext cx="334963" cy="855663"/>
            </a:xfrm>
            <a:custGeom>
              <a:avLst/>
              <a:gdLst>
                <a:gd name="T0" fmla="*/ 38 w 89"/>
                <a:gd name="T1" fmla="*/ 0 h 228"/>
                <a:gd name="T2" fmla="*/ 50 w 89"/>
                <a:gd name="T3" fmla="*/ 177 h 228"/>
                <a:gd name="T4" fmla="*/ 86 w 89"/>
                <a:gd name="T5" fmla="*/ 214 h 228"/>
                <a:gd name="T6" fmla="*/ 69 w 89"/>
                <a:gd name="T7" fmla="*/ 226 h 228"/>
                <a:gd name="T8" fmla="*/ 1 w 89"/>
                <a:gd name="T9" fmla="*/ 214 h 228"/>
                <a:gd name="T10" fmla="*/ 26 w 89"/>
                <a:gd name="T11" fmla="*/ 174 h 228"/>
                <a:gd name="T12" fmla="*/ 16 w 89"/>
                <a:gd name="T13" fmla="*/ 5 h 228"/>
                <a:gd name="T14" fmla="*/ 38 w 89"/>
                <a:gd name="T1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228">
                  <a:moveTo>
                    <a:pt x="38" y="0"/>
                  </a:moveTo>
                  <a:cubicBezTo>
                    <a:pt x="38" y="0"/>
                    <a:pt x="46" y="169"/>
                    <a:pt x="50" y="177"/>
                  </a:cubicBezTo>
                  <a:cubicBezTo>
                    <a:pt x="54" y="186"/>
                    <a:pt x="87" y="207"/>
                    <a:pt x="86" y="214"/>
                  </a:cubicBezTo>
                  <a:cubicBezTo>
                    <a:pt x="86" y="221"/>
                    <a:pt x="89" y="228"/>
                    <a:pt x="69" y="226"/>
                  </a:cubicBezTo>
                  <a:cubicBezTo>
                    <a:pt x="49" y="225"/>
                    <a:pt x="0" y="222"/>
                    <a:pt x="1" y="214"/>
                  </a:cubicBezTo>
                  <a:cubicBezTo>
                    <a:pt x="3" y="206"/>
                    <a:pt x="22" y="185"/>
                    <a:pt x="26" y="174"/>
                  </a:cubicBezTo>
                  <a:cubicBezTo>
                    <a:pt x="30" y="164"/>
                    <a:pt x="16" y="5"/>
                    <a:pt x="16" y="5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1589302" y="18511019"/>
              <a:ext cx="236538" cy="146050"/>
            </a:xfrm>
            <a:custGeom>
              <a:avLst/>
              <a:gdLst>
                <a:gd name="T0" fmla="*/ 63 w 63"/>
                <a:gd name="T1" fmla="*/ 11 h 39"/>
                <a:gd name="T2" fmla="*/ 35 w 63"/>
                <a:gd name="T3" fmla="*/ 36 h 39"/>
                <a:gd name="T4" fmla="*/ 32 w 63"/>
                <a:gd name="T5" fmla="*/ 39 h 39"/>
                <a:gd name="T6" fmla="*/ 29 w 63"/>
                <a:gd name="T7" fmla="*/ 35 h 39"/>
                <a:gd name="T8" fmla="*/ 19 w 63"/>
                <a:gd name="T9" fmla="*/ 14 h 39"/>
                <a:gd name="T10" fmla="*/ 0 w 63"/>
                <a:gd name="T11" fmla="*/ 7 h 39"/>
                <a:gd name="T12" fmla="*/ 5 w 63"/>
                <a:gd name="T13" fmla="*/ 0 h 39"/>
                <a:gd name="T14" fmla="*/ 31 w 63"/>
                <a:gd name="T15" fmla="*/ 14 h 39"/>
                <a:gd name="T16" fmla="*/ 53 w 63"/>
                <a:gd name="T17" fmla="*/ 3 h 39"/>
                <a:gd name="T18" fmla="*/ 63 w 63"/>
                <a:gd name="T1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39">
                  <a:moveTo>
                    <a:pt x="63" y="11"/>
                  </a:moveTo>
                  <a:cubicBezTo>
                    <a:pt x="63" y="11"/>
                    <a:pt x="40" y="4"/>
                    <a:pt x="35" y="36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9" y="23"/>
                    <a:pt x="19" y="14"/>
                  </a:cubicBezTo>
                  <a:cubicBezTo>
                    <a:pt x="8" y="4"/>
                    <a:pt x="0" y="7"/>
                    <a:pt x="0" y="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25" y="2"/>
                    <a:pt x="31" y="14"/>
                  </a:cubicBezTo>
                  <a:cubicBezTo>
                    <a:pt x="31" y="14"/>
                    <a:pt x="39" y="2"/>
                    <a:pt x="53" y="3"/>
                  </a:cubicBezTo>
                  <a:lnTo>
                    <a:pt x="63" y="11"/>
                  </a:lnTo>
                  <a:close/>
                </a:path>
              </a:pathLst>
            </a:custGeom>
            <a:solidFill>
              <a:srgbClr val="2A3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836827" y="15253469"/>
              <a:ext cx="1114425" cy="2671762"/>
              <a:chOff x="836827" y="15253469"/>
              <a:chExt cx="1114425" cy="2671762"/>
            </a:xfrm>
          </p:grpSpPr>
          <p:sp>
            <p:nvSpPr>
              <p:cNvPr id="80" name="Freeform 78"/>
              <p:cNvSpPr>
                <a:spLocks/>
              </p:cNvSpPr>
              <p:nvPr/>
            </p:nvSpPr>
            <p:spPr bwMode="auto">
              <a:xfrm>
                <a:off x="1047965" y="16893356"/>
                <a:ext cx="153988" cy="769938"/>
              </a:xfrm>
              <a:custGeom>
                <a:avLst/>
                <a:gdLst>
                  <a:gd name="T0" fmla="*/ 6 w 41"/>
                  <a:gd name="T1" fmla="*/ 10 h 205"/>
                  <a:gd name="T2" fmla="*/ 0 w 41"/>
                  <a:gd name="T3" fmla="*/ 191 h 205"/>
                  <a:gd name="T4" fmla="*/ 18 w 41"/>
                  <a:gd name="T5" fmla="*/ 205 h 205"/>
                  <a:gd name="T6" fmla="*/ 38 w 41"/>
                  <a:gd name="T7" fmla="*/ 187 h 205"/>
                  <a:gd name="T8" fmla="*/ 41 w 41"/>
                  <a:gd name="T9" fmla="*/ 0 h 205"/>
                  <a:gd name="T10" fmla="*/ 6 w 41"/>
                  <a:gd name="T11" fmla="*/ 1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05">
                    <a:moveTo>
                      <a:pt x="6" y="10"/>
                    </a:move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1"/>
                      <a:pt x="5" y="204"/>
                      <a:pt x="18" y="205"/>
                    </a:cubicBezTo>
                    <a:cubicBezTo>
                      <a:pt x="35" y="205"/>
                      <a:pt x="38" y="187"/>
                      <a:pt x="38" y="187"/>
                    </a:cubicBezTo>
                    <a:cubicBezTo>
                      <a:pt x="41" y="0"/>
                      <a:pt x="41" y="0"/>
                      <a:pt x="41" y="0"/>
                    </a:cubicBez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79"/>
              <p:cNvSpPr>
                <a:spLocks/>
              </p:cNvSpPr>
              <p:nvPr/>
            </p:nvSpPr>
            <p:spPr bwMode="auto">
              <a:xfrm>
                <a:off x="1724240" y="16893356"/>
                <a:ext cx="155575" cy="769938"/>
              </a:xfrm>
              <a:custGeom>
                <a:avLst/>
                <a:gdLst>
                  <a:gd name="T0" fmla="*/ 35 w 41"/>
                  <a:gd name="T1" fmla="*/ 10 h 205"/>
                  <a:gd name="T2" fmla="*/ 41 w 41"/>
                  <a:gd name="T3" fmla="*/ 191 h 205"/>
                  <a:gd name="T4" fmla="*/ 24 w 41"/>
                  <a:gd name="T5" fmla="*/ 205 h 205"/>
                  <a:gd name="T6" fmla="*/ 3 w 41"/>
                  <a:gd name="T7" fmla="*/ 187 h 205"/>
                  <a:gd name="T8" fmla="*/ 0 w 41"/>
                  <a:gd name="T9" fmla="*/ 0 h 205"/>
                  <a:gd name="T10" fmla="*/ 35 w 41"/>
                  <a:gd name="T11" fmla="*/ 1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05">
                    <a:moveTo>
                      <a:pt x="35" y="10"/>
                    </a:moveTo>
                    <a:cubicBezTo>
                      <a:pt x="41" y="191"/>
                      <a:pt x="41" y="191"/>
                      <a:pt x="41" y="191"/>
                    </a:cubicBezTo>
                    <a:cubicBezTo>
                      <a:pt x="41" y="191"/>
                      <a:pt x="36" y="204"/>
                      <a:pt x="24" y="205"/>
                    </a:cubicBezTo>
                    <a:cubicBezTo>
                      <a:pt x="6" y="205"/>
                      <a:pt x="3" y="187"/>
                      <a:pt x="3" y="187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5" y="10"/>
                    </a:ln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80"/>
              <p:cNvSpPr>
                <a:spLocks/>
              </p:cNvSpPr>
              <p:nvPr/>
            </p:nvSpPr>
            <p:spPr bwMode="auto">
              <a:xfrm>
                <a:off x="1182902" y="17407706"/>
                <a:ext cx="606425" cy="517525"/>
              </a:xfrm>
              <a:custGeom>
                <a:avLst/>
                <a:gdLst>
                  <a:gd name="T0" fmla="*/ 57 w 382"/>
                  <a:gd name="T1" fmla="*/ 0 h 326"/>
                  <a:gd name="T2" fmla="*/ 7 w 382"/>
                  <a:gd name="T3" fmla="*/ 36 h 326"/>
                  <a:gd name="T4" fmla="*/ 0 w 382"/>
                  <a:gd name="T5" fmla="*/ 326 h 326"/>
                  <a:gd name="T6" fmla="*/ 166 w 382"/>
                  <a:gd name="T7" fmla="*/ 326 h 326"/>
                  <a:gd name="T8" fmla="*/ 175 w 382"/>
                  <a:gd name="T9" fmla="*/ 173 h 326"/>
                  <a:gd name="T10" fmla="*/ 201 w 382"/>
                  <a:gd name="T11" fmla="*/ 173 h 326"/>
                  <a:gd name="T12" fmla="*/ 223 w 382"/>
                  <a:gd name="T13" fmla="*/ 326 h 326"/>
                  <a:gd name="T14" fmla="*/ 382 w 382"/>
                  <a:gd name="T15" fmla="*/ 326 h 326"/>
                  <a:gd name="T16" fmla="*/ 363 w 382"/>
                  <a:gd name="T17" fmla="*/ 36 h 326"/>
                  <a:gd name="T18" fmla="*/ 57 w 382"/>
                  <a:gd name="T19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2" h="326">
                    <a:moveTo>
                      <a:pt x="57" y="0"/>
                    </a:moveTo>
                    <a:lnTo>
                      <a:pt x="7" y="36"/>
                    </a:lnTo>
                    <a:lnTo>
                      <a:pt x="0" y="326"/>
                    </a:lnTo>
                    <a:lnTo>
                      <a:pt x="166" y="326"/>
                    </a:lnTo>
                    <a:lnTo>
                      <a:pt x="175" y="173"/>
                    </a:lnTo>
                    <a:lnTo>
                      <a:pt x="201" y="173"/>
                    </a:lnTo>
                    <a:lnTo>
                      <a:pt x="223" y="326"/>
                    </a:lnTo>
                    <a:lnTo>
                      <a:pt x="382" y="326"/>
                    </a:lnTo>
                    <a:lnTo>
                      <a:pt x="363" y="36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2A3D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1"/>
              <p:cNvSpPr>
                <a:spLocks/>
              </p:cNvSpPr>
              <p:nvPr/>
            </p:nvSpPr>
            <p:spPr bwMode="auto">
              <a:xfrm>
                <a:off x="1020977" y="16507594"/>
                <a:ext cx="858838" cy="957263"/>
              </a:xfrm>
              <a:custGeom>
                <a:avLst/>
                <a:gdLst>
                  <a:gd name="T0" fmla="*/ 35 w 228"/>
                  <a:gd name="T1" fmla="*/ 16 h 255"/>
                  <a:gd name="T2" fmla="*/ 110 w 228"/>
                  <a:gd name="T3" fmla="*/ 2 h 255"/>
                  <a:gd name="T4" fmla="*/ 200 w 228"/>
                  <a:gd name="T5" fmla="*/ 16 h 255"/>
                  <a:gd name="T6" fmla="*/ 224 w 228"/>
                  <a:gd name="T7" fmla="*/ 62 h 255"/>
                  <a:gd name="T8" fmla="*/ 228 w 228"/>
                  <a:gd name="T9" fmla="*/ 117 h 255"/>
                  <a:gd name="T10" fmla="*/ 189 w 228"/>
                  <a:gd name="T11" fmla="*/ 120 h 255"/>
                  <a:gd name="T12" fmla="*/ 196 w 228"/>
                  <a:gd name="T13" fmla="*/ 255 h 255"/>
                  <a:gd name="T14" fmla="*/ 46 w 228"/>
                  <a:gd name="T15" fmla="*/ 255 h 255"/>
                  <a:gd name="T16" fmla="*/ 48 w 228"/>
                  <a:gd name="T17" fmla="*/ 123 h 255"/>
                  <a:gd name="T18" fmla="*/ 5 w 228"/>
                  <a:gd name="T19" fmla="*/ 121 h 255"/>
                  <a:gd name="T20" fmla="*/ 35 w 228"/>
                  <a:gd name="T21" fmla="*/ 1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8" h="255">
                    <a:moveTo>
                      <a:pt x="35" y="16"/>
                    </a:moveTo>
                    <a:cubicBezTo>
                      <a:pt x="35" y="16"/>
                      <a:pt x="83" y="4"/>
                      <a:pt x="110" y="2"/>
                    </a:cubicBezTo>
                    <a:cubicBezTo>
                      <a:pt x="137" y="0"/>
                      <a:pt x="200" y="16"/>
                      <a:pt x="200" y="16"/>
                    </a:cubicBezTo>
                    <a:cubicBezTo>
                      <a:pt x="200" y="16"/>
                      <a:pt x="220" y="20"/>
                      <a:pt x="224" y="62"/>
                    </a:cubicBezTo>
                    <a:cubicBezTo>
                      <a:pt x="228" y="117"/>
                      <a:pt x="228" y="117"/>
                      <a:pt x="228" y="117"/>
                    </a:cubicBezTo>
                    <a:cubicBezTo>
                      <a:pt x="228" y="117"/>
                      <a:pt x="208" y="122"/>
                      <a:pt x="189" y="120"/>
                    </a:cubicBezTo>
                    <a:cubicBezTo>
                      <a:pt x="196" y="255"/>
                      <a:pt x="196" y="255"/>
                      <a:pt x="196" y="255"/>
                    </a:cubicBezTo>
                    <a:cubicBezTo>
                      <a:pt x="46" y="255"/>
                      <a:pt x="46" y="255"/>
                      <a:pt x="46" y="255"/>
                    </a:cubicBezTo>
                    <a:cubicBezTo>
                      <a:pt x="48" y="123"/>
                      <a:pt x="48" y="123"/>
                      <a:pt x="48" y="123"/>
                    </a:cubicBezTo>
                    <a:cubicBezTo>
                      <a:pt x="5" y="121"/>
                      <a:pt x="5" y="121"/>
                      <a:pt x="5" y="121"/>
                    </a:cubicBezTo>
                    <a:cubicBezTo>
                      <a:pt x="5" y="121"/>
                      <a:pt x="0" y="24"/>
                      <a:pt x="35" y="16"/>
                    </a:cubicBezTo>
                    <a:close/>
                  </a:path>
                </a:pathLst>
              </a:custGeom>
              <a:solidFill>
                <a:srgbClr val="6DC1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82"/>
              <p:cNvSpPr>
                <a:spLocks/>
              </p:cNvSpPr>
              <p:nvPr/>
            </p:nvSpPr>
            <p:spPr bwMode="auto">
              <a:xfrm>
                <a:off x="1032090" y="16761594"/>
                <a:ext cx="180975" cy="207963"/>
              </a:xfrm>
              <a:custGeom>
                <a:avLst/>
                <a:gdLst>
                  <a:gd name="T0" fmla="*/ 47 w 48"/>
                  <a:gd name="T1" fmla="*/ 12 h 55"/>
                  <a:gd name="T2" fmla="*/ 37 w 48"/>
                  <a:gd name="T3" fmla="*/ 5 h 55"/>
                  <a:gd name="T4" fmla="*/ 4 w 48"/>
                  <a:gd name="T5" fmla="*/ 0 h 55"/>
                  <a:gd name="T6" fmla="*/ 2 w 48"/>
                  <a:gd name="T7" fmla="*/ 53 h 55"/>
                  <a:gd name="T8" fmla="*/ 45 w 48"/>
                  <a:gd name="T9" fmla="*/ 55 h 55"/>
                  <a:gd name="T10" fmla="*/ 47 w 48"/>
                  <a:gd name="T11" fmla="*/ 1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55">
                    <a:moveTo>
                      <a:pt x="47" y="12"/>
                    </a:moveTo>
                    <a:cubicBezTo>
                      <a:pt x="48" y="5"/>
                      <a:pt x="44" y="5"/>
                      <a:pt x="37" y="5"/>
                    </a:cubicBezTo>
                    <a:cubicBezTo>
                      <a:pt x="26" y="4"/>
                      <a:pt x="15" y="1"/>
                      <a:pt x="4" y="0"/>
                    </a:cubicBezTo>
                    <a:cubicBezTo>
                      <a:pt x="0" y="27"/>
                      <a:pt x="2" y="53"/>
                      <a:pt x="2" y="53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7" y="17"/>
                      <a:pt x="47" y="12"/>
                    </a:cubicBezTo>
                    <a:close/>
                  </a:path>
                </a:pathLst>
              </a:custGeom>
              <a:solidFill>
                <a:srgbClr val="2A3D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83"/>
              <p:cNvSpPr>
                <a:spLocks/>
              </p:cNvSpPr>
              <p:nvPr/>
            </p:nvSpPr>
            <p:spPr bwMode="auto">
              <a:xfrm>
                <a:off x="1713127" y="16747306"/>
                <a:ext cx="166688" cy="217488"/>
              </a:xfrm>
              <a:custGeom>
                <a:avLst/>
                <a:gdLst>
                  <a:gd name="T0" fmla="*/ 3 w 44"/>
                  <a:gd name="T1" fmla="*/ 6 h 58"/>
                  <a:gd name="T2" fmla="*/ 2 w 44"/>
                  <a:gd name="T3" fmla="*/ 7 h 58"/>
                  <a:gd name="T4" fmla="*/ 1 w 44"/>
                  <a:gd name="T5" fmla="*/ 17 h 58"/>
                  <a:gd name="T6" fmla="*/ 2 w 44"/>
                  <a:gd name="T7" fmla="*/ 30 h 58"/>
                  <a:gd name="T8" fmla="*/ 5 w 44"/>
                  <a:gd name="T9" fmla="*/ 52 h 58"/>
                  <a:gd name="T10" fmla="*/ 5 w 44"/>
                  <a:gd name="T11" fmla="*/ 56 h 58"/>
                  <a:gd name="T12" fmla="*/ 44 w 44"/>
                  <a:gd name="T13" fmla="*/ 53 h 58"/>
                  <a:gd name="T14" fmla="*/ 40 w 44"/>
                  <a:gd name="T15" fmla="*/ 2 h 58"/>
                  <a:gd name="T16" fmla="*/ 10 w 44"/>
                  <a:gd name="T17" fmla="*/ 4 h 58"/>
                  <a:gd name="T18" fmla="*/ 3 w 44"/>
                  <a:gd name="T19" fmla="*/ 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58">
                    <a:moveTo>
                      <a:pt x="3" y="6"/>
                    </a:moveTo>
                    <a:cubicBezTo>
                      <a:pt x="3" y="6"/>
                      <a:pt x="2" y="6"/>
                      <a:pt x="2" y="7"/>
                    </a:cubicBezTo>
                    <a:cubicBezTo>
                      <a:pt x="0" y="10"/>
                      <a:pt x="1" y="14"/>
                      <a:pt x="1" y="17"/>
                    </a:cubicBezTo>
                    <a:cubicBezTo>
                      <a:pt x="1" y="22"/>
                      <a:pt x="2" y="26"/>
                      <a:pt x="2" y="30"/>
                    </a:cubicBezTo>
                    <a:cubicBezTo>
                      <a:pt x="3" y="38"/>
                      <a:pt x="4" y="45"/>
                      <a:pt x="5" y="52"/>
                    </a:cubicBezTo>
                    <a:cubicBezTo>
                      <a:pt x="5" y="54"/>
                      <a:pt x="5" y="55"/>
                      <a:pt x="5" y="56"/>
                    </a:cubicBezTo>
                    <a:cubicBezTo>
                      <a:pt x="24" y="58"/>
                      <a:pt x="44" y="53"/>
                      <a:pt x="44" y="53"/>
                    </a:cubicBezTo>
                    <a:cubicBezTo>
                      <a:pt x="44" y="53"/>
                      <a:pt x="40" y="2"/>
                      <a:pt x="40" y="2"/>
                    </a:cubicBezTo>
                    <a:cubicBezTo>
                      <a:pt x="40" y="0"/>
                      <a:pt x="14" y="3"/>
                      <a:pt x="10" y="4"/>
                    </a:cubicBezTo>
                    <a:cubicBezTo>
                      <a:pt x="8" y="5"/>
                      <a:pt x="6" y="5"/>
                      <a:pt x="3" y="6"/>
                    </a:cubicBezTo>
                    <a:close/>
                  </a:path>
                </a:pathLst>
              </a:custGeom>
              <a:solidFill>
                <a:srgbClr val="2A3D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84"/>
              <p:cNvSpPr>
                <a:spLocks/>
              </p:cNvSpPr>
              <p:nvPr/>
            </p:nvSpPr>
            <p:spPr bwMode="auto">
              <a:xfrm>
                <a:off x="1292440" y="16510769"/>
                <a:ext cx="285750" cy="250825"/>
              </a:xfrm>
              <a:custGeom>
                <a:avLst/>
                <a:gdLst>
                  <a:gd name="T0" fmla="*/ 34 w 76"/>
                  <a:gd name="T1" fmla="*/ 65 h 67"/>
                  <a:gd name="T2" fmla="*/ 46 w 76"/>
                  <a:gd name="T3" fmla="*/ 67 h 67"/>
                  <a:gd name="T4" fmla="*/ 62 w 76"/>
                  <a:gd name="T5" fmla="*/ 50 h 67"/>
                  <a:gd name="T6" fmla="*/ 76 w 76"/>
                  <a:gd name="T7" fmla="*/ 4 h 67"/>
                  <a:gd name="T8" fmla="*/ 38 w 76"/>
                  <a:gd name="T9" fmla="*/ 1 h 67"/>
                  <a:gd name="T10" fmla="*/ 0 w 76"/>
                  <a:gd name="T11" fmla="*/ 7 h 67"/>
                  <a:gd name="T12" fmla="*/ 34 w 76"/>
                  <a:gd name="T13" fmla="*/ 6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67">
                    <a:moveTo>
                      <a:pt x="34" y="65"/>
                    </a:moveTo>
                    <a:cubicBezTo>
                      <a:pt x="36" y="66"/>
                      <a:pt x="42" y="67"/>
                      <a:pt x="46" y="67"/>
                    </a:cubicBezTo>
                    <a:cubicBezTo>
                      <a:pt x="50" y="66"/>
                      <a:pt x="58" y="60"/>
                      <a:pt x="62" y="50"/>
                    </a:cubicBezTo>
                    <a:cubicBezTo>
                      <a:pt x="69" y="36"/>
                      <a:pt x="75" y="20"/>
                      <a:pt x="76" y="4"/>
                    </a:cubicBezTo>
                    <a:cubicBezTo>
                      <a:pt x="62" y="2"/>
                      <a:pt x="47" y="0"/>
                      <a:pt x="38" y="1"/>
                    </a:cubicBezTo>
                    <a:cubicBezTo>
                      <a:pt x="27" y="2"/>
                      <a:pt x="13" y="4"/>
                      <a:pt x="0" y="7"/>
                    </a:cubicBezTo>
                    <a:cubicBezTo>
                      <a:pt x="5" y="19"/>
                      <a:pt x="26" y="60"/>
                      <a:pt x="34" y="65"/>
                    </a:cubicBezTo>
                    <a:close/>
                  </a:path>
                </a:pathLst>
              </a:custGeom>
              <a:solidFill>
                <a:srgbClr val="2A3D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85"/>
              <p:cNvSpPr>
                <a:spLocks/>
              </p:cNvSpPr>
              <p:nvPr/>
            </p:nvSpPr>
            <p:spPr bwMode="auto">
              <a:xfrm>
                <a:off x="1363877" y="16342494"/>
                <a:ext cx="142875" cy="239713"/>
              </a:xfrm>
              <a:custGeom>
                <a:avLst/>
                <a:gdLst>
                  <a:gd name="T0" fmla="*/ 0 w 38"/>
                  <a:gd name="T1" fmla="*/ 0 h 64"/>
                  <a:gd name="T2" fmla="*/ 0 w 38"/>
                  <a:gd name="T3" fmla="*/ 52 h 64"/>
                  <a:gd name="T4" fmla="*/ 19 w 38"/>
                  <a:gd name="T5" fmla="*/ 64 h 64"/>
                  <a:gd name="T6" fmla="*/ 38 w 38"/>
                  <a:gd name="T7" fmla="*/ 52 h 64"/>
                  <a:gd name="T8" fmla="*/ 38 w 38"/>
                  <a:gd name="T9" fmla="*/ 0 h 64"/>
                  <a:gd name="T10" fmla="*/ 0 w 38"/>
                  <a:gd name="T11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64">
                    <a:moveTo>
                      <a:pt x="0" y="0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2" y="64"/>
                      <a:pt x="19" y="64"/>
                    </a:cubicBezTo>
                    <a:cubicBezTo>
                      <a:pt x="37" y="64"/>
                      <a:pt x="38" y="52"/>
                      <a:pt x="38" y="52"/>
                    </a:cubicBezTo>
                    <a:cubicBezTo>
                      <a:pt x="38" y="0"/>
                      <a:pt x="38" y="0"/>
                      <a:pt x="3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86"/>
              <p:cNvSpPr>
                <a:spLocks/>
              </p:cNvSpPr>
              <p:nvPr/>
            </p:nvSpPr>
            <p:spPr bwMode="auto">
              <a:xfrm>
                <a:off x="1363877" y="16342494"/>
                <a:ext cx="142875" cy="85725"/>
              </a:xfrm>
              <a:custGeom>
                <a:avLst/>
                <a:gdLst>
                  <a:gd name="T0" fmla="*/ 38 w 38"/>
                  <a:gd name="T1" fmla="*/ 18 h 23"/>
                  <a:gd name="T2" fmla="*/ 38 w 38"/>
                  <a:gd name="T3" fmla="*/ 0 h 23"/>
                  <a:gd name="T4" fmla="*/ 0 w 38"/>
                  <a:gd name="T5" fmla="*/ 0 h 23"/>
                  <a:gd name="T6" fmla="*/ 0 w 38"/>
                  <a:gd name="T7" fmla="*/ 19 h 23"/>
                  <a:gd name="T8" fmla="*/ 38 w 38"/>
                  <a:gd name="T9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">
                    <a:moveTo>
                      <a:pt x="38" y="18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4" y="23"/>
                      <a:pt x="25" y="22"/>
                      <a:pt x="38" y="18"/>
                    </a:cubicBezTo>
                    <a:close/>
                  </a:path>
                </a:pathLst>
              </a:custGeom>
              <a:solidFill>
                <a:srgbClr val="F2BF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Oval 87"/>
              <p:cNvSpPr>
                <a:spLocks noChangeArrowheads="1"/>
              </p:cNvSpPr>
              <p:nvPr/>
            </p:nvSpPr>
            <p:spPr bwMode="auto">
              <a:xfrm>
                <a:off x="836827" y="15253469"/>
                <a:ext cx="1114425" cy="1089025"/>
              </a:xfrm>
              <a:prstGeom prst="ellipse">
                <a:avLst/>
              </a:prstGeom>
              <a:solidFill>
                <a:srgbClr val="282A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88"/>
              <p:cNvSpPr>
                <a:spLocks/>
              </p:cNvSpPr>
              <p:nvPr/>
            </p:nvSpPr>
            <p:spPr bwMode="auto">
              <a:xfrm>
                <a:off x="1054315" y="15745594"/>
                <a:ext cx="693738" cy="671513"/>
              </a:xfrm>
              <a:custGeom>
                <a:avLst/>
                <a:gdLst>
                  <a:gd name="T0" fmla="*/ 3 w 184"/>
                  <a:gd name="T1" fmla="*/ 0 h 179"/>
                  <a:gd name="T2" fmla="*/ 20 w 184"/>
                  <a:gd name="T3" fmla="*/ 150 h 179"/>
                  <a:gd name="T4" fmla="*/ 104 w 184"/>
                  <a:gd name="T5" fmla="*/ 177 h 179"/>
                  <a:gd name="T6" fmla="*/ 183 w 184"/>
                  <a:gd name="T7" fmla="*/ 104 h 179"/>
                  <a:gd name="T8" fmla="*/ 183 w 184"/>
                  <a:gd name="T9" fmla="*/ 41 h 179"/>
                  <a:gd name="T10" fmla="*/ 158 w 184"/>
                  <a:gd name="T11" fmla="*/ 25 h 179"/>
                  <a:gd name="T12" fmla="*/ 164 w 184"/>
                  <a:gd name="T13" fmla="*/ 41 h 179"/>
                  <a:gd name="T14" fmla="*/ 109 w 184"/>
                  <a:gd name="T15" fmla="*/ 14 h 179"/>
                  <a:gd name="T16" fmla="*/ 125 w 184"/>
                  <a:gd name="T17" fmla="*/ 42 h 179"/>
                  <a:gd name="T18" fmla="*/ 54 w 184"/>
                  <a:gd name="T19" fmla="*/ 9 h 179"/>
                  <a:gd name="T20" fmla="*/ 60 w 184"/>
                  <a:gd name="T21" fmla="*/ 40 h 179"/>
                  <a:gd name="T22" fmla="*/ 3 w 184"/>
                  <a:gd name="T23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4" h="179">
                    <a:moveTo>
                      <a:pt x="3" y="0"/>
                    </a:moveTo>
                    <a:cubicBezTo>
                      <a:pt x="3" y="0"/>
                      <a:pt x="0" y="130"/>
                      <a:pt x="20" y="150"/>
                    </a:cubicBezTo>
                    <a:cubicBezTo>
                      <a:pt x="41" y="169"/>
                      <a:pt x="74" y="179"/>
                      <a:pt x="104" y="177"/>
                    </a:cubicBezTo>
                    <a:cubicBezTo>
                      <a:pt x="134" y="175"/>
                      <a:pt x="182" y="153"/>
                      <a:pt x="183" y="104"/>
                    </a:cubicBezTo>
                    <a:cubicBezTo>
                      <a:pt x="184" y="55"/>
                      <a:pt x="183" y="41"/>
                      <a:pt x="183" y="41"/>
                    </a:cubicBezTo>
                    <a:cubicBezTo>
                      <a:pt x="183" y="41"/>
                      <a:pt x="169" y="35"/>
                      <a:pt x="158" y="25"/>
                    </a:cubicBezTo>
                    <a:cubicBezTo>
                      <a:pt x="154" y="21"/>
                      <a:pt x="164" y="41"/>
                      <a:pt x="164" y="41"/>
                    </a:cubicBezTo>
                    <a:cubicBezTo>
                      <a:pt x="164" y="41"/>
                      <a:pt x="142" y="45"/>
                      <a:pt x="109" y="14"/>
                    </a:cubicBezTo>
                    <a:cubicBezTo>
                      <a:pt x="109" y="14"/>
                      <a:pt x="113" y="36"/>
                      <a:pt x="125" y="42"/>
                    </a:cubicBezTo>
                    <a:cubicBezTo>
                      <a:pt x="125" y="42"/>
                      <a:pt x="89" y="44"/>
                      <a:pt x="54" y="9"/>
                    </a:cubicBezTo>
                    <a:cubicBezTo>
                      <a:pt x="54" y="9"/>
                      <a:pt x="55" y="35"/>
                      <a:pt x="60" y="40"/>
                    </a:cubicBezTo>
                    <a:cubicBezTo>
                      <a:pt x="60" y="40"/>
                      <a:pt x="17" y="40"/>
                      <a:pt x="3" y="0"/>
                    </a:cubicBez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Oval 89"/>
              <p:cNvSpPr>
                <a:spLocks noChangeArrowheads="1"/>
              </p:cNvSpPr>
              <p:nvPr/>
            </p:nvSpPr>
            <p:spPr bwMode="auto">
              <a:xfrm>
                <a:off x="990815" y="15899581"/>
                <a:ext cx="134938" cy="130175"/>
              </a:xfrm>
              <a:prstGeom prst="ellipse">
                <a:avLst/>
              </a:pr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Oval 90"/>
              <p:cNvSpPr>
                <a:spLocks noChangeArrowheads="1"/>
              </p:cNvSpPr>
              <p:nvPr/>
            </p:nvSpPr>
            <p:spPr bwMode="auto">
              <a:xfrm>
                <a:off x="1687727" y="15899581"/>
                <a:ext cx="134938" cy="130175"/>
              </a:xfrm>
              <a:prstGeom prst="ellipse">
                <a:avLst/>
              </a:pr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91"/>
              <p:cNvSpPr>
                <a:spLocks/>
              </p:cNvSpPr>
              <p:nvPr/>
            </p:nvSpPr>
            <p:spPr bwMode="auto">
              <a:xfrm>
                <a:off x="1328952" y="16029756"/>
                <a:ext cx="158750" cy="139700"/>
              </a:xfrm>
              <a:custGeom>
                <a:avLst/>
                <a:gdLst>
                  <a:gd name="T0" fmla="*/ 26 w 100"/>
                  <a:gd name="T1" fmla="*/ 0 h 88"/>
                  <a:gd name="T2" fmla="*/ 72 w 100"/>
                  <a:gd name="T3" fmla="*/ 0 h 88"/>
                  <a:gd name="T4" fmla="*/ 100 w 100"/>
                  <a:gd name="T5" fmla="*/ 88 h 88"/>
                  <a:gd name="T6" fmla="*/ 0 w 100"/>
                  <a:gd name="T7" fmla="*/ 86 h 88"/>
                  <a:gd name="T8" fmla="*/ 26 w 100"/>
                  <a:gd name="T9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88">
                    <a:moveTo>
                      <a:pt x="26" y="0"/>
                    </a:moveTo>
                    <a:lnTo>
                      <a:pt x="72" y="0"/>
                    </a:lnTo>
                    <a:lnTo>
                      <a:pt x="100" y="88"/>
                    </a:lnTo>
                    <a:lnTo>
                      <a:pt x="0" y="86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F2BF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Oval 92"/>
              <p:cNvSpPr>
                <a:spLocks noChangeArrowheads="1"/>
              </p:cNvSpPr>
              <p:nvPr/>
            </p:nvSpPr>
            <p:spPr bwMode="auto">
              <a:xfrm>
                <a:off x="1138452" y="15918631"/>
                <a:ext cx="88900" cy="88900"/>
              </a:xfrm>
              <a:prstGeom prst="ellipse">
                <a:avLst/>
              </a:prstGeom>
              <a:solidFill>
                <a:srgbClr val="3530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Oval 93"/>
              <p:cNvSpPr>
                <a:spLocks noChangeArrowheads="1"/>
              </p:cNvSpPr>
              <p:nvPr/>
            </p:nvSpPr>
            <p:spPr bwMode="auto">
              <a:xfrm>
                <a:off x="1578190" y="15918631"/>
                <a:ext cx="90488" cy="88900"/>
              </a:xfrm>
              <a:prstGeom prst="ellipse">
                <a:avLst/>
              </a:prstGeom>
              <a:solidFill>
                <a:srgbClr val="3530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94"/>
              <p:cNvSpPr>
                <a:spLocks/>
              </p:cNvSpPr>
              <p:nvPr/>
            </p:nvSpPr>
            <p:spPr bwMode="auto">
              <a:xfrm>
                <a:off x="1268627" y="16147231"/>
                <a:ext cx="328613" cy="157163"/>
              </a:xfrm>
              <a:custGeom>
                <a:avLst/>
                <a:gdLst>
                  <a:gd name="T0" fmla="*/ 38 w 87"/>
                  <a:gd name="T1" fmla="*/ 40 h 42"/>
                  <a:gd name="T2" fmla="*/ 1 w 87"/>
                  <a:gd name="T3" fmla="*/ 28 h 42"/>
                  <a:gd name="T4" fmla="*/ 1 w 87"/>
                  <a:gd name="T5" fmla="*/ 25 h 42"/>
                  <a:gd name="T6" fmla="*/ 4 w 87"/>
                  <a:gd name="T7" fmla="*/ 25 h 42"/>
                  <a:gd name="T8" fmla="*/ 55 w 87"/>
                  <a:gd name="T9" fmla="*/ 32 h 42"/>
                  <a:gd name="T10" fmla="*/ 82 w 87"/>
                  <a:gd name="T11" fmla="*/ 2 h 42"/>
                  <a:gd name="T12" fmla="*/ 85 w 87"/>
                  <a:gd name="T13" fmla="*/ 1 h 42"/>
                  <a:gd name="T14" fmla="*/ 86 w 87"/>
                  <a:gd name="T15" fmla="*/ 3 h 42"/>
                  <a:gd name="T16" fmla="*/ 56 w 87"/>
                  <a:gd name="T17" fmla="*/ 36 h 42"/>
                  <a:gd name="T18" fmla="*/ 38 w 87"/>
                  <a:gd name="T1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42">
                    <a:moveTo>
                      <a:pt x="38" y="40"/>
                    </a:moveTo>
                    <a:cubicBezTo>
                      <a:pt x="18" y="40"/>
                      <a:pt x="2" y="29"/>
                      <a:pt x="1" y="28"/>
                    </a:cubicBezTo>
                    <a:cubicBezTo>
                      <a:pt x="1" y="28"/>
                      <a:pt x="0" y="26"/>
                      <a:pt x="1" y="25"/>
                    </a:cubicBezTo>
                    <a:cubicBezTo>
                      <a:pt x="2" y="24"/>
                      <a:pt x="3" y="24"/>
                      <a:pt x="4" y="25"/>
                    </a:cubicBezTo>
                    <a:cubicBezTo>
                      <a:pt x="4" y="25"/>
                      <a:pt x="30" y="42"/>
                      <a:pt x="55" y="32"/>
                    </a:cubicBezTo>
                    <a:cubicBezTo>
                      <a:pt x="79" y="22"/>
                      <a:pt x="82" y="3"/>
                      <a:pt x="82" y="2"/>
                    </a:cubicBezTo>
                    <a:cubicBezTo>
                      <a:pt x="82" y="1"/>
                      <a:pt x="83" y="0"/>
                      <a:pt x="85" y="1"/>
                    </a:cubicBezTo>
                    <a:cubicBezTo>
                      <a:pt x="86" y="1"/>
                      <a:pt x="87" y="2"/>
                      <a:pt x="86" y="3"/>
                    </a:cubicBezTo>
                    <a:cubicBezTo>
                      <a:pt x="86" y="4"/>
                      <a:pt x="83" y="25"/>
                      <a:pt x="56" y="36"/>
                    </a:cubicBezTo>
                    <a:cubicBezTo>
                      <a:pt x="50" y="39"/>
                      <a:pt x="44" y="40"/>
                      <a:pt x="38" y="40"/>
                    </a:cubicBezTo>
                    <a:close/>
                  </a:path>
                </a:pathLst>
              </a:custGeom>
              <a:solidFill>
                <a:srgbClr val="3530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7" name="组合 96"/>
          <p:cNvGrpSpPr>
            <a:grpSpLocks noChangeAspect="1"/>
          </p:cNvGrpSpPr>
          <p:nvPr/>
        </p:nvGrpSpPr>
        <p:grpSpPr>
          <a:xfrm>
            <a:off x="11014997" y="5365269"/>
            <a:ext cx="822428" cy="2592000"/>
            <a:chOff x="2718015" y="11151369"/>
            <a:chExt cx="1109663" cy="3497263"/>
          </a:xfrm>
        </p:grpSpPr>
        <p:sp>
          <p:nvSpPr>
            <p:cNvPr id="98" name="Freeform 95"/>
            <p:cNvSpPr>
              <a:spLocks/>
            </p:cNvSpPr>
            <p:nvPr/>
          </p:nvSpPr>
          <p:spPr bwMode="auto">
            <a:xfrm>
              <a:off x="3527640" y="13253219"/>
              <a:ext cx="173038" cy="195263"/>
            </a:xfrm>
            <a:custGeom>
              <a:avLst/>
              <a:gdLst>
                <a:gd name="T0" fmla="*/ 46 w 46"/>
                <a:gd name="T1" fmla="*/ 0 h 52"/>
                <a:gd name="T2" fmla="*/ 46 w 46"/>
                <a:gd name="T3" fmla="*/ 6 h 52"/>
                <a:gd name="T4" fmla="*/ 45 w 46"/>
                <a:gd name="T5" fmla="*/ 32 h 52"/>
                <a:gd name="T6" fmla="*/ 25 w 46"/>
                <a:gd name="T7" fmla="*/ 51 h 52"/>
                <a:gd name="T8" fmla="*/ 1 w 46"/>
                <a:gd name="T9" fmla="*/ 32 h 52"/>
                <a:gd name="T10" fmla="*/ 0 w 46"/>
                <a:gd name="T11" fmla="*/ 3 h 52"/>
                <a:gd name="T12" fmla="*/ 46 w 4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52">
                  <a:moveTo>
                    <a:pt x="46" y="0"/>
                  </a:moveTo>
                  <a:cubicBezTo>
                    <a:pt x="46" y="6"/>
                    <a:pt x="46" y="6"/>
                    <a:pt x="46" y="6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2" y="50"/>
                    <a:pt x="25" y="51"/>
                  </a:cubicBezTo>
                  <a:cubicBezTo>
                    <a:pt x="2" y="52"/>
                    <a:pt x="1" y="32"/>
                    <a:pt x="1" y="32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6"/>
            <p:cNvSpPr>
              <a:spLocks/>
            </p:cNvSpPr>
            <p:nvPr/>
          </p:nvSpPr>
          <p:spPr bwMode="auto">
            <a:xfrm>
              <a:off x="3049802" y="13253219"/>
              <a:ext cx="541338" cy="85725"/>
            </a:xfrm>
            <a:custGeom>
              <a:avLst/>
              <a:gdLst>
                <a:gd name="T0" fmla="*/ 16 w 341"/>
                <a:gd name="T1" fmla="*/ 0 h 54"/>
                <a:gd name="T2" fmla="*/ 0 w 341"/>
                <a:gd name="T3" fmla="*/ 21 h 54"/>
                <a:gd name="T4" fmla="*/ 0 w 341"/>
                <a:gd name="T5" fmla="*/ 54 h 54"/>
                <a:gd name="T6" fmla="*/ 341 w 341"/>
                <a:gd name="T7" fmla="*/ 50 h 54"/>
                <a:gd name="T8" fmla="*/ 339 w 341"/>
                <a:gd name="T9" fmla="*/ 0 h 54"/>
                <a:gd name="T10" fmla="*/ 16 w 341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" h="54">
                  <a:moveTo>
                    <a:pt x="16" y="0"/>
                  </a:moveTo>
                  <a:lnTo>
                    <a:pt x="0" y="21"/>
                  </a:lnTo>
                  <a:lnTo>
                    <a:pt x="0" y="54"/>
                  </a:lnTo>
                  <a:lnTo>
                    <a:pt x="341" y="50"/>
                  </a:lnTo>
                  <a:lnTo>
                    <a:pt x="339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02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7"/>
            <p:cNvSpPr>
              <a:spLocks/>
            </p:cNvSpPr>
            <p:nvPr/>
          </p:nvSpPr>
          <p:spPr bwMode="auto">
            <a:xfrm>
              <a:off x="3519702" y="12411844"/>
              <a:ext cx="195263" cy="874713"/>
            </a:xfrm>
            <a:custGeom>
              <a:avLst/>
              <a:gdLst>
                <a:gd name="T0" fmla="*/ 0 w 52"/>
                <a:gd name="T1" fmla="*/ 21 h 233"/>
                <a:gd name="T2" fmla="*/ 13 w 52"/>
                <a:gd name="T3" fmla="*/ 1 h 233"/>
                <a:gd name="T4" fmla="*/ 42 w 52"/>
                <a:gd name="T5" fmla="*/ 18 h 233"/>
                <a:gd name="T6" fmla="*/ 52 w 52"/>
                <a:gd name="T7" fmla="*/ 230 h 233"/>
                <a:gd name="T8" fmla="*/ 15 w 52"/>
                <a:gd name="T9" fmla="*/ 233 h 233"/>
                <a:gd name="T10" fmla="*/ 10 w 52"/>
                <a:gd name="T11" fmla="*/ 207 h 233"/>
                <a:gd name="T12" fmla="*/ 0 w 52"/>
                <a:gd name="T13" fmla="*/ 21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33">
                  <a:moveTo>
                    <a:pt x="0" y="2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33" y="0"/>
                    <a:pt x="42" y="18"/>
                  </a:cubicBezTo>
                  <a:cubicBezTo>
                    <a:pt x="52" y="35"/>
                    <a:pt x="52" y="230"/>
                    <a:pt x="52" y="230"/>
                  </a:cubicBezTo>
                  <a:cubicBezTo>
                    <a:pt x="15" y="233"/>
                    <a:pt x="15" y="233"/>
                    <a:pt x="15" y="233"/>
                  </a:cubicBezTo>
                  <a:cubicBezTo>
                    <a:pt x="10" y="207"/>
                    <a:pt x="10" y="207"/>
                    <a:pt x="10" y="207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554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8"/>
            <p:cNvSpPr>
              <a:spLocks/>
            </p:cNvSpPr>
            <p:nvPr/>
          </p:nvSpPr>
          <p:spPr bwMode="auto">
            <a:xfrm>
              <a:off x="3522877" y="12554719"/>
              <a:ext cx="84138" cy="731838"/>
            </a:xfrm>
            <a:custGeom>
              <a:avLst/>
              <a:gdLst>
                <a:gd name="T0" fmla="*/ 11 w 22"/>
                <a:gd name="T1" fmla="*/ 20 h 195"/>
                <a:gd name="T2" fmla="*/ 0 w 22"/>
                <a:gd name="T3" fmla="*/ 0 h 195"/>
                <a:gd name="T4" fmla="*/ 9 w 22"/>
                <a:gd name="T5" fmla="*/ 169 h 195"/>
                <a:gd name="T6" fmla="*/ 14 w 22"/>
                <a:gd name="T7" fmla="*/ 195 h 195"/>
                <a:gd name="T8" fmla="*/ 22 w 22"/>
                <a:gd name="T9" fmla="*/ 194 h 195"/>
                <a:gd name="T10" fmla="*/ 11 w 22"/>
                <a:gd name="T11" fmla="*/ 2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95">
                  <a:moveTo>
                    <a:pt x="11" y="20"/>
                  </a:moveTo>
                  <a:cubicBezTo>
                    <a:pt x="8" y="12"/>
                    <a:pt x="3" y="9"/>
                    <a:pt x="0" y="0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2" y="158"/>
                    <a:pt x="19" y="40"/>
                    <a:pt x="11" y="20"/>
                  </a:cubicBezTo>
                  <a:close/>
                </a:path>
              </a:pathLst>
            </a:custGeom>
            <a:solidFill>
              <a:srgbClr val="4C4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9"/>
            <p:cNvSpPr>
              <a:spLocks/>
            </p:cNvSpPr>
            <p:nvPr/>
          </p:nvSpPr>
          <p:spPr bwMode="auto">
            <a:xfrm>
              <a:off x="3049802" y="12416606"/>
              <a:ext cx="541338" cy="869950"/>
            </a:xfrm>
            <a:custGeom>
              <a:avLst/>
              <a:gdLst>
                <a:gd name="T0" fmla="*/ 31 w 341"/>
                <a:gd name="T1" fmla="*/ 9 h 548"/>
                <a:gd name="T2" fmla="*/ 166 w 341"/>
                <a:gd name="T3" fmla="*/ 23 h 548"/>
                <a:gd name="T4" fmla="*/ 303 w 341"/>
                <a:gd name="T5" fmla="*/ 0 h 548"/>
                <a:gd name="T6" fmla="*/ 327 w 341"/>
                <a:gd name="T7" fmla="*/ 0 h 548"/>
                <a:gd name="T8" fmla="*/ 341 w 341"/>
                <a:gd name="T9" fmla="*/ 548 h 548"/>
                <a:gd name="T10" fmla="*/ 0 w 341"/>
                <a:gd name="T11" fmla="*/ 548 h 548"/>
                <a:gd name="T12" fmla="*/ 31 w 341"/>
                <a:gd name="T13" fmla="*/ 9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548">
                  <a:moveTo>
                    <a:pt x="31" y="9"/>
                  </a:moveTo>
                  <a:lnTo>
                    <a:pt x="166" y="23"/>
                  </a:lnTo>
                  <a:lnTo>
                    <a:pt x="303" y="0"/>
                  </a:lnTo>
                  <a:lnTo>
                    <a:pt x="327" y="0"/>
                  </a:lnTo>
                  <a:lnTo>
                    <a:pt x="341" y="548"/>
                  </a:lnTo>
                  <a:lnTo>
                    <a:pt x="0" y="548"/>
                  </a:lnTo>
                  <a:lnTo>
                    <a:pt x="31" y="9"/>
                  </a:lnTo>
                  <a:close/>
                </a:path>
              </a:pathLst>
            </a:custGeom>
            <a:solidFill>
              <a:srgbClr val="554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0"/>
            <p:cNvSpPr>
              <a:spLocks/>
            </p:cNvSpPr>
            <p:nvPr/>
          </p:nvSpPr>
          <p:spPr bwMode="auto">
            <a:xfrm>
              <a:off x="2989477" y="13107169"/>
              <a:ext cx="236538" cy="247650"/>
            </a:xfrm>
            <a:custGeom>
              <a:avLst/>
              <a:gdLst>
                <a:gd name="T0" fmla="*/ 27 w 63"/>
                <a:gd name="T1" fmla="*/ 0 h 66"/>
                <a:gd name="T2" fmla="*/ 31 w 63"/>
                <a:gd name="T3" fmla="*/ 4 h 66"/>
                <a:gd name="T4" fmla="*/ 51 w 63"/>
                <a:gd name="T5" fmla="*/ 21 h 66"/>
                <a:gd name="T6" fmla="*/ 53 w 63"/>
                <a:gd name="T7" fmla="*/ 48 h 66"/>
                <a:gd name="T8" fmla="*/ 23 w 63"/>
                <a:gd name="T9" fmla="*/ 55 h 66"/>
                <a:gd name="T10" fmla="*/ 0 w 63"/>
                <a:gd name="T11" fmla="*/ 37 h 66"/>
                <a:gd name="T12" fmla="*/ 27 w 63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6">
                  <a:moveTo>
                    <a:pt x="27" y="0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63" y="34"/>
                    <a:pt x="53" y="48"/>
                  </a:cubicBezTo>
                  <a:cubicBezTo>
                    <a:pt x="40" y="66"/>
                    <a:pt x="23" y="55"/>
                    <a:pt x="23" y="55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1"/>
            <p:cNvSpPr>
              <a:spLocks/>
            </p:cNvSpPr>
            <p:nvPr/>
          </p:nvSpPr>
          <p:spPr bwMode="auto">
            <a:xfrm>
              <a:off x="2718015" y="12430894"/>
              <a:ext cx="414338" cy="841375"/>
            </a:xfrm>
            <a:custGeom>
              <a:avLst/>
              <a:gdLst>
                <a:gd name="T0" fmla="*/ 110 w 110"/>
                <a:gd name="T1" fmla="*/ 11 h 224"/>
                <a:gd name="T2" fmla="*/ 101 w 110"/>
                <a:gd name="T3" fmla="*/ 0 h 224"/>
                <a:gd name="T4" fmla="*/ 71 w 110"/>
                <a:gd name="T5" fmla="*/ 8 h 224"/>
                <a:gd name="T6" fmla="*/ 7 w 110"/>
                <a:gd name="T7" fmla="*/ 136 h 224"/>
                <a:gd name="T8" fmla="*/ 25 w 110"/>
                <a:gd name="T9" fmla="*/ 182 h 224"/>
                <a:gd name="T10" fmla="*/ 72 w 110"/>
                <a:gd name="T11" fmla="*/ 224 h 224"/>
                <a:gd name="T12" fmla="*/ 103 w 110"/>
                <a:gd name="T13" fmla="*/ 179 h 224"/>
                <a:gd name="T14" fmla="*/ 58 w 110"/>
                <a:gd name="T15" fmla="*/ 136 h 224"/>
                <a:gd name="T16" fmla="*/ 101 w 110"/>
                <a:gd name="T17" fmla="*/ 68 h 224"/>
                <a:gd name="T18" fmla="*/ 110 w 110"/>
                <a:gd name="T19" fmla="*/ 1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224">
                  <a:moveTo>
                    <a:pt x="110" y="11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78" y="0"/>
                    <a:pt x="71" y="8"/>
                  </a:cubicBezTo>
                  <a:cubicBezTo>
                    <a:pt x="63" y="17"/>
                    <a:pt x="10" y="130"/>
                    <a:pt x="7" y="136"/>
                  </a:cubicBezTo>
                  <a:cubicBezTo>
                    <a:pt x="5" y="143"/>
                    <a:pt x="0" y="156"/>
                    <a:pt x="25" y="182"/>
                  </a:cubicBezTo>
                  <a:cubicBezTo>
                    <a:pt x="50" y="207"/>
                    <a:pt x="72" y="224"/>
                    <a:pt x="72" y="224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57" y="144"/>
                    <a:pt x="58" y="136"/>
                  </a:cubicBezTo>
                  <a:cubicBezTo>
                    <a:pt x="59" y="128"/>
                    <a:pt x="101" y="68"/>
                    <a:pt x="101" y="68"/>
                  </a:cubicBezTo>
                  <a:lnTo>
                    <a:pt x="110" y="11"/>
                  </a:lnTo>
                  <a:close/>
                </a:path>
              </a:pathLst>
            </a:custGeom>
            <a:solidFill>
              <a:srgbClr val="554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2"/>
            <p:cNvSpPr>
              <a:spLocks/>
            </p:cNvSpPr>
            <p:nvPr/>
          </p:nvSpPr>
          <p:spPr bwMode="auto">
            <a:xfrm>
              <a:off x="3233952" y="12521381"/>
              <a:ext cx="161925" cy="638175"/>
            </a:xfrm>
            <a:custGeom>
              <a:avLst/>
              <a:gdLst>
                <a:gd name="T0" fmla="*/ 45 w 102"/>
                <a:gd name="T1" fmla="*/ 0 h 402"/>
                <a:gd name="T2" fmla="*/ 0 w 102"/>
                <a:gd name="T3" fmla="*/ 402 h 402"/>
                <a:gd name="T4" fmla="*/ 102 w 102"/>
                <a:gd name="T5" fmla="*/ 402 h 402"/>
                <a:gd name="T6" fmla="*/ 64 w 102"/>
                <a:gd name="T7" fmla="*/ 0 h 402"/>
                <a:gd name="T8" fmla="*/ 45 w 102"/>
                <a:gd name="T9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402">
                  <a:moveTo>
                    <a:pt x="45" y="0"/>
                  </a:moveTo>
                  <a:lnTo>
                    <a:pt x="0" y="402"/>
                  </a:lnTo>
                  <a:lnTo>
                    <a:pt x="102" y="402"/>
                  </a:lnTo>
                  <a:lnTo>
                    <a:pt x="64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AB95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3"/>
            <p:cNvSpPr>
              <a:spLocks/>
            </p:cNvSpPr>
            <p:nvPr/>
          </p:nvSpPr>
          <p:spPr bwMode="auto">
            <a:xfrm>
              <a:off x="3200615" y="12435656"/>
              <a:ext cx="228600" cy="138113"/>
            </a:xfrm>
            <a:custGeom>
              <a:avLst/>
              <a:gdLst>
                <a:gd name="T0" fmla="*/ 56 w 144"/>
                <a:gd name="T1" fmla="*/ 9 h 87"/>
                <a:gd name="T2" fmla="*/ 28 w 144"/>
                <a:gd name="T3" fmla="*/ 7 h 87"/>
                <a:gd name="T4" fmla="*/ 0 w 144"/>
                <a:gd name="T5" fmla="*/ 87 h 87"/>
                <a:gd name="T6" fmla="*/ 71 w 144"/>
                <a:gd name="T7" fmla="*/ 63 h 87"/>
                <a:gd name="T8" fmla="*/ 144 w 144"/>
                <a:gd name="T9" fmla="*/ 78 h 87"/>
                <a:gd name="T10" fmla="*/ 123 w 144"/>
                <a:gd name="T11" fmla="*/ 0 h 87"/>
                <a:gd name="T12" fmla="*/ 106 w 144"/>
                <a:gd name="T13" fmla="*/ 7 h 87"/>
                <a:gd name="T14" fmla="*/ 56 w 144"/>
                <a:gd name="T15" fmla="*/ 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87">
                  <a:moveTo>
                    <a:pt x="56" y="9"/>
                  </a:moveTo>
                  <a:lnTo>
                    <a:pt x="28" y="7"/>
                  </a:lnTo>
                  <a:lnTo>
                    <a:pt x="0" y="87"/>
                  </a:lnTo>
                  <a:lnTo>
                    <a:pt x="71" y="63"/>
                  </a:lnTo>
                  <a:lnTo>
                    <a:pt x="144" y="78"/>
                  </a:lnTo>
                  <a:lnTo>
                    <a:pt x="123" y="0"/>
                  </a:lnTo>
                  <a:lnTo>
                    <a:pt x="106" y="7"/>
                  </a:lnTo>
                  <a:lnTo>
                    <a:pt x="56" y="9"/>
                  </a:lnTo>
                  <a:close/>
                </a:path>
              </a:pathLst>
            </a:custGeom>
            <a:solidFill>
              <a:srgbClr val="AB95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4"/>
            <p:cNvSpPr>
              <a:spLocks/>
            </p:cNvSpPr>
            <p:nvPr/>
          </p:nvSpPr>
          <p:spPr bwMode="auto">
            <a:xfrm>
              <a:off x="3245065" y="12284844"/>
              <a:ext cx="150813" cy="255588"/>
            </a:xfrm>
            <a:custGeom>
              <a:avLst/>
              <a:gdLst>
                <a:gd name="T0" fmla="*/ 0 w 40"/>
                <a:gd name="T1" fmla="*/ 0 h 68"/>
                <a:gd name="T2" fmla="*/ 0 w 40"/>
                <a:gd name="T3" fmla="*/ 45 h 68"/>
                <a:gd name="T4" fmla="*/ 21 w 40"/>
                <a:gd name="T5" fmla="*/ 67 h 68"/>
                <a:gd name="T6" fmla="*/ 40 w 40"/>
                <a:gd name="T7" fmla="*/ 40 h 68"/>
                <a:gd name="T8" fmla="*/ 40 w 40"/>
                <a:gd name="T9" fmla="*/ 0 h 68"/>
                <a:gd name="T10" fmla="*/ 0 w 40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68">
                  <a:moveTo>
                    <a:pt x="0" y="0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2" y="68"/>
                    <a:pt x="21" y="67"/>
                  </a:cubicBezTo>
                  <a:cubicBezTo>
                    <a:pt x="40" y="65"/>
                    <a:pt x="40" y="40"/>
                    <a:pt x="40" y="40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3245065" y="12284844"/>
              <a:ext cx="150813" cy="63500"/>
            </a:xfrm>
            <a:custGeom>
              <a:avLst/>
              <a:gdLst>
                <a:gd name="T0" fmla="*/ 25 w 40"/>
                <a:gd name="T1" fmla="*/ 17 h 17"/>
                <a:gd name="T2" fmla="*/ 40 w 40"/>
                <a:gd name="T3" fmla="*/ 13 h 17"/>
                <a:gd name="T4" fmla="*/ 40 w 40"/>
                <a:gd name="T5" fmla="*/ 0 h 17"/>
                <a:gd name="T6" fmla="*/ 0 w 40"/>
                <a:gd name="T7" fmla="*/ 0 h 17"/>
                <a:gd name="T8" fmla="*/ 0 w 40"/>
                <a:gd name="T9" fmla="*/ 15 h 17"/>
                <a:gd name="T10" fmla="*/ 25 w 40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7">
                  <a:moveTo>
                    <a:pt x="25" y="17"/>
                  </a:moveTo>
                  <a:cubicBezTo>
                    <a:pt x="30" y="16"/>
                    <a:pt x="35" y="15"/>
                    <a:pt x="40" y="1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8" y="16"/>
                    <a:pt x="17" y="17"/>
                    <a:pt x="25" y="17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2887877" y="11151369"/>
              <a:ext cx="782638" cy="758825"/>
            </a:xfrm>
            <a:custGeom>
              <a:avLst/>
              <a:gdLst>
                <a:gd name="T0" fmla="*/ 17 w 208"/>
                <a:gd name="T1" fmla="*/ 202 h 202"/>
                <a:gd name="T2" fmla="*/ 9 w 208"/>
                <a:gd name="T3" fmla="*/ 100 h 202"/>
                <a:gd name="T4" fmla="*/ 34 w 208"/>
                <a:gd name="T5" fmla="*/ 92 h 202"/>
                <a:gd name="T6" fmla="*/ 177 w 208"/>
                <a:gd name="T7" fmla="*/ 1 h 202"/>
                <a:gd name="T8" fmla="*/ 204 w 208"/>
                <a:gd name="T9" fmla="*/ 23 h 202"/>
                <a:gd name="T10" fmla="*/ 208 w 208"/>
                <a:gd name="T11" fmla="*/ 202 h 202"/>
                <a:gd name="T12" fmla="*/ 17 w 208"/>
                <a:gd name="T13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02">
                  <a:moveTo>
                    <a:pt x="17" y="202"/>
                  </a:moveTo>
                  <a:cubicBezTo>
                    <a:pt x="17" y="202"/>
                    <a:pt x="0" y="118"/>
                    <a:pt x="9" y="100"/>
                  </a:cubicBezTo>
                  <a:cubicBezTo>
                    <a:pt x="21" y="80"/>
                    <a:pt x="34" y="92"/>
                    <a:pt x="34" y="92"/>
                  </a:cubicBezTo>
                  <a:cubicBezTo>
                    <a:pt x="34" y="92"/>
                    <a:pt x="166" y="3"/>
                    <a:pt x="177" y="1"/>
                  </a:cubicBezTo>
                  <a:cubicBezTo>
                    <a:pt x="187" y="0"/>
                    <a:pt x="202" y="0"/>
                    <a:pt x="204" y="23"/>
                  </a:cubicBezTo>
                  <a:cubicBezTo>
                    <a:pt x="206" y="47"/>
                    <a:pt x="208" y="202"/>
                    <a:pt x="208" y="202"/>
                  </a:cubicBezTo>
                  <a:lnTo>
                    <a:pt x="17" y="202"/>
                  </a:lnTo>
                  <a:close/>
                </a:path>
              </a:pathLst>
            </a:custGeom>
            <a:solidFill>
              <a:srgbClr val="4C3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7"/>
            <p:cNvSpPr>
              <a:spLocks/>
            </p:cNvSpPr>
            <p:nvPr/>
          </p:nvSpPr>
          <p:spPr bwMode="auto">
            <a:xfrm>
              <a:off x="3011702" y="11676831"/>
              <a:ext cx="606425" cy="668338"/>
            </a:xfrm>
            <a:custGeom>
              <a:avLst/>
              <a:gdLst>
                <a:gd name="T0" fmla="*/ 0 w 161"/>
                <a:gd name="T1" fmla="*/ 0 h 178"/>
                <a:gd name="T2" fmla="*/ 0 w 161"/>
                <a:gd name="T3" fmla="*/ 109 h 178"/>
                <a:gd name="T4" fmla="*/ 79 w 161"/>
                <a:gd name="T5" fmla="*/ 176 h 178"/>
                <a:gd name="T6" fmla="*/ 161 w 161"/>
                <a:gd name="T7" fmla="*/ 103 h 178"/>
                <a:gd name="T8" fmla="*/ 160 w 161"/>
                <a:gd name="T9" fmla="*/ 0 h 178"/>
                <a:gd name="T10" fmla="*/ 0 w 161"/>
                <a:gd name="T1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" h="178">
                  <a:moveTo>
                    <a:pt x="0" y="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9"/>
                    <a:pt x="3" y="178"/>
                    <a:pt x="79" y="176"/>
                  </a:cubicBezTo>
                  <a:cubicBezTo>
                    <a:pt x="154" y="174"/>
                    <a:pt x="161" y="103"/>
                    <a:pt x="161" y="103"/>
                  </a:cubicBezTo>
                  <a:cubicBezTo>
                    <a:pt x="160" y="0"/>
                    <a:pt x="160" y="0"/>
                    <a:pt x="16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Oval 108"/>
            <p:cNvSpPr>
              <a:spLocks noChangeArrowheads="1"/>
            </p:cNvSpPr>
            <p:nvPr/>
          </p:nvSpPr>
          <p:spPr bwMode="auto">
            <a:xfrm>
              <a:off x="2932327" y="11853044"/>
              <a:ext cx="147638" cy="14605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Oval 109"/>
            <p:cNvSpPr>
              <a:spLocks noChangeArrowheads="1"/>
            </p:cNvSpPr>
            <p:nvPr/>
          </p:nvSpPr>
          <p:spPr bwMode="auto">
            <a:xfrm>
              <a:off x="3560977" y="11853044"/>
              <a:ext cx="147638" cy="14605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0"/>
            <p:cNvSpPr>
              <a:spLocks/>
            </p:cNvSpPr>
            <p:nvPr/>
          </p:nvSpPr>
          <p:spPr bwMode="auto">
            <a:xfrm>
              <a:off x="3245065" y="11841931"/>
              <a:ext cx="134938" cy="311150"/>
            </a:xfrm>
            <a:custGeom>
              <a:avLst/>
              <a:gdLst>
                <a:gd name="T0" fmla="*/ 9 w 85"/>
                <a:gd name="T1" fmla="*/ 0 h 196"/>
                <a:gd name="T2" fmla="*/ 0 w 85"/>
                <a:gd name="T3" fmla="*/ 196 h 196"/>
                <a:gd name="T4" fmla="*/ 85 w 85"/>
                <a:gd name="T5" fmla="*/ 196 h 196"/>
                <a:gd name="T6" fmla="*/ 59 w 85"/>
                <a:gd name="T7" fmla="*/ 0 h 196"/>
                <a:gd name="T8" fmla="*/ 9 w 85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96">
                  <a:moveTo>
                    <a:pt x="9" y="0"/>
                  </a:moveTo>
                  <a:lnTo>
                    <a:pt x="0" y="196"/>
                  </a:lnTo>
                  <a:lnTo>
                    <a:pt x="85" y="196"/>
                  </a:lnTo>
                  <a:lnTo>
                    <a:pt x="5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1"/>
            <p:cNvSpPr>
              <a:spLocks/>
            </p:cNvSpPr>
            <p:nvPr/>
          </p:nvSpPr>
          <p:spPr bwMode="auto">
            <a:xfrm>
              <a:off x="3151402" y="12100694"/>
              <a:ext cx="334963" cy="161925"/>
            </a:xfrm>
            <a:custGeom>
              <a:avLst/>
              <a:gdLst>
                <a:gd name="T0" fmla="*/ 39 w 89"/>
                <a:gd name="T1" fmla="*/ 41 h 43"/>
                <a:gd name="T2" fmla="*/ 1 w 89"/>
                <a:gd name="T3" fmla="*/ 29 h 43"/>
                <a:gd name="T4" fmla="*/ 1 w 89"/>
                <a:gd name="T5" fmla="*/ 26 h 43"/>
                <a:gd name="T6" fmla="*/ 4 w 89"/>
                <a:gd name="T7" fmla="*/ 25 h 43"/>
                <a:gd name="T8" fmla="*/ 56 w 89"/>
                <a:gd name="T9" fmla="*/ 33 h 43"/>
                <a:gd name="T10" fmla="*/ 85 w 89"/>
                <a:gd name="T11" fmla="*/ 2 h 43"/>
                <a:gd name="T12" fmla="*/ 87 w 89"/>
                <a:gd name="T13" fmla="*/ 0 h 43"/>
                <a:gd name="T14" fmla="*/ 89 w 89"/>
                <a:gd name="T15" fmla="*/ 3 h 43"/>
                <a:gd name="T16" fmla="*/ 58 w 89"/>
                <a:gd name="T17" fmla="*/ 37 h 43"/>
                <a:gd name="T18" fmla="*/ 39 w 89"/>
                <a:gd name="T19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43">
                  <a:moveTo>
                    <a:pt x="39" y="41"/>
                  </a:moveTo>
                  <a:cubicBezTo>
                    <a:pt x="19" y="41"/>
                    <a:pt x="2" y="29"/>
                    <a:pt x="1" y="29"/>
                  </a:cubicBezTo>
                  <a:cubicBezTo>
                    <a:pt x="0" y="28"/>
                    <a:pt x="0" y="27"/>
                    <a:pt x="1" y="26"/>
                  </a:cubicBezTo>
                  <a:cubicBezTo>
                    <a:pt x="2" y="25"/>
                    <a:pt x="3" y="25"/>
                    <a:pt x="4" y="25"/>
                  </a:cubicBezTo>
                  <a:cubicBezTo>
                    <a:pt x="4" y="25"/>
                    <a:pt x="31" y="43"/>
                    <a:pt x="56" y="33"/>
                  </a:cubicBezTo>
                  <a:cubicBezTo>
                    <a:pt x="82" y="23"/>
                    <a:pt x="85" y="2"/>
                    <a:pt x="85" y="2"/>
                  </a:cubicBezTo>
                  <a:cubicBezTo>
                    <a:pt x="85" y="1"/>
                    <a:pt x="86" y="0"/>
                    <a:pt x="87" y="0"/>
                  </a:cubicBezTo>
                  <a:cubicBezTo>
                    <a:pt x="88" y="1"/>
                    <a:pt x="89" y="2"/>
                    <a:pt x="89" y="3"/>
                  </a:cubicBezTo>
                  <a:cubicBezTo>
                    <a:pt x="89" y="4"/>
                    <a:pt x="86" y="26"/>
                    <a:pt x="58" y="37"/>
                  </a:cubicBezTo>
                  <a:cubicBezTo>
                    <a:pt x="52" y="40"/>
                    <a:pt x="45" y="41"/>
                    <a:pt x="39" y="41"/>
                  </a:cubicBezTo>
                  <a:close/>
                </a:path>
              </a:pathLst>
            </a:custGeom>
            <a:solidFill>
              <a:srgbClr val="956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Oval 112"/>
            <p:cNvSpPr>
              <a:spLocks noChangeArrowheads="1"/>
            </p:cNvSpPr>
            <p:nvPr/>
          </p:nvSpPr>
          <p:spPr bwMode="auto">
            <a:xfrm>
              <a:off x="3079965" y="11797481"/>
              <a:ext cx="93663" cy="93663"/>
            </a:xfrm>
            <a:prstGeom prst="ellipse">
              <a:avLst/>
            </a:prstGeom>
            <a:solidFill>
              <a:srgbClr val="956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Oval 113"/>
            <p:cNvSpPr>
              <a:spLocks noChangeArrowheads="1"/>
            </p:cNvSpPr>
            <p:nvPr/>
          </p:nvSpPr>
          <p:spPr bwMode="auto">
            <a:xfrm>
              <a:off x="3445090" y="11797481"/>
              <a:ext cx="93663" cy="93663"/>
            </a:xfrm>
            <a:prstGeom prst="ellipse">
              <a:avLst/>
            </a:prstGeom>
            <a:solidFill>
              <a:srgbClr val="956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4"/>
            <p:cNvSpPr>
              <a:spLocks/>
            </p:cNvSpPr>
            <p:nvPr/>
          </p:nvSpPr>
          <p:spPr bwMode="auto">
            <a:xfrm>
              <a:off x="2937090" y="13327831"/>
              <a:ext cx="838200" cy="1190625"/>
            </a:xfrm>
            <a:custGeom>
              <a:avLst/>
              <a:gdLst>
                <a:gd name="T0" fmla="*/ 90 w 528"/>
                <a:gd name="T1" fmla="*/ 0 h 750"/>
                <a:gd name="T2" fmla="*/ 71 w 528"/>
                <a:gd name="T3" fmla="*/ 7 h 750"/>
                <a:gd name="T4" fmla="*/ 0 w 528"/>
                <a:gd name="T5" fmla="*/ 733 h 750"/>
                <a:gd name="T6" fmla="*/ 135 w 528"/>
                <a:gd name="T7" fmla="*/ 750 h 750"/>
                <a:gd name="T8" fmla="*/ 237 w 528"/>
                <a:gd name="T9" fmla="*/ 137 h 750"/>
                <a:gd name="T10" fmla="*/ 279 w 528"/>
                <a:gd name="T11" fmla="*/ 137 h 750"/>
                <a:gd name="T12" fmla="*/ 393 w 528"/>
                <a:gd name="T13" fmla="*/ 750 h 750"/>
                <a:gd name="T14" fmla="*/ 528 w 528"/>
                <a:gd name="T15" fmla="*/ 738 h 750"/>
                <a:gd name="T16" fmla="*/ 412 w 528"/>
                <a:gd name="T17" fmla="*/ 3 h 750"/>
                <a:gd name="T18" fmla="*/ 90 w 528"/>
                <a:gd name="T19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8" h="750">
                  <a:moveTo>
                    <a:pt x="90" y="0"/>
                  </a:moveTo>
                  <a:lnTo>
                    <a:pt x="71" y="7"/>
                  </a:lnTo>
                  <a:lnTo>
                    <a:pt x="0" y="733"/>
                  </a:lnTo>
                  <a:lnTo>
                    <a:pt x="135" y="750"/>
                  </a:lnTo>
                  <a:lnTo>
                    <a:pt x="237" y="137"/>
                  </a:lnTo>
                  <a:lnTo>
                    <a:pt x="279" y="137"/>
                  </a:lnTo>
                  <a:lnTo>
                    <a:pt x="393" y="750"/>
                  </a:lnTo>
                  <a:lnTo>
                    <a:pt x="528" y="738"/>
                  </a:lnTo>
                  <a:lnTo>
                    <a:pt x="412" y="3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5"/>
            <p:cNvSpPr>
              <a:spLocks/>
            </p:cNvSpPr>
            <p:nvPr/>
          </p:nvSpPr>
          <p:spPr bwMode="auto">
            <a:xfrm>
              <a:off x="2849777" y="14424794"/>
              <a:ext cx="365125" cy="217488"/>
            </a:xfrm>
            <a:custGeom>
              <a:avLst/>
              <a:gdLst>
                <a:gd name="T0" fmla="*/ 5 w 97"/>
                <a:gd name="T1" fmla="*/ 55 h 58"/>
                <a:gd name="T2" fmla="*/ 89 w 97"/>
                <a:gd name="T3" fmla="*/ 58 h 58"/>
                <a:gd name="T4" fmla="*/ 64 w 97"/>
                <a:gd name="T5" fmla="*/ 11 h 58"/>
                <a:gd name="T6" fmla="*/ 5 w 97"/>
                <a:gd name="T7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58">
                  <a:moveTo>
                    <a:pt x="5" y="55"/>
                  </a:moveTo>
                  <a:cubicBezTo>
                    <a:pt x="89" y="58"/>
                    <a:pt x="89" y="58"/>
                    <a:pt x="89" y="58"/>
                  </a:cubicBezTo>
                  <a:cubicBezTo>
                    <a:pt x="89" y="58"/>
                    <a:pt x="97" y="22"/>
                    <a:pt x="64" y="11"/>
                  </a:cubicBezTo>
                  <a:cubicBezTo>
                    <a:pt x="31" y="0"/>
                    <a:pt x="0" y="27"/>
                    <a:pt x="5" y="55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6"/>
            <p:cNvSpPr>
              <a:spLocks/>
            </p:cNvSpPr>
            <p:nvPr/>
          </p:nvSpPr>
          <p:spPr bwMode="auto">
            <a:xfrm>
              <a:off x="3470490" y="14431144"/>
              <a:ext cx="357188" cy="217488"/>
            </a:xfrm>
            <a:custGeom>
              <a:avLst/>
              <a:gdLst>
                <a:gd name="T0" fmla="*/ 8 w 95"/>
                <a:gd name="T1" fmla="*/ 58 h 58"/>
                <a:gd name="T2" fmla="*/ 91 w 95"/>
                <a:gd name="T3" fmla="*/ 51 h 58"/>
                <a:gd name="T4" fmla="*/ 62 w 95"/>
                <a:gd name="T5" fmla="*/ 7 h 58"/>
                <a:gd name="T6" fmla="*/ 8 w 95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58">
                  <a:moveTo>
                    <a:pt x="8" y="58"/>
                  </a:moveTo>
                  <a:cubicBezTo>
                    <a:pt x="91" y="51"/>
                    <a:pt x="91" y="51"/>
                    <a:pt x="91" y="51"/>
                  </a:cubicBezTo>
                  <a:cubicBezTo>
                    <a:pt x="91" y="51"/>
                    <a:pt x="95" y="15"/>
                    <a:pt x="62" y="7"/>
                  </a:cubicBezTo>
                  <a:cubicBezTo>
                    <a:pt x="27" y="0"/>
                    <a:pt x="0" y="30"/>
                    <a:pt x="8" y="58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7"/>
            <p:cNvSpPr>
              <a:spLocks/>
            </p:cNvSpPr>
            <p:nvPr/>
          </p:nvSpPr>
          <p:spPr bwMode="auto">
            <a:xfrm>
              <a:off x="3253002" y="13523094"/>
              <a:ext cx="180975" cy="26988"/>
            </a:xfrm>
            <a:custGeom>
              <a:avLst/>
              <a:gdLst>
                <a:gd name="T0" fmla="*/ 29 w 48"/>
                <a:gd name="T1" fmla="*/ 7 h 7"/>
                <a:gd name="T2" fmla="*/ 25 w 48"/>
                <a:gd name="T3" fmla="*/ 6 h 7"/>
                <a:gd name="T4" fmla="*/ 20 w 48"/>
                <a:gd name="T5" fmla="*/ 6 h 7"/>
                <a:gd name="T6" fmla="*/ 2 w 48"/>
                <a:gd name="T7" fmla="*/ 4 h 7"/>
                <a:gd name="T8" fmla="*/ 1 w 48"/>
                <a:gd name="T9" fmla="*/ 2 h 7"/>
                <a:gd name="T10" fmla="*/ 3 w 48"/>
                <a:gd name="T11" fmla="*/ 0 h 7"/>
                <a:gd name="T12" fmla="*/ 20 w 48"/>
                <a:gd name="T13" fmla="*/ 2 h 7"/>
                <a:gd name="T14" fmla="*/ 25 w 48"/>
                <a:gd name="T15" fmla="*/ 2 h 7"/>
                <a:gd name="T16" fmla="*/ 45 w 48"/>
                <a:gd name="T17" fmla="*/ 0 h 7"/>
                <a:gd name="T18" fmla="*/ 48 w 48"/>
                <a:gd name="T19" fmla="*/ 1 h 7"/>
                <a:gd name="T20" fmla="*/ 47 w 48"/>
                <a:gd name="T21" fmla="*/ 4 h 7"/>
                <a:gd name="T22" fmla="*/ 29 w 48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7">
                  <a:moveTo>
                    <a:pt x="29" y="7"/>
                  </a:moveTo>
                  <a:cubicBezTo>
                    <a:pt x="28" y="7"/>
                    <a:pt x="26" y="7"/>
                    <a:pt x="25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0" y="6"/>
                    <a:pt x="2" y="4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10" y="2"/>
                    <a:pt x="20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33" y="2"/>
                    <a:pt x="41" y="2"/>
                    <a:pt x="45" y="0"/>
                  </a:cubicBezTo>
                  <a:cubicBezTo>
                    <a:pt x="46" y="0"/>
                    <a:pt x="47" y="0"/>
                    <a:pt x="48" y="1"/>
                  </a:cubicBezTo>
                  <a:cubicBezTo>
                    <a:pt x="48" y="2"/>
                    <a:pt x="48" y="4"/>
                    <a:pt x="47" y="4"/>
                  </a:cubicBezTo>
                  <a:cubicBezTo>
                    <a:pt x="42" y="6"/>
                    <a:pt x="36" y="7"/>
                    <a:pt x="29" y="7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" name="组合 120"/>
          <p:cNvGrpSpPr>
            <a:grpSpLocks noChangeAspect="1"/>
          </p:cNvGrpSpPr>
          <p:nvPr/>
        </p:nvGrpSpPr>
        <p:grpSpPr>
          <a:xfrm>
            <a:off x="8169126" y="5365269"/>
            <a:ext cx="956531" cy="2592000"/>
            <a:chOff x="806665" y="11091044"/>
            <a:chExt cx="1312863" cy="3557587"/>
          </a:xfrm>
        </p:grpSpPr>
        <p:sp>
          <p:nvSpPr>
            <p:cNvPr id="122" name="Freeform 118"/>
            <p:cNvSpPr>
              <a:spLocks/>
            </p:cNvSpPr>
            <p:nvPr/>
          </p:nvSpPr>
          <p:spPr bwMode="auto">
            <a:xfrm>
              <a:off x="1540090" y="11800656"/>
              <a:ext cx="304800" cy="363538"/>
            </a:xfrm>
            <a:custGeom>
              <a:avLst/>
              <a:gdLst>
                <a:gd name="T0" fmla="*/ 46 w 81"/>
                <a:gd name="T1" fmla="*/ 97 h 97"/>
                <a:gd name="T2" fmla="*/ 43 w 81"/>
                <a:gd name="T3" fmla="*/ 92 h 97"/>
                <a:gd name="T4" fmla="*/ 9 w 81"/>
                <a:gd name="T5" fmla="*/ 41 h 97"/>
                <a:gd name="T6" fmla="*/ 14 w 81"/>
                <a:gd name="T7" fmla="*/ 15 h 97"/>
                <a:gd name="T8" fmla="*/ 45 w 81"/>
                <a:gd name="T9" fmla="*/ 16 h 97"/>
                <a:gd name="T10" fmla="*/ 81 w 81"/>
                <a:gd name="T11" fmla="*/ 67 h 97"/>
                <a:gd name="T12" fmla="*/ 46 w 81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97">
                  <a:moveTo>
                    <a:pt x="46" y="97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0" y="26"/>
                    <a:pt x="14" y="15"/>
                  </a:cubicBezTo>
                  <a:cubicBezTo>
                    <a:pt x="31" y="0"/>
                    <a:pt x="45" y="16"/>
                    <a:pt x="45" y="16"/>
                  </a:cubicBezTo>
                  <a:cubicBezTo>
                    <a:pt x="81" y="67"/>
                    <a:pt x="81" y="67"/>
                    <a:pt x="81" y="67"/>
                  </a:cubicBezTo>
                  <a:lnTo>
                    <a:pt x="46" y="97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>
              <a:off x="1540090" y="11800656"/>
              <a:ext cx="173038" cy="233363"/>
            </a:xfrm>
            <a:custGeom>
              <a:avLst/>
              <a:gdLst>
                <a:gd name="T0" fmla="*/ 46 w 46"/>
                <a:gd name="T1" fmla="*/ 39 h 62"/>
                <a:gd name="T2" fmla="*/ 45 w 46"/>
                <a:gd name="T3" fmla="*/ 16 h 62"/>
                <a:gd name="T4" fmla="*/ 45 w 46"/>
                <a:gd name="T5" fmla="*/ 16 h 62"/>
                <a:gd name="T6" fmla="*/ 14 w 46"/>
                <a:gd name="T7" fmla="*/ 15 h 62"/>
                <a:gd name="T8" fmla="*/ 9 w 46"/>
                <a:gd name="T9" fmla="*/ 41 h 62"/>
                <a:gd name="T10" fmla="*/ 23 w 46"/>
                <a:gd name="T11" fmla="*/ 62 h 62"/>
                <a:gd name="T12" fmla="*/ 46 w 46"/>
                <a:gd name="T13" fmla="*/ 3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62">
                  <a:moveTo>
                    <a:pt x="46" y="39"/>
                  </a:moveTo>
                  <a:cubicBezTo>
                    <a:pt x="46" y="32"/>
                    <a:pt x="44" y="24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31" y="0"/>
                    <a:pt x="14" y="15"/>
                  </a:cubicBezTo>
                  <a:cubicBezTo>
                    <a:pt x="0" y="26"/>
                    <a:pt x="9" y="41"/>
                    <a:pt x="9" y="41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35" y="59"/>
                    <a:pt x="45" y="54"/>
                    <a:pt x="46" y="39"/>
                  </a:cubicBezTo>
                  <a:close/>
                </a:path>
              </a:pathLst>
            </a:custGeom>
            <a:solidFill>
              <a:srgbClr val="EAB8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>
              <a:off x="859052" y="13072244"/>
              <a:ext cx="173038" cy="192088"/>
            </a:xfrm>
            <a:custGeom>
              <a:avLst/>
              <a:gdLst>
                <a:gd name="T0" fmla="*/ 46 w 46"/>
                <a:gd name="T1" fmla="*/ 0 h 51"/>
                <a:gd name="T2" fmla="*/ 45 w 46"/>
                <a:gd name="T3" fmla="*/ 6 h 51"/>
                <a:gd name="T4" fmla="*/ 44 w 46"/>
                <a:gd name="T5" fmla="*/ 32 h 51"/>
                <a:gd name="T6" fmla="*/ 24 w 46"/>
                <a:gd name="T7" fmla="*/ 51 h 51"/>
                <a:gd name="T8" fmla="*/ 0 w 46"/>
                <a:gd name="T9" fmla="*/ 31 h 51"/>
                <a:gd name="T10" fmla="*/ 0 w 46"/>
                <a:gd name="T11" fmla="*/ 2 h 51"/>
                <a:gd name="T12" fmla="*/ 46 w 46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51">
                  <a:moveTo>
                    <a:pt x="46" y="0"/>
                  </a:moveTo>
                  <a:cubicBezTo>
                    <a:pt x="45" y="6"/>
                    <a:pt x="45" y="6"/>
                    <a:pt x="45" y="6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41" y="50"/>
                    <a:pt x="24" y="51"/>
                  </a:cubicBezTo>
                  <a:cubicBezTo>
                    <a:pt x="1" y="51"/>
                    <a:pt x="0" y="31"/>
                    <a:pt x="0" y="31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>
              <a:off x="878102" y="14566081"/>
              <a:ext cx="346075" cy="82550"/>
            </a:xfrm>
            <a:custGeom>
              <a:avLst/>
              <a:gdLst>
                <a:gd name="T0" fmla="*/ 14 w 92"/>
                <a:gd name="T1" fmla="*/ 1 h 22"/>
                <a:gd name="T2" fmla="*/ 2 w 92"/>
                <a:gd name="T3" fmla="*/ 9 h 22"/>
                <a:gd name="T4" fmla="*/ 7 w 92"/>
                <a:gd name="T5" fmla="*/ 22 h 22"/>
                <a:gd name="T6" fmla="*/ 85 w 92"/>
                <a:gd name="T7" fmla="*/ 17 h 22"/>
                <a:gd name="T8" fmla="*/ 83 w 92"/>
                <a:gd name="T9" fmla="*/ 0 h 22"/>
                <a:gd name="T10" fmla="*/ 14 w 92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22">
                  <a:moveTo>
                    <a:pt x="14" y="1"/>
                  </a:moveTo>
                  <a:cubicBezTo>
                    <a:pt x="14" y="1"/>
                    <a:pt x="3" y="7"/>
                    <a:pt x="2" y="9"/>
                  </a:cubicBezTo>
                  <a:cubicBezTo>
                    <a:pt x="2" y="11"/>
                    <a:pt x="0" y="21"/>
                    <a:pt x="7" y="22"/>
                  </a:cubicBezTo>
                  <a:cubicBezTo>
                    <a:pt x="13" y="22"/>
                    <a:pt x="77" y="20"/>
                    <a:pt x="85" y="17"/>
                  </a:cubicBezTo>
                  <a:cubicBezTo>
                    <a:pt x="92" y="13"/>
                    <a:pt x="86" y="1"/>
                    <a:pt x="83" y="0"/>
                  </a:cubicBezTo>
                  <a:cubicBezTo>
                    <a:pt x="80" y="0"/>
                    <a:pt x="14" y="1"/>
                    <a:pt x="14" y="1"/>
                  </a:cubicBezTo>
                  <a:close/>
                </a:path>
              </a:pathLst>
            </a:custGeom>
            <a:solidFill>
              <a:srgbClr val="B22F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>
              <a:off x="874927" y="13718356"/>
              <a:ext cx="346075" cy="882650"/>
            </a:xfrm>
            <a:custGeom>
              <a:avLst/>
              <a:gdLst>
                <a:gd name="T0" fmla="*/ 53 w 92"/>
                <a:gd name="T1" fmla="*/ 0 h 235"/>
                <a:gd name="T2" fmla="*/ 40 w 92"/>
                <a:gd name="T3" fmla="*/ 183 h 235"/>
                <a:gd name="T4" fmla="*/ 2 w 92"/>
                <a:gd name="T5" fmla="*/ 221 h 235"/>
                <a:gd name="T6" fmla="*/ 21 w 92"/>
                <a:gd name="T7" fmla="*/ 234 h 235"/>
                <a:gd name="T8" fmla="*/ 90 w 92"/>
                <a:gd name="T9" fmla="*/ 221 h 235"/>
                <a:gd name="T10" fmla="*/ 65 w 92"/>
                <a:gd name="T11" fmla="*/ 180 h 235"/>
                <a:gd name="T12" fmla="*/ 75 w 92"/>
                <a:gd name="T13" fmla="*/ 5 h 235"/>
                <a:gd name="T14" fmla="*/ 53 w 92"/>
                <a:gd name="T1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235">
                  <a:moveTo>
                    <a:pt x="53" y="0"/>
                  </a:moveTo>
                  <a:cubicBezTo>
                    <a:pt x="53" y="0"/>
                    <a:pt x="45" y="174"/>
                    <a:pt x="40" y="183"/>
                  </a:cubicBezTo>
                  <a:cubicBezTo>
                    <a:pt x="36" y="192"/>
                    <a:pt x="2" y="214"/>
                    <a:pt x="2" y="221"/>
                  </a:cubicBezTo>
                  <a:cubicBezTo>
                    <a:pt x="3" y="228"/>
                    <a:pt x="0" y="235"/>
                    <a:pt x="21" y="234"/>
                  </a:cubicBezTo>
                  <a:cubicBezTo>
                    <a:pt x="41" y="232"/>
                    <a:pt x="92" y="230"/>
                    <a:pt x="90" y="221"/>
                  </a:cubicBezTo>
                  <a:cubicBezTo>
                    <a:pt x="89" y="213"/>
                    <a:pt x="69" y="191"/>
                    <a:pt x="65" y="180"/>
                  </a:cubicBezTo>
                  <a:cubicBezTo>
                    <a:pt x="60" y="170"/>
                    <a:pt x="75" y="5"/>
                    <a:pt x="75" y="5"/>
                  </a:cubicBezTo>
                  <a:lnTo>
                    <a:pt x="53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>
              <a:off x="930490" y="14450194"/>
              <a:ext cx="241300" cy="153988"/>
            </a:xfrm>
            <a:custGeom>
              <a:avLst/>
              <a:gdLst>
                <a:gd name="T0" fmla="*/ 0 w 64"/>
                <a:gd name="T1" fmla="*/ 12 h 41"/>
                <a:gd name="T2" fmla="*/ 28 w 64"/>
                <a:gd name="T3" fmla="*/ 37 h 41"/>
                <a:gd name="T4" fmla="*/ 31 w 64"/>
                <a:gd name="T5" fmla="*/ 41 h 41"/>
                <a:gd name="T6" fmla="*/ 34 w 64"/>
                <a:gd name="T7" fmla="*/ 37 h 41"/>
                <a:gd name="T8" fmla="*/ 45 w 64"/>
                <a:gd name="T9" fmla="*/ 14 h 41"/>
                <a:gd name="T10" fmla="*/ 64 w 64"/>
                <a:gd name="T11" fmla="*/ 7 h 41"/>
                <a:gd name="T12" fmla="*/ 59 w 64"/>
                <a:gd name="T13" fmla="*/ 0 h 41"/>
                <a:gd name="T14" fmla="*/ 32 w 64"/>
                <a:gd name="T15" fmla="*/ 15 h 41"/>
                <a:gd name="T16" fmla="*/ 10 w 64"/>
                <a:gd name="T17" fmla="*/ 4 h 41"/>
                <a:gd name="T18" fmla="*/ 0 w 64"/>
                <a:gd name="T19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41">
                  <a:moveTo>
                    <a:pt x="0" y="12"/>
                  </a:moveTo>
                  <a:cubicBezTo>
                    <a:pt x="0" y="12"/>
                    <a:pt x="23" y="4"/>
                    <a:pt x="28" y="37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24"/>
                    <a:pt x="45" y="14"/>
                  </a:cubicBezTo>
                  <a:cubicBezTo>
                    <a:pt x="56" y="4"/>
                    <a:pt x="64" y="7"/>
                    <a:pt x="64" y="7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39" y="2"/>
                    <a:pt x="32" y="15"/>
                  </a:cubicBezTo>
                  <a:cubicBezTo>
                    <a:pt x="32" y="15"/>
                    <a:pt x="24" y="3"/>
                    <a:pt x="10" y="4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B22F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>
              <a:off x="1370227" y="14566081"/>
              <a:ext cx="350838" cy="82550"/>
            </a:xfrm>
            <a:custGeom>
              <a:avLst/>
              <a:gdLst>
                <a:gd name="T0" fmla="*/ 79 w 93"/>
                <a:gd name="T1" fmla="*/ 1 h 22"/>
                <a:gd name="T2" fmla="*/ 90 w 93"/>
                <a:gd name="T3" fmla="*/ 9 h 22"/>
                <a:gd name="T4" fmla="*/ 86 w 93"/>
                <a:gd name="T5" fmla="*/ 22 h 22"/>
                <a:gd name="T6" fmla="*/ 8 w 93"/>
                <a:gd name="T7" fmla="*/ 17 h 22"/>
                <a:gd name="T8" fmla="*/ 10 w 93"/>
                <a:gd name="T9" fmla="*/ 0 h 22"/>
                <a:gd name="T10" fmla="*/ 79 w 93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22">
                  <a:moveTo>
                    <a:pt x="79" y="1"/>
                  </a:moveTo>
                  <a:cubicBezTo>
                    <a:pt x="79" y="1"/>
                    <a:pt x="90" y="7"/>
                    <a:pt x="90" y="9"/>
                  </a:cubicBezTo>
                  <a:cubicBezTo>
                    <a:pt x="90" y="11"/>
                    <a:pt x="93" y="21"/>
                    <a:pt x="86" y="22"/>
                  </a:cubicBezTo>
                  <a:cubicBezTo>
                    <a:pt x="79" y="22"/>
                    <a:pt x="16" y="20"/>
                    <a:pt x="8" y="17"/>
                  </a:cubicBezTo>
                  <a:cubicBezTo>
                    <a:pt x="0" y="13"/>
                    <a:pt x="6" y="1"/>
                    <a:pt x="10" y="0"/>
                  </a:cubicBezTo>
                  <a:cubicBezTo>
                    <a:pt x="13" y="0"/>
                    <a:pt x="79" y="1"/>
                    <a:pt x="79" y="1"/>
                  </a:cubicBezTo>
                  <a:close/>
                </a:path>
              </a:pathLst>
            </a:custGeom>
            <a:solidFill>
              <a:srgbClr val="B22F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>
              <a:off x="1378165" y="13718356"/>
              <a:ext cx="342900" cy="882650"/>
            </a:xfrm>
            <a:custGeom>
              <a:avLst/>
              <a:gdLst>
                <a:gd name="T0" fmla="*/ 39 w 91"/>
                <a:gd name="T1" fmla="*/ 0 h 235"/>
                <a:gd name="T2" fmla="*/ 51 w 91"/>
                <a:gd name="T3" fmla="*/ 183 h 235"/>
                <a:gd name="T4" fmla="*/ 89 w 91"/>
                <a:gd name="T5" fmla="*/ 221 h 235"/>
                <a:gd name="T6" fmla="*/ 71 w 91"/>
                <a:gd name="T7" fmla="*/ 234 h 235"/>
                <a:gd name="T8" fmla="*/ 1 w 91"/>
                <a:gd name="T9" fmla="*/ 221 h 235"/>
                <a:gd name="T10" fmla="*/ 27 w 91"/>
                <a:gd name="T11" fmla="*/ 180 h 235"/>
                <a:gd name="T12" fmla="*/ 16 w 91"/>
                <a:gd name="T13" fmla="*/ 5 h 235"/>
                <a:gd name="T14" fmla="*/ 39 w 91"/>
                <a:gd name="T1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235">
                  <a:moveTo>
                    <a:pt x="39" y="0"/>
                  </a:moveTo>
                  <a:cubicBezTo>
                    <a:pt x="39" y="0"/>
                    <a:pt x="47" y="174"/>
                    <a:pt x="51" y="183"/>
                  </a:cubicBezTo>
                  <a:cubicBezTo>
                    <a:pt x="55" y="192"/>
                    <a:pt x="90" y="214"/>
                    <a:pt x="89" y="221"/>
                  </a:cubicBezTo>
                  <a:cubicBezTo>
                    <a:pt x="89" y="228"/>
                    <a:pt x="91" y="235"/>
                    <a:pt x="71" y="234"/>
                  </a:cubicBezTo>
                  <a:cubicBezTo>
                    <a:pt x="50" y="232"/>
                    <a:pt x="0" y="230"/>
                    <a:pt x="1" y="221"/>
                  </a:cubicBezTo>
                  <a:cubicBezTo>
                    <a:pt x="3" y="213"/>
                    <a:pt x="22" y="191"/>
                    <a:pt x="27" y="180"/>
                  </a:cubicBezTo>
                  <a:cubicBezTo>
                    <a:pt x="31" y="170"/>
                    <a:pt x="16" y="5"/>
                    <a:pt x="16" y="5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>
              <a:off x="1427377" y="14450194"/>
              <a:ext cx="241300" cy="153988"/>
            </a:xfrm>
            <a:custGeom>
              <a:avLst/>
              <a:gdLst>
                <a:gd name="T0" fmla="*/ 64 w 64"/>
                <a:gd name="T1" fmla="*/ 12 h 41"/>
                <a:gd name="T2" fmla="*/ 36 w 64"/>
                <a:gd name="T3" fmla="*/ 37 h 41"/>
                <a:gd name="T4" fmla="*/ 32 w 64"/>
                <a:gd name="T5" fmla="*/ 41 h 41"/>
                <a:gd name="T6" fmla="*/ 29 w 64"/>
                <a:gd name="T7" fmla="*/ 37 h 41"/>
                <a:gd name="T8" fmla="*/ 18 w 64"/>
                <a:gd name="T9" fmla="*/ 14 h 41"/>
                <a:gd name="T10" fmla="*/ 0 w 64"/>
                <a:gd name="T11" fmla="*/ 7 h 41"/>
                <a:gd name="T12" fmla="*/ 4 w 64"/>
                <a:gd name="T13" fmla="*/ 0 h 41"/>
                <a:gd name="T14" fmla="*/ 31 w 64"/>
                <a:gd name="T15" fmla="*/ 15 h 41"/>
                <a:gd name="T16" fmla="*/ 54 w 64"/>
                <a:gd name="T17" fmla="*/ 4 h 41"/>
                <a:gd name="T18" fmla="*/ 64 w 64"/>
                <a:gd name="T19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41">
                  <a:moveTo>
                    <a:pt x="64" y="12"/>
                  </a:moveTo>
                  <a:cubicBezTo>
                    <a:pt x="64" y="12"/>
                    <a:pt x="40" y="4"/>
                    <a:pt x="36" y="37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24"/>
                    <a:pt x="18" y="14"/>
                  </a:cubicBezTo>
                  <a:cubicBezTo>
                    <a:pt x="8" y="4"/>
                    <a:pt x="0" y="7"/>
                    <a:pt x="0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5" y="2"/>
                    <a:pt x="31" y="15"/>
                  </a:cubicBezTo>
                  <a:cubicBezTo>
                    <a:pt x="31" y="15"/>
                    <a:pt x="40" y="3"/>
                    <a:pt x="54" y="4"/>
                  </a:cubicBezTo>
                  <a:lnTo>
                    <a:pt x="64" y="12"/>
                  </a:lnTo>
                  <a:close/>
                </a:path>
              </a:pathLst>
            </a:custGeom>
            <a:solidFill>
              <a:srgbClr val="B22F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>
              <a:off x="952715" y="13173844"/>
              <a:ext cx="685800" cy="593725"/>
            </a:xfrm>
            <a:custGeom>
              <a:avLst/>
              <a:gdLst>
                <a:gd name="T0" fmla="*/ 53 w 432"/>
                <a:gd name="T1" fmla="*/ 0 h 374"/>
                <a:gd name="T2" fmla="*/ 12 w 432"/>
                <a:gd name="T3" fmla="*/ 31 h 374"/>
                <a:gd name="T4" fmla="*/ 0 w 432"/>
                <a:gd name="T5" fmla="*/ 362 h 374"/>
                <a:gd name="T6" fmla="*/ 178 w 432"/>
                <a:gd name="T7" fmla="*/ 374 h 374"/>
                <a:gd name="T8" fmla="*/ 192 w 432"/>
                <a:gd name="T9" fmla="*/ 142 h 374"/>
                <a:gd name="T10" fmla="*/ 223 w 432"/>
                <a:gd name="T11" fmla="*/ 142 h 374"/>
                <a:gd name="T12" fmla="*/ 249 w 432"/>
                <a:gd name="T13" fmla="*/ 374 h 374"/>
                <a:gd name="T14" fmla="*/ 432 w 432"/>
                <a:gd name="T15" fmla="*/ 362 h 374"/>
                <a:gd name="T16" fmla="*/ 399 w 432"/>
                <a:gd name="T17" fmla="*/ 24 h 374"/>
                <a:gd name="T18" fmla="*/ 370 w 432"/>
                <a:gd name="T19" fmla="*/ 5 h 374"/>
                <a:gd name="T20" fmla="*/ 53 w 432"/>
                <a:gd name="T21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2" h="374">
                  <a:moveTo>
                    <a:pt x="53" y="0"/>
                  </a:moveTo>
                  <a:lnTo>
                    <a:pt x="12" y="31"/>
                  </a:lnTo>
                  <a:lnTo>
                    <a:pt x="0" y="362"/>
                  </a:lnTo>
                  <a:lnTo>
                    <a:pt x="178" y="374"/>
                  </a:lnTo>
                  <a:lnTo>
                    <a:pt x="192" y="142"/>
                  </a:lnTo>
                  <a:lnTo>
                    <a:pt x="223" y="142"/>
                  </a:lnTo>
                  <a:lnTo>
                    <a:pt x="249" y="374"/>
                  </a:lnTo>
                  <a:lnTo>
                    <a:pt x="432" y="362"/>
                  </a:lnTo>
                  <a:lnTo>
                    <a:pt x="399" y="24"/>
                  </a:lnTo>
                  <a:lnTo>
                    <a:pt x="370" y="5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302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>
              <a:off x="1517865" y="11976869"/>
              <a:ext cx="601663" cy="615950"/>
            </a:xfrm>
            <a:custGeom>
              <a:avLst/>
              <a:gdLst>
                <a:gd name="T0" fmla="*/ 0 w 160"/>
                <a:gd name="T1" fmla="*/ 124 h 164"/>
                <a:gd name="T2" fmla="*/ 18 w 160"/>
                <a:gd name="T3" fmla="*/ 117 h 164"/>
                <a:gd name="T4" fmla="*/ 82 w 160"/>
                <a:gd name="T5" fmla="*/ 114 h 164"/>
                <a:gd name="T6" fmla="*/ 82 w 160"/>
                <a:gd name="T7" fmla="*/ 93 h 164"/>
                <a:gd name="T8" fmla="*/ 39 w 160"/>
                <a:gd name="T9" fmla="*/ 33 h 164"/>
                <a:gd name="T10" fmla="*/ 78 w 160"/>
                <a:gd name="T11" fmla="*/ 0 h 164"/>
                <a:gd name="T12" fmla="*/ 140 w 160"/>
                <a:gd name="T13" fmla="*/ 93 h 164"/>
                <a:gd name="T14" fmla="*/ 128 w 160"/>
                <a:gd name="T15" fmla="*/ 153 h 164"/>
                <a:gd name="T16" fmla="*/ 0 w 160"/>
                <a:gd name="T17" fmla="*/ 164 h 164"/>
                <a:gd name="T18" fmla="*/ 0 w 160"/>
                <a:gd name="T19" fmla="*/ 12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0" h="164">
                  <a:moveTo>
                    <a:pt x="0" y="124"/>
                  </a:moveTo>
                  <a:cubicBezTo>
                    <a:pt x="18" y="117"/>
                    <a:pt x="18" y="117"/>
                    <a:pt x="18" y="117"/>
                  </a:cubicBezTo>
                  <a:cubicBezTo>
                    <a:pt x="18" y="117"/>
                    <a:pt x="72" y="118"/>
                    <a:pt x="82" y="114"/>
                  </a:cubicBezTo>
                  <a:cubicBezTo>
                    <a:pt x="92" y="109"/>
                    <a:pt x="88" y="102"/>
                    <a:pt x="82" y="93"/>
                  </a:cubicBezTo>
                  <a:cubicBezTo>
                    <a:pt x="75" y="84"/>
                    <a:pt x="39" y="33"/>
                    <a:pt x="39" y="33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129" y="74"/>
                    <a:pt x="140" y="93"/>
                  </a:cubicBezTo>
                  <a:cubicBezTo>
                    <a:pt x="151" y="112"/>
                    <a:pt x="160" y="136"/>
                    <a:pt x="128" y="153"/>
                  </a:cubicBezTo>
                  <a:cubicBezTo>
                    <a:pt x="106" y="164"/>
                    <a:pt x="0" y="164"/>
                    <a:pt x="0" y="164"/>
                  </a:cubicBezTo>
                  <a:lnTo>
                    <a:pt x="0" y="124"/>
                  </a:lnTo>
                  <a:close/>
                </a:path>
              </a:pathLst>
            </a:custGeom>
            <a:solidFill>
              <a:srgbClr val="EB6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>
              <a:off x="844765" y="12416606"/>
              <a:ext cx="192088" cy="701675"/>
            </a:xfrm>
            <a:custGeom>
              <a:avLst/>
              <a:gdLst>
                <a:gd name="T0" fmla="*/ 46 w 51"/>
                <a:gd name="T1" fmla="*/ 28 h 187"/>
                <a:gd name="T2" fmla="*/ 34 w 51"/>
                <a:gd name="T3" fmla="*/ 0 h 187"/>
                <a:gd name="T4" fmla="*/ 12 w 51"/>
                <a:gd name="T5" fmla="*/ 11 h 187"/>
                <a:gd name="T6" fmla="*/ 0 w 51"/>
                <a:gd name="T7" fmla="*/ 183 h 187"/>
                <a:gd name="T8" fmla="*/ 51 w 51"/>
                <a:gd name="T9" fmla="*/ 187 h 187"/>
                <a:gd name="T10" fmla="*/ 46 w 51"/>
                <a:gd name="T11" fmla="*/ 2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87">
                  <a:moveTo>
                    <a:pt x="46" y="28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16" y="2"/>
                    <a:pt x="12" y="11"/>
                  </a:cubicBezTo>
                  <a:cubicBezTo>
                    <a:pt x="9" y="20"/>
                    <a:pt x="0" y="183"/>
                    <a:pt x="0" y="183"/>
                  </a:cubicBezTo>
                  <a:cubicBezTo>
                    <a:pt x="51" y="187"/>
                    <a:pt x="51" y="187"/>
                    <a:pt x="51" y="187"/>
                  </a:cubicBezTo>
                  <a:lnTo>
                    <a:pt x="46" y="28"/>
                  </a:lnTo>
                  <a:close/>
                </a:path>
              </a:pathLst>
            </a:custGeom>
            <a:solidFill>
              <a:srgbClr val="EB6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>
              <a:off x="946365" y="12622981"/>
              <a:ext cx="90488" cy="495300"/>
            </a:xfrm>
            <a:custGeom>
              <a:avLst/>
              <a:gdLst>
                <a:gd name="T0" fmla="*/ 3 w 24"/>
                <a:gd name="T1" fmla="*/ 23 h 132"/>
                <a:gd name="T2" fmla="*/ 1 w 24"/>
                <a:gd name="T3" fmla="*/ 61 h 132"/>
                <a:gd name="T4" fmla="*/ 2 w 24"/>
                <a:gd name="T5" fmla="*/ 130 h 132"/>
                <a:gd name="T6" fmla="*/ 24 w 24"/>
                <a:gd name="T7" fmla="*/ 132 h 132"/>
                <a:gd name="T8" fmla="*/ 20 w 24"/>
                <a:gd name="T9" fmla="*/ 0 h 132"/>
                <a:gd name="T10" fmla="*/ 3 w 24"/>
                <a:gd name="T11" fmla="*/ 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32">
                  <a:moveTo>
                    <a:pt x="3" y="23"/>
                  </a:moveTo>
                  <a:cubicBezTo>
                    <a:pt x="1" y="36"/>
                    <a:pt x="1" y="48"/>
                    <a:pt x="1" y="61"/>
                  </a:cubicBezTo>
                  <a:cubicBezTo>
                    <a:pt x="2" y="84"/>
                    <a:pt x="0" y="107"/>
                    <a:pt x="2" y="130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6"/>
                    <a:pt x="4" y="13"/>
                    <a:pt x="3" y="23"/>
                  </a:cubicBezTo>
                  <a:close/>
                </a:path>
              </a:pathLst>
            </a:custGeom>
            <a:solidFill>
              <a:srgbClr val="E25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>
              <a:off x="971765" y="12389619"/>
              <a:ext cx="614363" cy="833438"/>
            </a:xfrm>
            <a:custGeom>
              <a:avLst/>
              <a:gdLst>
                <a:gd name="T0" fmla="*/ 0 w 387"/>
                <a:gd name="T1" fmla="*/ 17 h 525"/>
                <a:gd name="T2" fmla="*/ 204 w 387"/>
                <a:gd name="T3" fmla="*/ 0 h 525"/>
                <a:gd name="T4" fmla="*/ 387 w 387"/>
                <a:gd name="T5" fmla="*/ 17 h 525"/>
                <a:gd name="T6" fmla="*/ 387 w 387"/>
                <a:gd name="T7" fmla="*/ 518 h 525"/>
                <a:gd name="T8" fmla="*/ 0 w 387"/>
                <a:gd name="T9" fmla="*/ 525 h 525"/>
                <a:gd name="T10" fmla="*/ 0 w 387"/>
                <a:gd name="T11" fmla="*/ 1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7" h="525">
                  <a:moveTo>
                    <a:pt x="0" y="17"/>
                  </a:moveTo>
                  <a:lnTo>
                    <a:pt x="204" y="0"/>
                  </a:lnTo>
                  <a:lnTo>
                    <a:pt x="387" y="17"/>
                  </a:lnTo>
                  <a:lnTo>
                    <a:pt x="387" y="518"/>
                  </a:lnTo>
                  <a:lnTo>
                    <a:pt x="0" y="52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EB6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>
              <a:off x="878102" y="12416606"/>
              <a:ext cx="146050" cy="333375"/>
            </a:xfrm>
            <a:custGeom>
              <a:avLst/>
              <a:gdLst>
                <a:gd name="T0" fmla="*/ 39 w 39"/>
                <a:gd name="T1" fmla="*/ 89 h 89"/>
                <a:gd name="T2" fmla="*/ 37 w 39"/>
                <a:gd name="T3" fmla="*/ 28 h 89"/>
                <a:gd name="T4" fmla="*/ 25 w 39"/>
                <a:gd name="T5" fmla="*/ 0 h 89"/>
                <a:gd name="T6" fmla="*/ 3 w 39"/>
                <a:gd name="T7" fmla="*/ 11 h 89"/>
                <a:gd name="T8" fmla="*/ 0 w 39"/>
                <a:gd name="T9" fmla="*/ 36 h 89"/>
                <a:gd name="T10" fmla="*/ 39 w 3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89">
                  <a:moveTo>
                    <a:pt x="39" y="89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7" y="2"/>
                    <a:pt x="3" y="11"/>
                  </a:cubicBezTo>
                  <a:cubicBezTo>
                    <a:pt x="2" y="13"/>
                    <a:pt x="1" y="22"/>
                    <a:pt x="0" y="36"/>
                  </a:cubicBezTo>
                  <a:cubicBezTo>
                    <a:pt x="12" y="54"/>
                    <a:pt x="26" y="72"/>
                    <a:pt x="39" y="89"/>
                  </a:cubicBezTo>
                  <a:close/>
                </a:path>
              </a:pathLst>
            </a:custGeom>
            <a:solidFill>
              <a:srgbClr val="F18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>
              <a:off x="971765" y="12411844"/>
              <a:ext cx="614363" cy="803275"/>
            </a:xfrm>
            <a:custGeom>
              <a:avLst/>
              <a:gdLst>
                <a:gd name="T0" fmla="*/ 134 w 163"/>
                <a:gd name="T1" fmla="*/ 173 h 214"/>
                <a:gd name="T2" fmla="*/ 86 w 163"/>
                <a:gd name="T3" fmla="*/ 114 h 214"/>
                <a:gd name="T4" fmla="*/ 37 w 163"/>
                <a:gd name="T5" fmla="*/ 44 h 214"/>
                <a:gd name="T6" fmla="*/ 12 w 163"/>
                <a:gd name="T7" fmla="*/ 0 h 214"/>
                <a:gd name="T8" fmla="*/ 0 w 163"/>
                <a:gd name="T9" fmla="*/ 1 h 214"/>
                <a:gd name="T10" fmla="*/ 0 w 163"/>
                <a:gd name="T11" fmla="*/ 72 h 214"/>
                <a:gd name="T12" fmla="*/ 51 w 163"/>
                <a:gd name="T13" fmla="*/ 136 h 214"/>
                <a:gd name="T14" fmla="*/ 93 w 163"/>
                <a:gd name="T15" fmla="*/ 191 h 214"/>
                <a:gd name="T16" fmla="*/ 110 w 163"/>
                <a:gd name="T17" fmla="*/ 214 h 214"/>
                <a:gd name="T18" fmla="*/ 163 w 163"/>
                <a:gd name="T19" fmla="*/ 213 h 214"/>
                <a:gd name="T20" fmla="*/ 163 w 163"/>
                <a:gd name="T21" fmla="*/ 202 h 214"/>
                <a:gd name="T22" fmla="*/ 134 w 163"/>
                <a:gd name="T23" fmla="*/ 17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3" h="214">
                  <a:moveTo>
                    <a:pt x="134" y="173"/>
                  </a:moveTo>
                  <a:cubicBezTo>
                    <a:pt x="117" y="154"/>
                    <a:pt x="101" y="134"/>
                    <a:pt x="86" y="114"/>
                  </a:cubicBezTo>
                  <a:cubicBezTo>
                    <a:pt x="69" y="91"/>
                    <a:pt x="53" y="68"/>
                    <a:pt x="37" y="44"/>
                  </a:cubicBezTo>
                  <a:cubicBezTo>
                    <a:pt x="29" y="30"/>
                    <a:pt x="22" y="13"/>
                    <a:pt x="1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6" y="94"/>
                    <a:pt x="34" y="115"/>
                    <a:pt x="51" y="136"/>
                  </a:cubicBezTo>
                  <a:cubicBezTo>
                    <a:pt x="65" y="155"/>
                    <a:pt x="79" y="173"/>
                    <a:pt x="93" y="191"/>
                  </a:cubicBezTo>
                  <a:cubicBezTo>
                    <a:pt x="98" y="198"/>
                    <a:pt x="104" y="206"/>
                    <a:pt x="110" y="214"/>
                  </a:cubicBezTo>
                  <a:cubicBezTo>
                    <a:pt x="163" y="213"/>
                    <a:pt x="163" y="213"/>
                    <a:pt x="163" y="213"/>
                  </a:cubicBezTo>
                  <a:cubicBezTo>
                    <a:pt x="163" y="202"/>
                    <a:pt x="163" y="202"/>
                    <a:pt x="163" y="202"/>
                  </a:cubicBezTo>
                  <a:cubicBezTo>
                    <a:pt x="153" y="193"/>
                    <a:pt x="143" y="183"/>
                    <a:pt x="134" y="173"/>
                  </a:cubicBezTo>
                  <a:close/>
                </a:path>
              </a:pathLst>
            </a:custGeom>
            <a:solidFill>
              <a:srgbClr val="F18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>
              <a:off x="1213065" y="12262619"/>
              <a:ext cx="146050" cy="195263"/>
            </a:xfrm>
            <a:custGeom>
              <a:avLst/>
              <a:gdLst>
                <a:gd name="T0" fmla="*/ 0 w 39"/>
                <a:gd name="T1" fmla="*/ 2 h 52"/>
                <a:gd name="T2" fmla="*/ 0 w 39"/>
                <a:gd name="T3" fmla="*/ 38 h 52"/>
                <a:gd name="T4" fmla="*/ 19 w 39"/>
                <a:gd name="T5" fmla="*/ 52 h 52"/>
                <a:gd name="T6" fmla="*/ 38 w 39"/>
                <a:gd name="T7" fmla="*/ 38 h 52"/>
                <a:gd name="T8" fmla="*/ 39 w 39"/>
                <a:gd name="T9" fmla="*/ 0 h 52"/>
                <a:gd name="T10" fmla="*/ 0 w 39"/>
                <a:gd name="T11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52">
                  <a:moveTo>
                    <a:pt x="0" y="2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52"/>
                    <a:pt x="19" y="52"/>
                  </a:cubicBezTo>
                  <a:cubicBezTo>
                    <a:pt x="39" y="52"/>
                    <a:pt x="38" y="38"/>
                    <a:pt x="38" y="38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>
              <a:off x="1213065" y="12262619"/>
              <a:ext cx="146050" cy="71438"/>
            </a:xfrm>
            <a:custGeom>
              <a:avLst/>
              <a:gdLst>
                <a:gd name="T0" fmla="*/ 39 w 39"/>
                <a:gd name="T1" fmla="*/ 14 h 19"/>
                <a:gd name="T2" fmla="*/ 39 w 39"/>
                <a:gd name="T3" fmla="*/ 0 h 19"/>
                <a:gd name="T4" fmla="*/ 0 w 39"/>
                <a:gd name="T5" fmla="*/ 2 h 19"/>
                <a:gd name="T6" fmla="*/ 0 w 39"/>
                <a:gd name="T7" fmla="*/ 15 h 19"/>
                <a:gd name="T8" fmla="*/ 39 w 39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9">
                  <a:moveTo>
                    <a:pt x="39" y="14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19"/>
                    <a:pt x="26" y="16"/>
                    <a:pt x="39" y="14"/>
                  </a:cubicBezTo>
                  <a:close/>
                </a:path>
              </a:pathLst>
            </a:custGeom>
            <a:solidFill>
              <a:srgbClr val="EAB8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>
              <a:off x="806665" y="11091044"/>
              <a:ext cx="1012825" cy="1006475"/>
            </a:xfrm>
            <a:custGeom>
              <a:avLst/>
              <a:gdLst>
                <a:gd name="T0" fmla="*/ 34 w 269"/>
                <a:gd name="T1" fmla="*/ 211 h 268"/>
                <a:gd name="T2" fmla="*/ 2 w 269"/>
                <a:gd name="T3" fmla="*/ 138 h 268"/>
                <a:gd name="T4" fmla="*/ 31 w 269"/>
                <a:gd name="T5" fmla="*/ 93 h 268"/>
                <a:gd name="T6" fmla="*/ 44 w 269"/>
                <a:gd name="T7" fmla="*/ 43 h 268"/>
                <a:gd name="T8" fmla="*/ 188 w 269"/>
                <a:gd name="T9" fmla="*/ 35 h 268"/>
                <a:gd name="T10" fmla="*/ 228 w 269"/>
                <a:gd name="T11" fmla="*/ 211 h 268"/>
                <a:gd name="T12" fmla="*/ 34 w 269"/>
                <a:gd name="T13" fmla="*/ 21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268">
                  <a:moveTo>
                    <a:pt x="34" y="211"/>
                  </a:moveTo>
                  <a:cubicBezTo>
                    <a:pt x="34" y="211"/>
                    <a:pt x="4" y="189"/>
                    <a:pt x="2" y="138"/>
                  </a:cubicBezTo>
                  <a:cubicBezTo>
                    <a:pt x="0" y="87"/>
                    <a:pt x="31" y="93"/>
                    <a:pt x="31" y="93"/>
                  </a:cubicBezTo>
                  <a:cubicBezTo>
                    <a:pt x="31" y="93"/>
                    <a:pt x="23" y="65"/>
                    <a:pt x="44" y="43"/>
                  </a:cubicBezTo>
                  <a:cubicBezTo>
                    <a:pt x="66" y="20"/>
                    <a:pt x="135" y="0"/>
                    <a:pt x="188" y="35"/>
                  </a:cubicBezTo>
                  <a:cubicBezTo>
                    <a:pt x="240" y="70"/>
                    <a:pt x="269" y="153"/>
                    <a:pt x="228" y="211"/>
                  </a:cubicBezTo>
                  <a:cubicBezTo>
                    <a:pt x="187" y="268"/>
                    <a:pt x="34" y="211"/>
                    <a:pt x="34" y="211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>
              <a:off x="949540" y="11519669"/>
              <a:ext cx="677863" cy="792163"/>
            </a:xfrm>
            <a:custGeom>
              <a:avLst/>
              <a:gdLst>
                <a:gd name="T0" fmla="*/ 4 w 180"/>
                <a:gd name="T1" fmla="*/ 61 h 211"/>
                <a:gd name="T2" fmla="*/ 4 w 180"/>
                <a:gd name="T3" fmla="*/ 160 h 211"/>
                <a:gd name="T4" fmla="*/ 77 w 180"/>
                <a:gd name="T5" fmla="*/ 210 h 211"/>
                <a:gd name="T6" fmla="*/ 177 w 180"/>
                <a:gd name="T7" fmla="*/ 155 h 211"/>
                <a:gd name="T8" fmla="*/ 177 w 180"/>
                <a:gd name="T9" fmla="*/ 92 h 211"/>
                <a:gd name="T10" fmla="*/ 143 w 180"/>
                <a:gd name="T11" fmla="*/ 61 h 211"/>
                <a:gd name="T12" fmla="*/ 117 w 180"/>
                <a:gd name="T13" fmla="*/ 35 h 211"/>
                <a:gd name="T14" fmla="*/ 90 w 180"/>
                <a:gd name="T15" fmla="*/ 6 h 211"/>
                <a:gd name="T16" fmla="*/ 67 w 180"/>
                <a:gd name="T17" fmla="*/ 0 h 211"/>
                <a:gd name="T18" fmla="*/ 58 w 180"/>
                <a:gd name="T19" fmla="*/ 27 h 211"/>
                <a:gd name="T20" fmla="*/ 32 w 180"/>
                <a:gd name="T21" fmla="*/ 32 h 211"/>
                <a:gd name="T22" fmla="*/ 4 w 180"/>
                <a:gd name="T23" fmla="*/ 6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0" h="211">
                  <a:moveTo>
                    <a:pt x="4" y="61"/>
                  </a:moveTo>
                  <a:cubicBezTo>
                    <a:pt x="4" y="61"/>
                    <a:pt x="0" y="146"/>
                    <a:pt x="4" y="160"/>
                  </a:cubicBezTo>
                  <a:cubicBezTo>
                    <a:pt x="7" y="174"/>
                    <a:pt x="19" y="211"/>
                    <a:pt x="77" y="210"/>
                  </a:cubicBezTo>
                  <a:cubicBezTo>
                    <a:pt x="135" y="210"/>
                    <a:pt x="174" y="188"/>
                    <a:pt x="177" y="155"/>
                  </a:cubicBezTo>
                  <a:cubicBezTo>
                    <a:pt x="180" y="121"/>
                    <a:pt x="177" y="92"/>
                    <a:pt x="177" y="92"/>
                  </a:cubicBezTo>
                  <a:cubicBezTo>
                    <a:pt x="177" y="92"/>
                    <a:pt x="143" y="97"/>
                    <a:pt x="143" y="61"/>
                  </a:cubicBezTo>
                  <a:cubicBezTo>
                    <a:pt x="143" y="61"/>
                    <a:pt x="115" y="62"/>
                    <a:pt x="117" y="35"/>
                  </a:cubicBezTo>
                  <a:cubicBezTo>
                    <a:pt x="117" y="35"/>
                    <a:pt x="87" y="38"/>
                    <a:pt x="90" y="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73" y="17"/>
                    <a:pt x="58" y="27"/>
                  </a:cubicBezTo>
                  <a:cubicBezTo>
                    <a:pt x="42" y="38"/>
                    <a:pt x="32" y="32"/>
                    <a:pt x="32" y="32"/>
                  </a:cubicBezTo>
                  <a:cubicBezTo>
                    <a:pt x="32" y="32"/>
                    <a:pt x="35" y="59"/>
                    <a:pt x="4" y="61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Oval 138"/>
            <p:cNvSpPr>
              <a:spLocks noChangeArrowheads="1"/>
            </p:cNvSpPr>
            <p:nvPr/>
          </p:nvSpPr>
          <p:spPr bwMode="auto">
            <a:xfrm>
              <a:off x="859052" y="11860981"/>
              <a:ext cx="158750" cy="157163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Oval 139"/>
            <p:cNvSpPr>
              <a:spLocks noChangeArrowheads="1"/>
            </p:cNvSpPr>
            <p:nvPr/>
          </p:nvSpPr>
          <p:spPr bwMode="auto">
            <a:xfrm>
              <a:off x="1540090" y="11860981"/>
              <a:ext cx="161925" cy="157163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>
              <a:off x="1197190" y="11894319"/>
              <a:ext cx="150813" cy="104775"/>
            </a:xfrm>
            <a:custGeom>
              <a:avLst/>
              <a:gdLst>
                <a:gd name="T0" fmla="*/ 22 w 95"/>
                <a:gd name="T1" fmla="*/ 0 h 66"/>
                <a:gd name="T2" fmla="*/ 76 w 95"/>
                <a:gd name="T3" fmla="*/ 0 h 66"/>
                <a:gd name="T4" fmla="*/ 95 w 95"/>
                <a:gd name="T5" fmla="*/ 66 h 66"/>
                <a:gd name="T6" fmla="*/ 0 w 95"/>
                <a:gd name="T7" fmla="*/ 62 h 66"/>
                <a:gd name="T8" fmla="*/ 22 w 95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66">
                  <a:moveTo>
                    <a:pt x="22" y="0"/>
                  </a:moveTo>
                  <a:lnTo>
                    <a:pt x="76" y="0"/>
                  </a:lnTo>
                  <a:lnTo>
                    <a:pt x="95" y="66"/>
                  </a:lnTo>
                  <a:lnTo>
                    <a:pt x="0" y="6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AB8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Oval 141"/>
            <p:cNvSpPr>
              <a:spLocks noChangeArrowheads="1"/>
            </p:cNvSpPr>
            <p:nvPr/>
          </p:nvSpPr>
          <p:spPr bwMode="auto">
            <a:xfrm>
              <a:off x="1405152" y="11811769"/>
              <a:ext cx="82550" cy="82550"/>
            </a:xfrm>
            <a:prstGeom prst="ellipse">
              <a:avLst/>
            </a:prstGeom>
            <a:solidFill>
              <a:srgbClr val="3F2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Oval 142"/>
            <p:cNvSpPr>
              <a:spLocks noChangeArrowheads="1"/>
            </p:cNvSpPr>
            <p:nvPr/>
          </p:nvSpPr>
          <p:spPr bwMode="auto">
            <a:xfrm>
              <a:off x="1089240" y="11811769"/>
              <a:ext cx="82550" cy="82550"/>
            </a:xfrm>
            <a:prstGeom prst="ellipse">
              <a:avLst/>
            </a:prstGeom>
            <a:solidFill>
              <a:srgbClr val="3F2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>
              <a:off x="1092415" y="12064181"/>
              <a:ext cx="392113" cy="93663"/>
            </a:xfrm>
            <a:custGeom>
              <a:avLst/>
              <a:gdLst>
                <a:gd name="T0" fmla="*/ 2 w 104"/>
                <a:gd name="T1" fmla="*/ 24 h 25"/>
                <a:gd name="T2" fmla="*/ 1 w 104"/>
                <a:gd name="T3" fmla="*/ 24 h 25"/>
                <a:gd name="T4" fmla="*/ 1 w 104"/>
                <a:gd name="T5" fmla="*/ 20 h 25"/>
                <a:gd name="T6" fmla="*/ 56 w 104"/>
                <a:gd name="T7" fmla="*/ 1 h 25"/>
                <a:gd name="T8" fmla="*/ 103 w 104"/>
                <a:gd name="T9" fmla="*/ 21 h 25"/>
                <a:gd name="T10" fmla="*/ 103 w 104"/>
                <a:gd name="T11" fmla="*/ 24 h 25"/>
                <a:gd name="T12" fmla="*/ 100 w 104"/>
                <a:gd name="T13" fmla="*/ 24 h 25"/>
                <a:gd name="T14" fmla="*/ 56 w 104"/>
                <a:gd name="T15" fmla="*/ 5 h 25"/>
                <a:gd name="T16" fmla="*/ 4 w 104"/>
                <a:gd name="T17" fmla="*/ 24 h 25"/>
                <a:gd name="T18" fmla="*/ 2 w 104"/>
                <a:gd name="T19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25">
                  <a:moveTo>
                    <a:pt x="2" y="24"/>
                  </a:moveTo>
                  <a:cubicBezTo>
                    <a:pt x="2" y="24"/>
                    <a:pt x="1" y="24"/>
                    <a:pt x="1" y="24"/>
                  </a:cubicBezTo>
                  <a:cubicBezTo>
                    <a:pt x="0" y="23"/>
                    <a:pt x="0" y="21"/>
                    <a:pt x="1" y="20"/>
                  </a:cubicBezTo>
                  <a:cubicBezTo>
                    <a:pt x="2" y="20"/>
                    <a:pt x="31" y="0"/>
                    <a:pt x="56" y="1"/>
                  </a:cubicBezTo>
                  <a:cubicBezTo>
                    <a:pt x="81" y="1"/>
                    <a:pt x="102" y="20"/>
                    <a:pt x="103" y="21"/>
                  </a:cubicBezTo>
                  <a:cubicBezTo>
                    <a:pt x="104" y="21"/>
                    <a:pt x="104" y="23"/>
                    <a:pt x="103" y="24"/>
                  </a:cubicBezTo>
                  <a:cubicBezTo>
                    <a:pt x="103" y="25"/>
                    <a:pt x="101" y="25"/>
                    <a:pt x="100" y="24"/>
                  </a:cubicBezTo>
                  <a:cubicBezTo>
                    <a:pt x="100" y="24"/>
                    <a:pt x="79" y="6"/>
                    <a:pt x="56" y="5"/>
                  </a:cubicBezTo>
                  <a:cubicBezTo>
                    <a:pt x="32" y="4"/>
                    <a:pt x="4" y="24"/>
                    <a:pt x="4" y="24"/>
                  </a:cubicBezTo>
                  <a:cubicBezTo>
                    <a:pt x="3" y="24"/>
                    <a:pt x="3" y="24"/>
                    <a:pt x="2" y="24"/>
                  </a:cubicBezTo>
                  <a:close/>
                </a:path>
              </a:pathLst>
            </a:custGeom>
            <a:solidFill>
              <a:srgbClr val="3F2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>
              <a:off x="1186077" y="13373869"/>
              <a:ext cx="180975" cy="25400"/>
            </a:xfrm>
            <a:custGeom>
              <a:avLst/>
              <a:gdLst>
                <a:gd name="T0" fmla="*/ 29 w 48"/>
                <a:gd name="T1" fmla="*/ 7 h 7"/>
                <a:gd name="T2" fmla="*/ 25 w 48"/>
                <a:gd name="T3" fmla="*/ 7 h 7"/>
                <a:gd name="T4" fmla="*/ 21 w 48"/>
                <a:gd name="T5" fmla="*/ 7 h 7"/>
                <a:gd name="T6" fmla="*/ 2 w 48"/>
                <a:gd name="T7" fmla="*/ 5 h 7"/>
                <a:gd name="T8" fmla="*/ 1 w 48"/>
                <a:gd name="T9" fmla="*/ 2 h 7"/>
                <a:gd name="T10" fmla="*/ 3 w 48"/>
                <a:gd name="T11" fmla="*/ 1 h 7"/>
                <a:gd name="T12" fmla="*/ 21 w 48"/>
                <a:gd name="T13" fmla="*/ 3 h 7"/>
                <a:gd name="T14" fmla="*/ 25 w 48"/>
                <a:gd name="T15" fmla="*/ 3 h 7"/>
                <a:gd name="T16" fmla="*/ 45 w 48"/>
                <a:gd name="T17" fmla="*/ 1 h 7"/>
                <a:gd name="T18" fmla="*/ 48 w 48"/>
                <a:gd name="T19" fmla="*/ 2 h 7"/>
                <a:gd name="T20" fmla="*/ 47 w 48"/>
                <a:gd name="T21" fmla="*/ 5 h 7"/>
                <a:gd name="T22" fmla="*/ 29 w 48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7">
                  <a:moveTo>
                    <a:pt x="29" y="7"/>
                  </a:moveTo>
                  <a:cubicBezTo>
                    <a:pt x="28" y="7"/>
                    <a:pt x="27" y="7"/>
                    <a:pt x="25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0" y="7"/>
                    <a:pt x="3" y="5"/>
                    <a:pt x="2" y="5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3" y="1"/>
                    <a:pt x="11" y="3"/>
                    <a:pt x="21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34" y="3"/>
                    <a:pt x="41" y="3"/>
                    <a:pt x="45" y="1"/>
                  </a:cubicBezTo>
                  <a:cubicBezTo>
                    <a:pt x="46" y="0"/>
                    <a:pt x="47" y="1"/>
                    <a:pt x="48" y="2"/>
                  </a:cubicBezTo>
                  <a:cubicBezTo>
                    <a:pt x="48" y="3"/>
                    <a:pt x="48" y="4"/>
                    <a:pt x="47" y="5"/>
                  </a:cubicBezTo>
                  <a:cubicBezTo>
                    <a:pt x="43" y="7"/>
                    <a:pt x="36" y="7"/>
                    <a:pt x="29" y="7"/>
                  </a:cubicBezTo>
                  <a:close/>
                </a:path>
              </a:pathLst>
            </a:custGeom>
            <a:solidFill>
              <a:srgbClr val="262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9" name="组合 148"/>
          <p:cNvGrpSpPr>
            <a:grpSpLocks noChangeAspect="1"/>
          </p:cNvGrpSpPr>
          <p:nvPr/>
        </p:nvGrpSpPr>
        <p:grpSpPr>
          <a:xfrm>
            <a:off x="2606086" y="5365269"/>
            <a:ext cx="1002431" cy="2592000"/>
            <a:chOff x="2706902" y="7525519"/>
            <a:chExt cx="1222375" cy="3160712"/>
          </a:xfrm>
        </p:grpSpPr>
        <p:sp>
          <p:nvSpPr>
            <p:cNvPr id="150" name="Freeform 145"/>
            <p:cNvSpPr>
              <a:spLocks/>
            </p:cNvSpPr>
            <p:nvPr/>
          </p:nvSpPr>
          <p:spPr bwMode="auto">
            <a:xfrm>
              <a:off x="2706902" y="10502081"/>
              <a:ext cx="508000" cy="184150"/>
            </a:xfrm>
            <a:custGeom>
              <a:avLst/>
              <a:gdLst>
                <a:gd name="T0" fmla="*/ 61 w 135"/>
                <a:gd name="T1" fmla="*/ 0 h 49"/>
                <a:gd name="T2" fmla="*/ 22 w 135"/>
                <a:gd name="T3" fmla="*/ 15 h 49"/>
                <a:gd name="T4" fmla="*/ 18 w 135"/>
                <a:gd name="T5" fmla="*/ 45 h 49"/>
                <a:gd name="T6" fmla="*/ 131 w 135"/>
                <a:gd name="T7" fmla="*/ 40 h 49"/>
                <a:gd name="T8" fmla="*/ 126 w 135"/>
                <a:gd name="T9" fmla="*/ 10 h 49"/>
                <a:gd name="T10" fmla="*/ 61 w 135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9">
                  <a:moveTo>
                    <a:pt x="61" y="0"/>
                  </a:moveTo>
                  <a:cubicBezTo>
                    <a:pt x="61" y="0"/>
                    <a:pt x="43" y="11"/>
                    <a:pt x="22" y="15"/>
                  </a:cubicBezTo>
                  <a:cubicBezTo>
                    <a:pt x="0" y="18"/>
                    <a:pt x="5" y="42"/>
                    <a:pt x="18" y="45"/>
                  </a:cubicBezTo>
                  <a:cubicBezTo>
                    <a:pt x="32" y="48"/>
                    <a:pt x="128" y="49"/>
                    <a:pt x="131" y="40"/>
                  </a:cubicBezTo>
                  <a:cubicBezTo>
                    <a:pt x="135" y="32"/>
                    <a:pt x="126" y="10"/>
                    <a:pt x="126" y="1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46"/>
            <p:cNvSpPr>
              <a:spLocks/>
            </p:cNvSpPr>
            <p:nvPr/>
          </p:nvSpPr>
          <p:spPr bwMode="auto">
            <a:xfrm>
              <a:off x="3418102" y="10502081"/>
              <a:ext cx="511175" cy="184150"/>
            </a:xfrm>
            <a:custGeom>
              <a:avLst/>
              <a:gdLst>
                <a:gd name="T0" fmla="*/ 75 w 136"/>
                <a:gd name="T1" fmla="*/ 0 h 49"/>
                <a:gd name="T2" fmla="*/ 114 w 136"/>
                <a:gd name="T3" fmla="*/ 15 h 49"/>
                <a:gd name="T4" fmla="*/ 117 w 136"/>
                <a:gd name="T5" fmla="*/ 45 h 49"/>
                <a:gd name="T6" fmla="*/ 4 w 136"/>
                <a:gd name="T7" fmla="*/ 40 h 49"/>
                <a:gd name="T8" fmla="*/ 9 w 136"/>
                <a:gd name="T9" fmla="*/ 10 h 49"/>
                <a:gd name="T10" fmla="*/ 75 w 136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49">
                  <a:moveTo>
                    <a:pt x="75" y="0"/>
                  </a:moveTo>
                  <a:cubicBezTo>
                    <a:pt x="75" y="0"/>
                    <a:pt x="92" y="11"/>
                    <a:pt x="114" y="15"/>
                  </a:cubicBezTo>
                  <a:cubicBezTo>
                    <a:pt x="136" y="18"/>
                    <a:pt x="131" y="42"/>
                    <a:pt x="117" y="45"/>
                  </a:cubicBezTo>
                  <a:cubicBezTo>
                    <a:pt x="104" y="48"/>
                    <a:pt x="8" y="49"/>
                    <a:pt x="4" y="40"/>
                  </a:cubicBezTo>
                  <a:cubicBezTo>
                    <a:pt x="0" y="32"/>
                    <a:pt x="9" y="10"/>
                    <a:pt x="9" y="1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47"/>
            <p:cNvSpPr>
              <a:spLocks/>
            </p:cNvSpPr>
            <p:nvPr/>
          </p:nvSpPr>
          <p:spPr bwMode="auto">
            <a:xfrm>
              <a:off x="2948202" y="9478144"/>
              <a:ext cx="741363" cy="1098550"/>
            </a:xfrm>
            <a:custGeom>
              <a:avLst/>
              <a:gdLst>
                <a:gd name="T0" fmla="*/ 76 w 467"/>
                <a:gd name="T1" fmla="*/ 0 h 692"/>
                <a:gd name="T2" fmla="*/ 9 w 467"/>
                <a:gd name="T3" fmla="*/ 28 h 692"/>
                <a:gd name="T4" fmla="*/ 0 w 467"/>
                <a:gd name="T5" fmla="*/ 647 h 692"/>
                <a:gd name="T6" fmla="*/ 159 w 467"/>
                <a:gd name="T7" fmla="*/ 692 h 692"/>
                <a:gd name="T8" fmla="*/ 204 w 467"/>
                <a:gd name="T9" fmla="*/ 130 h 692"/>
                <a:gd name="T10" fmla="*/ 232 w 467"/>
                <a:gd name="T11" fmla="*/ 130 h 692"/>
                <a:gd name="T12" fmla="*/ 306 w 467"/>
                <a:gd name="T13" fmla="*/ 692 h 692"/>
                <a:gd name="T14" fmla="*/ 467 w 467"/>
                <a:gd name="T15" fmla="*/ 647 h 692"/>
                <a:gd name="T16" fmla="*/ 436 w 467"/>
                <a:gd name="T17" fmla="*/ 16 h 692"/>
                <a:gd name="T18" fmla="*/ 76 w 467"/>
                <a:gd name="T19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7" h="692">
                  <a:moveTo>
                    <a:pt x="76" y="0"/>
                  </a:moveTo>
                  <a:lnTo>
                    <a:pt x="9" y="28"/>
                  </a:lnTo>
                  <a:lnTo>
                    <a:pt x="0" y="647"/>
                  </a:lnTo>
                  <a:lnTo>
                    <a:pt x="159" y="692"/>
                  </a:lnTo>
                  <a:lnTo>
                    <a:pt x="204" y="130"/>
                  </a:lnTo>
                  <a:lnTo>
                    <a:pt x="232" y="130"/>
                  </a:lnTo>
                  <a:lnTo>
                    <a:pt x="306" y="692"/>
                  </a:lnTo>
                  <a:lnTo>
                    <a:pt x="467" y="647"/>
                  </a:lnTo>
                  <a:lnTo>
                    <a:pt x="436" y="16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48"/>
            <p:cNvSpPr>
              <a:spLocks/>
            </p:cNvSpPr>
            <p:nvPr/>
          </p:nvSpPr>
          <p:spPr bwMode="auto">
            <a:xfrm>
              <a:off x="2794215" y="7525519"/>
              <a:ext cx="1038225" cy="866775"/>
            </a:xfrm>
            <a:custGeom>
              <a:avLst/>
              <a:gdLst>
                <a:gd name="T0" fmla="*/ 28 w 276"/>
                <a:gd name="T1" fmla="*/ 231 h 231"/>
                <a:gd name="T2" fmla="*/ 1 w 276"/>
                <a:gd name="T3" fmla="*/ 141 h 231"/>
                <a:gd name="T4" fmla="*/ 28 w 276"/>
                <a:gd name="T5" fmla="*/ 124 h 231"/>
                <a:gd name="T6" fmla="*/ 33 w 276"/>
                <a:gd name="T7" fmla="*/ 83 h 231"/>
                <a:gd name="T8" fmla="*/ 222 w 276"/>
                <a:gd name="T9" fmla="*/ 5 h 231"/>
                <a:gd name="T10" fmla="*/ 275 w 276"/>
                <a:gd name="T11" fmla="*/ 54 h 231"/>
                <a:gd name="T12" fmla="*/ 250 w 276"/>
                <a:gd name="T13" fmla="*/ 132 h 231"/>
                <a:gd name="T14" fmla="*/ 259 w 276"/>
                <a:gd name="T15" fmla="*/ 145 h 231"/>
                <a:gd name="T16" fmla="*/ 238 w 276"/>
                <a:gd name="T17" fmla="*/ 231 h 231"/>
                <a:gd name="T18" fmla="*/ 28 w 276"/>
                <a:gd name="T1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6" h="231">
                  <a:moveTo>
                    <a:pt x="28" y="231"/>
                  </a:moveTo>
                  <a:cubicBezTo>
                    <a:pt x="28" y="231"/>
                    <a:pt x="3" y="151"/>
                    <a:pt x="1" y="141"/>
                  </a:cubicBezTo>
                  <a:cubicBezTo>
                    <a:pt x="0" y="131"/>
                    <a:pt x="6" y="116"/>
                    <a:pt x="28" y="124"/>
                  </a:cubicBezTo>
                  <a:cubicBezTo>
                    <a:pt x="28" y="124"/>
                    <a:pt x="23" y="95"/>
                    <a:pt x="33" y="83"/>
                  </a:cubicBezTo>
                  <a:cubicBezTo>
                    <a:pt x="43" y="71"/>
                    <a:pt x="174" y="0"/>
                    <a:pt x="222" y="5"/>
                  </a:cubicBezTo>
                  <a:cubicBezTo>
                    <a:pt x="269" y="10"/>
                    <a:pt x="273" y="37"/>
                    <a:pt x="275" y="54"/>
                  </a:cubicBezTo>
                  <a:cubicBezTo>
                    <a:pt x="276" y="71"/>
                    <a:pt x="272" y="100"/>
                    <a:pt x="250" y="132"/>
                  </a:cubicBezTo>
                  <a:cubicBezTo>
                    <a:pt x="250" y="132"/>
                    <a:pt x="260" y="136"/>
                    <a:pt x="259" y="145"/>
                  </a:cubicBezTo>
                  <a:cubicBezTo>
                    <a:pt x="258" y="154"/>
                    <a:pt x="238" y="231"/>
                    <a:pt x="238" y="231"/>
                  </a:cubicBezTo>
                  <a:lnTo>
                    <a:pt x="28" y="231"/>
                  </a:lnTo>
                  <a:close/>
                </a:path>
              </a:pathLst>
            </a:custGeom>
            <a:solidFill>
              <a:srgbClr val="9863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Rectangle 149"/>
            <p:cNvSpPr>
              <a:spLocks noChangeArrowheads="1"/>
            </p:cNvSpPr>
            <p:nvPr/>
          </p:nvSpPr>
          <p:spPr bwMode="auto">
            <a:xfrm>
              <a:off x="2910102" y="9428931"/>
              <a:ext cx="763588" cy="104775"/>
            </a:xfrm>
            <a:prstGeom prst="rect">
              <a:avLst/>
            </a:prstGeom>
            <a:solidFill>
              <a:srgbClr val="961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50"/>
            <p:cNvSpPr>
              <a:spLocks/>
            </p:cNvSpPr>
            <p:nvPr/>
          </p:nvSpPr>
          <p:spPr bwMode="auto">
            <a:xfrm>
              <a:off x="2737065" y="8509769"/>
              <a:ext cx="1109663" cy="938213"/>
            </a:xfrm>
            <a:custGeom>
              <a:avLst/>
              <a:gdLst>
                <a:gd name="T0" fmla="*/ 1 w 295"/>
                <a:gd name="T1" fmla="*/ 117 h 250"/>
                <a:gd name="T2" fmla="*/ 1 w 295"/>
                <a:gd name="T3" fmla="*/ 31 h 250"/>
                <a:gd name="T4" fmla="*/ 19 w 295"/>
                <a:gd name="T5" fmla="*/ 2 h 250"/>
                <a:gd name="T6" fmla="*/ 267 w 295"/>
                <a:gd name="T7" fmla="*/ 2 h 250"/>
                <a:gd name="T8" fmla="*/ 291 w 295"/>
                <a:gd name="T9" fmla="*/ 32 h 250"/>
                <a:gd name="T10" fmla="*/ 291 w 295"/>
                <a:gd name="T11" fmla="*/ 115 h 250"/>
                <a:gd name="T12" fmla="*/ 255 w 295"/>
                <a:gd name="T13" fmla="*/ 250 h 250"/>
                <a:gd name="T14" fmla="*/ 139 w 295"/>
                <a:gd name="T15" fmla="*/ 250 h 250"/>
                <a:gd name="T16" fmla="*/ 42 w 295"/>
                <a:gd name="T17" fmla="*/ 250 h 250"/>
                <a:gd name="T18" fmla="*/ 1 w 295"/>
                <a:gd name="T19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5" h="250">
                  <a:moveTo>
                    <a:pt x="1" y="117"/>
                  </a:move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0" y="2"/>
                    <a:pt x="19" y="2"/>
                  </a:cubicBezTo>
                  <a:cubicBezTo>
                    <a:pt x="38" y="2"/>
                    <a:pt x="267" y="2"/>
                    <a:pt x="267" y="2"/>
                  </a:cubicBezTo>
                  <a:cubicBezTo>
                    <a:pt x="267" y="2"/>
                    <a:pt x="286" y="0"/>
                    <a:pt x="291" y="32"/>
                  </a:cubicBezTo>
                  <a:cubicBezTo>
                    <a:pt x="295" y="57"/>
                    <a:pt x="291" y="115"/>
                    <a:pt x="291" y="115"/>
                  </a:cubicBezTo>
                  <a:cubicBezTo>
                    <a:pt x="255" y="250"/>
                    <a:pt x="255" y="250"/>
                    <a:pt x="255" y="250"/>
                  </a:cubicBezTo>
                  <a:cubicBezTo>
                    <a:pt x="139" y="250"/>
                    <a:pt x="139" y="250"/>
                    <a:pt x="139" y="250"/>
                  </a:cubicBezTo>
                  <a:cubicBezTo>
                    <a:pt x="42" y="250"/>
                    <a:pt x="42" y="250"/>
                    <a:pt x="42" y="250"/>
                  </a:cubicBezTo>
                  <a:lnTo>
                    <a:pt x="1" y="117"/>
                  </a:lnTo>
                  <a:close/>
                </a:path>
              </a:pathLst>
            </a:custGeom>
            <a:solidFill>
              <a:srgbClr val="FFF8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51"/>
            <p:cNvSpPr>
              <a:spLocks/>
            </p:cNvSpPr>
            <p:nvPr/>
          </p:nvSpPr>
          <p:spPr bwMode="auto">
            <a:xfrm>
              <a:off x="3632415" y="9143181"/>
              <a:ext cx="180975" cy="473075"/>
            </a:xfrm>
            <a:custGeom>
              <a:avLst/>
              <a:gdLst>
                <a:gd name="T0" fmla="*/ 24 w 48"/>
                <a:gd name="T1" fmla="*/ 126 h 126"/>
                <a:gd name="T2" fmla="*/ 0 w 48"/>
                <a:gd name="T3" fmla="*/ 102 h 126"/>
                <a:gd name="T4" fmla="*/ 0 w 48"/>
                <a:gd name="T5" fmla="*/ 24 h 126"/>
                <a:gd name="T6" fmla="*/ 24 w 48"/>
                <a:gd name="T7" fmla="*/ 0 h 126"/>
                <a:gd name="T8" fmla="*/ 48 w 48"/>
                <a:gd name="T9" fmla="*/ 24 h 126"/>
                <a:gd name="T10" fmla="*/ 48 w 48"/>
                <a:gd name="T11" fmla="*/ 102 h 126"/>
                <a:gd name="T12" fmla="*/ 24 w 48"/>
                <a:gd name="T13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26">
                  <a:moveTo>
                    <a:pt x="24" y="126"/>
                  </a:moveTo>
                  <a:cubicBezTo>
                    <a:pt x="11" y="126"/>
                    <a:pt x="0" y="116"/>
                    <a:pt x="0" y="10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8" y="11"/>
                    <a:pt x="48" y="24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8" y="116"/>
                    <a:pt x="37" y="126"/>
                    <a:pt x="24" y="126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52"/>
            <p:cNvSpPr>
              <a:spLocks/>
            </p:cNvSpPr>
            <p:nvPr/>
          </p:nvSpPr>
          <p:spPr bwMode="auto">
            <a:xfrm>
              <a:off x="2759290" y="9143181"/>
              <a:ext cx="180975" cy="473075"/>
            </a:xfrm>
            <a:custGeom>
              <a:avLst/>
              <a:gdLst>
                <a:gd name="T0" fmla="*/ 24 w 48"/>
                <a:gd name="T1" fmla="*/ 126 h 126"/>
                <a:gd name="T2" fmla="*/ 0 w 48"/>
                <a:gd name="T3" fmla="*/ 102 h 126"/>
                <a:gd name="T4" fmla="*/ 0 w 48"/>
                <a:gd name="T5" fmla="*/ 24 h 126"/>
                <a:gd name="T6" fmla="*/ 24 w 48"/>
                <a:gd name="T7" fmla="*/ 0 h 126"/>
                <a:gd name="T8" fmla="*/ 48 w 48"/>
                <a:gd name="T9" fmla="*/ 24 h 126"/>
                <a:gd name="T10" fmla="*/ 48 w 48"/>
                <a:gd name="T11" fmla="*/ 102 h 126"/>
                <a:gd name="T12" fmla="*/ 24 w 48"/>
                <a:gd name="T13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26">
                  <a:moveTo>
                    <a:pt x="24" y="126"/>
                  </a:moveTo>
                  <a:cubicBezTo>
                    <a:pt x="11" y="126"/>
                    <a:pt x="0" y="116"/>
                    <a:pt x="0" y="10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8" y="0"/>
                    <a:pt x="48" y="11"/>
                    <a:pt x="48" y="24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8" y="116"/>
                    <a:pt x="38" y="126"/>
                    <a:pt x="24" y="126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153"/>
            <p:cNvSpPr>
              <a:spLocks noChangeArrowheads="1"/>
            </p:cNvSpPr>
            <p:nvPr/>
          </p:nvSpPr>
          <p:spPr bwMode="auto">
            <a:xfrm>
              <a:off x="2740240" y="8719319"/>
              <a:ext cx="1100138" cy="693738"/>
            </a:xfrm>
            <a:prstGeom prst="rect">
              <a:avLst/>
            </a:prstGeom>
            <a:solidFill>
              <a:srgbClr val="FFF8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154"/>
            <p:cNvSpPr>
              <a:spLocks noChangeArrowheads="1"/>
            </p:cNvSpPr>
            <p:nvPr/>
          </p:nvSpPr>
          <p:spPr bwMode="auto">
            <a:xfrm>
              <a:off x="3294277" y="8719319"/>
              <a:ext cx="11113" cy="728663"/>
            </a:xfrm>
            <a:prstGeom prst="rect">
              <a:avLst/>
            </a:prstGeom>
            <a:solidFill>
              <a:srgbClr val="E5E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55"/>
            <p:cNvSpPr>
              <a:spLocks/>
            </p:cNvSpPr>
            <p:nvPr/>
          </p:nvSpPr>
          <p:spPr bwMode="auto">
            <a:xfrm>
              <a:off x="3170452" y="8666931"/>
              <a:ext cx="247650" cy="153988"/>
            </a:xfrm>
            <a:custGeom>
              <a:avLst/>
              <a:gdLst>
                <a:gd name="T0" fmla="*/ 0 w 156"/>
                <a:gd name="T1" fmla="*/ 0 h 97"/>
                <a:gd name="T2" fmla="*/ 9 w 156"/>
                <a:gd name="T3" fmla="*/ 97 h 97"/>
                <a:gd name="T4" fmla="*/ 83 w 156"/>
                <a:gd name="T5" fmla="*/ 40 h 97"/>
                <a:gd name="T6" fmla="*/ 156 w 156"/>
                <a:gd name="T7" fmla="*/ 97 h 97"/>
                <a:gd name="T8" fmla="*/ 156 w 156"/>
                <a:gd name="T9" fmla="*/ 0 h 97"/>
                <a:gd name="T10" fmla="*/ 0 w 156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97">
                  <a:moveTo>
                    <a:pt x="0" y="0"/>
                  </a:moveTo>
                  <a:lnTo>
                    <a:pt x="9" y="97"/>
                  </a:lnTo>
                  <a:lnTo>
                    <a:pt x="83" y="40"/>
                  </a:lnTo>
                  <a:lnTo>
                    <a:pt x="156" y="97"/>
                  </a:lnTo>
                  <a:lnTo>
                    <a:pt x="1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1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56"/>
            <p:cNvSpPr>
              <a:spLocks/>
            </p:cNvSpPr>
            <p:nvPr/>
          </p:nvSpPr>
          <p:spPr bwMode="auto">
            <a:xfrm>
              <a:off x="2898990" y="8017644"/>
              <a:ext cx="812800" cy="690563"/>
            </a:xfrm>
            <a:custGeom>
              <a:avLst/>
              <a:gdLst>
                <a:gd name="T0" fmla="*/ 4 w 216"/>
                <a:gd name="T1" fmla="*/ 23 h 184"/>
                <a:gd name="T2" fmla="*/ 34 w 216"/>
                <a:gd name="T3" fmla="*/ 161 h 184"/>
                <a:gd name="T4" fmla="*/ 61 w 216"/>
                <a:gd name="T5" fmla="*/ 183 h 184"/>
                <a:gd name="T6" fmla="*/ 156 w 216"/>
                <a:gd name="T7" fmla="*/ 183 h 184"/>
                <a:gd name="T8" fmla="*/ 176 w 216"/>
                <a:gd name="T9" fmla="*/ 157 h 184"/>
                <a:gd name="T10" fmla="*/ 209 w 216"/>
                <a:gd name="T11" fmla="*/ 26 h 184"/>
                <a:gd name="T12" fmla="*/ 196 w 216"/>
                <a:gd name="T13" fmla="*/ 4 h 184"/>
                <a:gd name="T14" fmla="*/ 22 w 216"/>
                <a:gd name="T15" fmla="*/ 1 h 184"/>
                <a:gd name="T16" fmla="*/ 4 w 216"/>
                <a:gd name="T17" fmla="*/ 2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184">
                  <a:moveTo>
                    <a:pt x="4" y="23"/>
                  </a:moveTo>
                  <a:cubicBezTo>
                    <a:pt x="34" y="161"/>
                    <a:pt x="34" y="161"/>
                    <a:pt x="34" y="161"/>
                  </a:cubicBezTo>
                  <a:cubicBezTo>
                    <a:pt x="34" y="161"/>
                    <a:pt x="34" y="182"/>
                    <a:pt x="61" y="183"/>
                  </a:cubicBezTo>
                  <a:cubicBezTo>
                    <a:pt x="87" y="184"/>
                    <a:pt x="156" y="183"/>
                    <a:pt x="156" y="183"/>
                  </a:cubicBezTo>
                  <a:cubicBezTo>
                    <a:pt x="156" y="183"/>
                    <a:pt x="171" y="178"/>
                    <a:pt x="176" y="157"/>
                  </a:cubicBezTo>
                  <a:cubicBezTo>
                    <a:pt x="181" y="136"/>
                    <a:pt x="209" y="26"/>
                    <a:pt x="209" y="26"/>
                  </a:cubicBezTo>
                  <a:cubicBezTo>
                    <a:pt x="209" y="26"/>
                    <a:pt x="216" y="6"/>
                    <a:pt x="196" y="4"/>
                  </a:cubicBezTo>
                  <a:cubicBezTo>
                    <a:pt x="176" y="1"/>
                    <a:pt x="22" y="1"/>
                    <a:pt x="22" y="1"/>
                  </a:cubicBezTo>
                  <a:cubicBezTo>
                    <a:pt x="22" y="1"/>
                    <a:pt x="0" y="0"/>
                    <a:pt x="4" y="23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Oval 157"/>
            <p:cNvSpPr>
              <a:spLocks noChangeArrowheads="1"/>
            </p:cNvSpPr>
            <p:nvPr/>
          </p:nvSpPr>
          <p:spPr bwMode="auto">
            <a:xfrm>
              <a:off x="2879940" y="8325619"/>
              <a:ext cx="142875" cy="14605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Oval 158"/>
            <p:cNvSpPr>
              <a:spLocks noChangeArrowheads="1"/>
            </p:cNvSpPr>
            <p:nvPr/>
          </p:nvSpPr>
          <p:spPr bwMode="auto">
            <a:xfrm>
              <a:off x="3553040" y="8325619"/>
              <a:ext cx="147638" cy="14605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59"/>
            <p:cNvSpPr>
              <a:spLocks/>
            </p:cNvSpPr>
            <p:nvPr/>
          </p:nvSpPr>
          <p:spPr bwMode="auto">
            <a:xfrm>
              <a:off x="3094252" y="8490719"/>
              <a:ext cx="354013" cy="157163"/>
            </a:xfrm>
            <a:custGeom>
              <a:avLst/>
              <a:gdLst>
                <a:gd name="T0" fmla="*/ 94 w 94"/>
                <a:gd name="T1" fmla="*/ 35 h 42"/>
                <a:gd name="T2" fmla="*/ 0 w 94"/>
                <a:gd name="T3" fmla="*/ 0 h 42"/>
                <a:gd name="T4" fmla="*/ 0 w 94"/>
                <a:gd name="T5" fmla="*/ 41 h 42"/>
                <a:gd name="T6" fmla="*/ 94 w 94"/>
                <a:gd name="T7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42">
                  <a:moveTo>
                    <a:pt x="94" y="35"/>
                  </a:moveTo>
                  <a:cubicBezTo>
                    <a:pt x="94" y="35"/>
                    <a:pt x="23" y="23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72" y="42"/>
                    <a:pt x="9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Oval 160"/>
            <p:cNvSpPr>
              <a:spLocks noChangeArrowheads="1"/>
            </p:cNvSpPr>
            <p:nvPr/>
          </p:nvSpPr>
          <p:spPr bwMode="auto">
            <a:xfrm>
              <a:off x="3045040" y="8163694"/>
              <a:ext cx="139700" cy="142875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Oval 161"/>
            <p:cNvSpPr>
              <a:spLocks noChangeArrowheads="1"/>
            </p:cNvSpPr>
            <p:nvPr/>
          </p:nvSpPr>
          <p:spPr bwMode="auto">
            <a:xfrm>
              <a:off x="3429215" y="8163694"/>
              <a:ext cx="139700" cy="142875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62"/>
            <p:cNvSpPr>
              <a:spLocks/>
            </p:cNvSpPr>
            <p:nvPr/>
          </p:nvSpPr>
          <p:spPr bwMode="auto">
            <a:xfrm>
              <a:off x="3237127" y="8163694"/>
              <a:ext cx="90488" cy="371475"/>
            </a:xfrm>
            <a:custGeom>
              <a:avLst/>
              <a:gdLst>
                <a:gd name="T0" fmla="*/ 24 w 57"/>
                <a:gd name="T1" fmla="*/ 3 h 234"/>
                <a:gd name="T2" fmla="*/ 48 w 57"/>
                <a:gd name="T3" fmla="*/ 0 h 234"/>
                <a:gd name="T4" fmla="*/ 57 w 57"/>
                <a:gd name="T5" fmla="*/ 234 h 234"/>
                <a:gd name="T6" fmla="*/ 0 w 57"/>
                <a:gd name="T7" fmla="*/ 234 h 234"/>
                <a:gd name="T8" fmla="*/ 24 w 57"/>
                <a:gd name="T9" fmla="*/ 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34">
                  <a:moveTo>
                    <a:pt x="24" y="3"/>
                  </a:moveTo>
                  <a:lnTo>
                    <a:pt x="48" y="0"/>
                  </a:lnTo>
                  <a:lnTo>
                    <a:pt x="57" y="234"/>
                  </a:lnTo>
                  <a:lnTo>
                    <a:pt x="0" y="234"/>
                  </a:lnTo>
                  <a:lnTo>
                    <a:pt x="24" y="3"/>
                  </a:lnTo>
                  <a:close/>
                </a:path>
              </a:pathLst>
            </a:custGeom>
            <a:solidFill>
              <a:srgbClr val="EAB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Rectangle 163"/>
            <p:cNvSpPr>
              <a:spLocks noChangeArrowheads="1"/>
            </p:cNvSpPr>
            <p:nvPr/>
          </p:nvSpPr>
          <p:spPr bwMode="auto">
            <a:xfrm>
              <a:off x="3187915" y="8474844"/>
              <a:ext cx="15875" cy="230188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164"/>
            <p:cNvSpPr>
              <a:spLocks noChangeArrowheads="1"/>
            </p:cNvSpPr>
            <p:nvPr/>
          </p:nvSpPr>
          <p:spPr bwMode="auto">
            <a:xfrm>
              <a:off x="3297452" y="8474844"/>
              <a:ext cx="15875" cy="230188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Oval 165"/>
            <p:cNvSpPr>
              <a:spLocks noChangeArrowheads="1"/>
            </p:cNvSpPr>
            <p:nvPr/>
          </p:nvSpPr>
          <p:spPr bwMode="auto">
            <a:xfrm>
              <a:off x="3327615" y="8839969"/>
              <a:ext cx="49213" cy="52388"/>
            </a:xfrm>
            <a:prstGeom prst="ellipse">
              <a:avLst/>
            </a:prstGeom>
            <a:solidFill>
              <a:srgbClr val="E5E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Oval 166"/>
            <p:cNvSpPr>
              <a:spLocks noChangeArrowheads="1"/>
            </p:cNvSpPr>
            <p:nvPr/>
          </p:nvSpPr>
          <p:spPr bwMode="auto">
            <a:xfrm>
              <a:off x="3327615" y="9068569"/>
              <a:ext cx="49213" cy="49213"/>
            </a:xfrm>
            <a:prstGeom prst="ellipse">
              <a:avLst/>
            </a:prstGeom>
            <a:solidFill>
              <a:srgbClr val="E5E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Oval 167"/>
            <p:cNvSpPr>
              <a:spLocks noChangeArrowheads="1"/>
            </p:cNvSpPr>
            <p:nvPr/>
          </p:nvSpPr>
          <p:spPr bwMode="auto">
            <a:xfrm>
              <a:off x="3327615" y="9293994"/>
              <a:ext cx="49213" cy="47625"/>
            </a:xfrm>
            <a:prstGeom prst="ellipse">
              <a:avLst/>
            </a:prstGeom>
            <a:solidFill>
              <a:srgbClr val="E5E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3" name="组合 172"/>
          <p:cNvGrpSpPr>
            <a:grpSpLocks noChangeAspect="1"/>
          </p:cNvGrpSpPr>
          <p:nvPr/>
        </p:nvGrpSpPr>
        <p:grpSpPr>
          <a:xfrm>
            <a:off x="1120244" y="5365269"/>
            <a:ext cx="1022509" cy="2592000"/>
            <a:chOff x="647915" y="7519169"/>
            <a:chExt cx="1249363" cy="3167062"/>
          </a:xfrm>
        </p:grpSpPr>
        <p:sp>
          <p:nvSpPr>
            <p:cNvPr id="174" name="Freeform 168"/>
            <p:cNvSpPr>
              <a:spLocks/>
            </p:cNvSpPr>
            <p:nvPr/>
          </p:nvSpPr>
          <p:spPr bwMode="auto">
            <a:xfrm>
              <a:off x="803490" y="9525769"/>
              <a:ext cx="179388" cy="203200"/>
            </a:xfrm>
            <a:custGeom>
              <a:avLst/>
              <a:gdLst>
                <a:gd name="T0" fmla="*/ 5 w 48"/>
                <a:gd name="T1" fmla="*/ 1 h 54"/>
                <a:gd name="T2" fmla="*/ 0 w 48"/>
                <a:gd name="T3" fmla="*/ 6 h 54"/>
                <a:gd name="T4" fmla="*/ 1 w 48"/>
                <a:gd name="T5" fmla="*/ 34 h 54"/>
                <a:gd name="T6" fmla="*/ 23 w 48"/>
                <a:gd name="T7" fmla="*/ 53 h 54"/>
                <a:gd name="T8" fmla="*/ 48 w 48"/>
                <a:gd name="T9" fmla="*/ 32 h 54"/>
                <a:gd name="T10" fmla="*/ 48 w 48"/>
                <a:gd name="T11" fmla="*/ 0 h 54"/>
                <a:gd name="T12" fmla="*/ 5 w 48"/>
                <a:gd name="T13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4">
                  <a:moveTo>
                    <a:pt x="5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5" y="53"/>
                    <a:pt x="23" y="53"/>
                  </a:cubicBezTo>
                  <a:cubicBezTo>
                    <a:pt x="47" y="54"/>
                    <a:pt x="48" y="32"/>
                    <a:pt x="48" y="32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69"/>
            <p:cNvSpPr>
              <a:spLocks/>
            </p:cNvSpPr>
            <p:nvPr/>
          </p:nvSpPr>
          <p:spPr bwMode="auto">
            <a:xfrm>
              <a:off x="1317840" y="10483031"/>
              <a:ext cx="565150" cy="203200"/>
            </a:xfrm>
            <a:custGeom>
              <a:avLst/>
              <a:gdLst>
                <a:gd name="T0" fmla="*/ 82 w 150"/>
                <a:gd name="T1" fmla="*/ 0 h 54"/>
                <a:gd name="T2" fmla="*/ 126 w 150"/>
                <a:gd name="T3" fmla="*/ 16 h 54"/>
                <a:gd name="T4" fmla="*/ 129 w 150"/>
                <a:gd name="T5" fmla="*/ 50 h 54"/>
                <a:gd name="T6" fmla="*/ 4 w 150"/>
                <a:gd name="T7" fmla="*/ 44 h 54"/>
                <a:gd name="T8" fmla="*/ 10 w 150"/>
                <a:gd name="T9" fmla="*/ 11 h 54"/>
                <a:gd name="T10" fmla="*/ 82 w 150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54">
                  <a:moveTo>
                    <a:pt x="82" y="0"/>
                  </a:moveTo>
                  <a:cubicBezTo>
                    <a:pt x="82" y="0"/>
                    <a:pt x="101" y="12"/>
                    <a:pt x="126" y="16"/>
                  </a:cubicBezTo>
                  <a:cubicBezTo>
                    <a:pt x="150" y="20"/>
                    <a:pt x="144" y="47"/>
                    <a:pt x="129" y="50"/>
                  </a:cubicBezTo>
                  <a:cubicBezTo>
                    <a:pt x="114" y="53"/>
                    <a:pt x="8" y="54"/>
                    <a:pt x="4" y="44"/>
                  </a:cubicBezTo>
                  <a:cubicBezTo>
                    <a:pt x="0" y="35"/>
                    <a:pt x="10" y="11"/>
                    <a:pt x="10" y="11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70"/>
            <p:cNvSpPr>
              <a:spLocks/>
            </p:cNvSpPr>
            <p:nvPr/>
          </p:nvSpPr>
          <p:spPr bwMode="auto">
            <a:xfrm>
              <a:off x="647915" y="10471919"/>
              <a:ext cx="565150" cy="203200"/>
            </a:xfrm>
            <a:custGeom>
              <a:avLst/>
              <a:gdLst>
                <a:gd name="T0" fmla="*/ 67 w 150"/>
                <a:gd name="T1" fmla="*/ 0 h 54"/>
                <a:gd name="T2" fmla="*/ 24 w 150"/>
                <a:gd name="T3" fmla="*/ 16 h 54"/>
                <a:gd name="T4" fmla="*/ 20 w 150"/>
                <a:gd name="T5" fmla="*/ 51 h 54"/>
                <a:gd name="T6" fmla="*/ 146 w 150"/>
                <a:gd name="T7" fmla="*/ 45 h 54"/>
                <a:gd name="T8" fmla="*/ 140 w 150"/>
                <a:gd name="T9" fmla="*/ 12 h 54"/>
                <a:gd name="T10" fmla="*/ 67 w 150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54">
                  <a:moveTo>
                    <a:pt x="67" y="0"/>
                  </a:moveTo>
                  <a:cubicBezTo>
                    <a:pt x="67" y="0"/>
                    <a:pt x="48" y="13"/>
                    <a:pt x="24" y="16"/>
                  </a:cubicBezTo>
                  <a:cubicBezTo>
                    <a:pt x="0" y="20"/>
                    <a:pt x="5" y="47"/>
                    <a:pt x="20" y="51"/>
                  </a:cubicBezTo>
                  <a:cubicBezTo>
                    <a:pt x="35" y="54"/>
                    <a:pt x="142" y="54"/>
                    <a:pt x="146" y="45"/>
                  </a:cubicBezTo>
                  <a:cubicBezTo>
                    <a:pt x="150" y="36"/>
                    <a:pt x="140" y="12"/>
                    <a:pt x="140" y="12"/>
                  </a:cubicBezTo>
                  <a:lnTo>
                    <a:pt x="67" y="0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71"/>
            <p:cNvSpPr>
              <a:spLocks/>
            </p:cNvSpPr>
            <p:nvPr/>
          </p:nvSpPr>
          <p:spPr bwMode="auto">
            <a:xfrm>
              <a:off x="795552" y="8692331"/>
              <a:ext cx="217488" cy="871538"/>
            </a:xfrm>
            <a:custGeom>
              <a:avLst/>
              <a:gdLst>
                <a:gd name="T0" fmla="*/ 58 w 58"/>
                <a:gd name="T1" fmla="*/ 17 h 232"/>
                <a:gd name="T2" fmla="*/ 42 w 58"/>
                <a:gd name="T3" fmla="*/ 1 h 232"/>
                <a:gd name="T4" fmla="*/ 11 w 58"/>
                <a:gd name="T5" fmla="*/ 13 h 232"/>
                <a:gd name="T6" fmla="*/ 0 w 58"/>
                <a:gd name="T7" fmla="*/ 232 h 232"/>
                <a:gd name="T8" fmla="*/ 43 w 58"/>
                <a:gd name="T9" fmla="*/ 232 h 232"/>
                <a:gd name="T10" fmla="*/ 58 w 58"/>
                <a:gd name="T11" fmla="*/ 17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232">
                  <a:moveTo>
                    <a:pt x="58" y="17"/>
                  </a:move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16" y="0"/>
                    <a:pt x="11" y="13"/>
                  </a:cubicBezTo>
                  <a:cubicBezTo>
                    <a:pt x="6" y="24"/>
                    <a:pt x="0" y="232"/>
                    <a:pt x="0" y="232"/>
                  </a:cubicBezTo>
                  <a:cubicBezTo>
                    <a:pt x="43" y="232"/>
                    <a:pt x="43" y="232"/>
                    <a:pt x="43" y="232"/>
                  </a:cubicBezTo>
                  <a:lnTo>
                    <a:pt x="58" y="17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72"/>
            <p:cNvSpPr>
              <a:spLocks/>
            </p:cNvSpPr>
            <p:nvPr/>
          </p:nvSpPr>
          <p:spPr bwMode="auto">
            <a:xfrm>
              <a:off x="795552" y="9514656"/>
              <a:ext cx="165100" cy="49213"/>
            </a:xfrm>
            <a:custGeom>
              <a:avLst/>
              <a:gdLst>
                <a:gd name="T0" fmla="*/ 1 w 44"/>
                <a:gd name="T1" fmla="*/ 0 h 13"/>
                <a:gd name="T2" fmla="*/ 0 w 44"/>
                <a:gd name="T3" fmla="*/ 13 h 13"/>
                <a:gd name="T4" fmla="*/ 43 w 44"/>
                <a:gd name="T5" fmla="*/ 13 h 13"/>
                <a:gd name="T6" fmla="*/ 44 w 44"/>
                <a:gd name="T7" fmla="*/ 0 h 13"/>
                <a:gd name="T8" fmla="*/ 1 w 44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3">
                  <a:moveTo>
                    <a:pt x="1" y="0"/>
                  </a:moveTo>
                  <a:cubicBezTo>
                    <a:pt x="0" y="8"/>
                    <a:pt x="0" y="13"/>
                    <a:pt x="0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B79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73"/>
            <p:cNvSpPr>
              <a:spLocks/>
            </p:cNvSpPr>
            <p:nvPr/>
          </p:nvSpPr>
          <p:spPr bwMode="auto">
            <a:xfrm>
              <a:off x="892390" y="9525769"/>
              <a:ext cx="738188" cy="1044575"/>
            </a:xfrm>
            <a:custGeom>
              <a:avLst/>
              <a:gdLst>
                <a:gd name="T0" fmla="*/ 57 w 465"/>
                <a:gd name="T1" fmla="*/ 0 h 658"/>
                <a:gd name="T2" fmla="*/ 36 w 465"/>
                <a:gd name="T3" fmla="*/ 17 h 658"/>
                <a:gd name="T4" fmla="*/ 0 w 465"/>
                <a:gd name="T5" fmla="*/ 601 h 658"/>
                <a:gd name="T6" fmla="*/ 188 w 465"/>
                <a:gd name="T7" fmla="*/ 658 h 658"/>
                <a:gd name="T8" fmla="*/ 216 w 465"/>
                <a:gd name="T9" fmla="*/ 119 h 658"/>
                <a:gd name="T10" fmla="*/ 247 w 465"/>
                <a:gd name="T11" fmla="*/ 116 h 658"/>
                <a:gd name="T12" fmla="*/ 285 w 465"/>
                <a:gd name="T13" fmla="*/ 648 h 658"/>
                <a:gd name="T14" fmla="*/ 465 w 465"/>
                <a:gd name="T15" fmla="*/ 603 h 658"/>
                <a:gd name="T16" fmla="*/ 408 w 465"/>
                <a:gd name="T17" fmla="*/ 15 h 658"/>
                <a:gd name="T18" fmla="*/ 382 w 465"/>
                <a:gd name="T19" fmla="*/ 0 h 658"/>
                <a:gd name="T20" fmla="*/ 57 w 465"/>
                <a:gd name="T21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5" h="658">
                  <a:moveTo>
                    <a:pt x="57" y="0"/>
                  </a:moveTo>
                  <a:lnTo>
                    <a:pt x="36" y="17"/>
                  </a:lnTo>
                  <a:lnTo>
                    <a:pt x="0" y="601"/>
                  </a:lnTo>
                  <a:lnTo>
                    <a:pt x="188" y="658"/>
                  </a:lnTo>
                  <a:lnTo>
                    <a:pt x="216" y="119"/>
                  </a:lnTo>
                  <a:lnTo>
                    <a:pt x="247" y="116"/>
                  </a:lnTo>
                  <a:lnTo>
                    <a:pt x="285" y="648"/>
                  </a:lnTo>
                  <a:lnTo>
                    <a:pt x="465" y="603"/>
                  </a:lnTo>
                  <a:lnTo>
                    <a:pt x="408" y="15"/>
                  </a:lnTo>
                  <a:lnTo>
                    <a:pt x="382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74"/>
            <p:cNvSpPr>
              <a:spLocks/>
            </p:cNvSpPr>
            <p:nvPr/>
          </p:nvSpPr>
          <p:spPr bwMode="auto">
            <a:xfrm>
              <a:off x="949540" y="9484494"/>
              <a:ext cx="590550" cy="68263"/>
            </a:xfrm>
            <a:custGeom>
              <a:avLst/>
              <a:gdLst>
                <a:gd name="T0" fmla="*/ 372 w 372"/>
                <a:gd name="T1" fmla="*/ 43 h 43"/>
                <a:gd name="T2" fmla="*/ 0 w 372"/>
                <a:gd name="T3" fmla="*/ 43 h 43"/>
                <a:gd name="T4" fmla="*/ 0 w 372"/>
                <a:gd name="T5" fmla="*/ 12 h 43"/>
                <a:gd name="T6" fmla="*/ 5 w 372"/>
                <a:gd name="T7" fmla="*/ 0 h 43"/>
                <a:gd name="T8" fmla="*/ 372 w 372"/>
                <a:gd name="T9" fmla="*/ 0 h 43"/>
                <a:gd name="T10" fmla="*/ 372 w 37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43">
                  <a:moveTo>
                    <a:pt x="372" y="43"/>
                  </a:moveTo>
                  <a:lnTo>
                    <a:pt x="0" y="43"/>
                  </a:lnTo>
                  <a:lnTo>
                    <a:pt x="0" y="12"/>
                  </a:lnTo>
                  <a:lnTo>
                    <a:pt x="5" y="0"/>
                  </a:lnTo>
                  <a:lnTo>
                    <a:pt x="372" y="0"/>
                  </a:lnTo>
                  <a:lnTo>
                    <a:pt x="372" y="43"/>
                  </a:lnTo>
                  <a:close/>
                </a:path>
              </a:pathLst>
            </a:custGeom>
            <a:solidFill>
              <a:srgbClr val="B79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75"/>
            <p:cNvSpPr>
              <a:spLocks/>
            </p:cNvSpPr>
            <p:nvPr/>
          </p:nvSpPr>
          <p:spPr bwMode="auto">
            <a:xfrm>
              <a:off x="949540" y="8689156"/>
              <a:ext cx="947738" cy="901700"/>
            </a:xfrm>
            <a:custGeom>
              <a:avLst/>
              <a:gdLst>
                <a:gd name="T0" fmla="*/ 1 w 252"/>
                <a:gd name="T1" fmla="*/ 2 h 240"/>
                <a:gd name="T2" fmla="*/ 153 w 252"/>
                <a:gd name="T3" fmla="*/ 1 h 240"/>
                <a:gd name="T4" fmla="*/ 194 w 252"/>
                <a:gd name="T5" fmla="*/ 22 h 240"/>
                <a:gd name="T6" fmla="*/ 252 w 252"/>
                <a:gd name="T7" fmla="*/ 137 h 240"/>
                <a:gd name="T8" fmla="*/ 194 w 252"/>
                <a:gd name="T9" fmla="*/ 240 h 240"/>
                <a:gd name="T10" fmla="*/ 154 w 252"/>
                <a:gd name="T11" fmla="*/ 209 h 240"/>
                <a:gd name="T12" fmla="*/ 203 w 252"/>
                <a:gd name="T13" fmla="*/ 137 h 240"/>
                <a:gd name="T14" fmla="*/ 157 w 252"/>
                <a:gd name="T15" fmla="*/ 60 h 240"/>
                <a:gd name="T16" fmla="*/ 157 w 252"/>
                <a:gd name="T17" fmla="*/ 217 h 240"/>
                <a:gd name="T18" fmla="*/ 0 w 252"/>
                <a:gd name="T19" fmla="*/ 217 h 240"/>
                <a:gd name="T20" fmla="*/ 1 w 252"/>
                <a:gd name="T21" fmla="*/ 2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240">
                  <a:moveTo>
                    <a:pt x="1" y="2"/>
                  </a:moveTo>
                  <a:cubicBezTo>
                    <a:pt x="153" y="1"/>
                    <a:pt x="153" y="1"/>
                    <a:pt x="153" y="1"/>
                  </a:cubicBezTo>
                  <a:cubicBezTo>
                    <a:pt x="153" y="1"/>
                    <a:pt x="179" y="0"/>
                    <a:pt x="194" y="22"/>
                  </a:cubicBezTo>
                  <a:cubicBezTo>
                    <a:pt x="208" y="44"/>
                    <a:pt x="252" y="124"/>
                    <a:pt x="252" y="137"/>
                  </a:cubicBezTo>
                  <a:cubicBezTo>
                    <a:pt x="252" y="156"/>
                    <a:pt x="194" y="240"/>
                    <a:pt x="194" y="240"/>
                  </a:cubicBezTo>
                  <a:cubicBezTo>
                    <a:pt x="154" y="209"/>
                    <a:pt x="154" y="209"/>
                    <a:pt x="154" y="209"/>
                  </a:cubicBezTo>
                  <a:cubicBezTo>
                    <a:pt x="154" y="209"/>
                    <a:pt x="203" y="144"/>
                    <a:pt x="203" y="137"/>
                  </a:cubicBezTo>
                  <a:cubicBezTo>
                    <a:pt x="203" y="129"/>
                    <a:pt x="157" y="60"/>
                    <a:pt x="157" y="60"/>
                  </a:cubicBezTo>
                  <a:cubicBezTo>
                    <a:pt x="157" y="217"/>
                    <a:pt x="157" y="217"/>
                    <a:pt x="157" y="217"/>
                  </a:cubicBezTo>
                  <a:cubicBezTo>
                    <a:pt x="0" y="217"/>
                    <a:pt x="0" y="217"/>
                    <a:pt x="0" y="217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76"/>
            <p:cNvSpPr>
              <a:spLocks/>
            </p:cNvSpPr>
            <p:nvPr/>
          </p:nvSpPr>
          <p:spPr bwMode="auto">
            <a:xfrm>
              <a:off x="1419440" y="9473381"/>
              <a:ext cx="252413" cy="252413"/>
            </a:xfrm>
            <a:custGeom>
              <a:avLst/>
              <a:gdLst>
                <a:gd name="T0" fmla="*/ 37 w 67"/>
                <a:gd name="T1" fmla="*/ 0 h 67"/>
                <a:gd name="T2" fmla="*/ 29 w 67"/>
                <a:gd name="T3" fmla="*/ 0 h 67"/>
                <a:gd name="T4" fmla="*/ 11 w 67"/>
                <a:gd name="T5" fmla="*/ 21 h 67"/>
                <a:gd name="T6" fmla="*/ 13 w 67"/>
                <a:gd name="T7" fmla="*/ 50 h 67"/>
                <a:gd name="T8" fmla="*/ 45 w 67"/>
                <a:gd name="T9" fmla="*/ 52 h 67"/>
                <a:gd name="T10" fmla="*/ 67 w 67"/>
                <a:gd name="T11" fmla="*/ 30 h 67"/>
                <a:gd name="T12" fmla="*/ 37 w 67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67">
                  <a:moveTo>
                    <a:pt x="37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0" y="37"/>
                    <a:pt x="13" y="50"/>
                  </a:cubicBezTo>
                  <a:cubicBezTo>
                    <a:pt x="29" y="67"/>
                    <a:pt x="45" y="52"/>
                    <a:pt x="45" y="52"/>
                  </a:cubicBezTo>
                  <a:cubicBezTo>
                    <a:pt x="67" y="30"/>
                    <a:pt x="67" y="30"/>
                    <a:pt x="67" y="30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77"/>
            <p:cNvSpPr>
              <a:spLocks/>
            </p:cNvSpPr>
            <p:nvPr/>
          </p:nvSpPr>
          <p:spPr bwMode="auto">
            <a:xfrm>
              <a:off x="1528977" y="9436869"/>
              <a:ext cx="173038" cy="153988"/>
            </a:xfrm>
            <a:custGeom>
              <a:avLst/>
              <a:gdLst>
                <a:gd name="T0" fmla="*/ 17 w 109"/>
                <a:gd name="T1" fmla="*/ 0 h 97"/>
                <a:gd name="T2" fmla="*/ 0 w 109"/>
                <a:gd name="T3" fmla="*/ 23 h 97"/>
                <a:gd name="T4" fmla="*/ 95 w 109"/>
                <a:gd name="T5" fmla="*/ 97 h 97"/>
                <a:gd name="T6" fmla="*/ 109 w 109"/>
                <a:gd name="T7" fmla="*/ 73 h 97"/>
                <a:gd name="T8" fmla="*/ 17 w 109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7">
                  <a:moveTo>
                    <a:pt x="17" y="0"/>
                  </a:moveTo>
                  <a:lnTo>
                    <a:pt x="0" y="23"/>
                  </a:lnTo>
                  <a:lnTo>
                    <a:pt x="95" y="97"/>
                  </a:lnTo>
                  <a:lnTo>
                    <a:pt x="109" y="7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B79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Rectangle 178"/>
            <p:cNvSpPr>
              <a:spLocks noChangeArrowheads="1"/>
            </p:cNvSpPr>
            <p:nvPr/>
          </p:nvSpPr>
          <p:spPr bwMode="auto">
            <a:xfrm>
              <a:off x="1213065" y="8768531"/>
              <a:ext cx="11113" cy="731838"/>
            </a:xfrm>
            <a:prstGeom prst="rect">
              <a:avLst/>
            </a:prstGeom>
            <a:solidFill>
              <a:srgbClr val="B79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79"/>
            <p:cNvSpPr>
              <a:spLocks/>
            </p:cNvSpPr>
            <p:nvPr/>
          </p:nvSpPr>
          <p:spPr bwMode="auto">
            <a:xfrm>
              <a:off x="1130515" y="8568506"/>
              <a:ext cx="180975" cy="214313"/>
            </a:xfrm>
            <a:custGeom>
              <a:avLst/>
              <a:gdLst>
                <a:gd name="T0" fmla="*/ 3 w 48"/>
                <a:gd name="T1" fmla="*/ 4 h 57"/>
                <a:gd name="T2" fmla="*/ 3 w 48"/>
                <a:gd name="T3" fmla="*/ 43 h 57"/>
                <a:gd name="T4" fmla="*/ 23 w 48"/>
                <a:gd name="T5" fmla="*/ 57 h 57"/>
                <a:gd name="T6" fmla="*/ 44 w 48"/>
                <a:gd name="T7" fmla="*/ 41 h 57"/>
                <a:gd name="T8" fmla="*/ 44 w 48"/>
                <a:gd name="T9" fmla="*/ 0 h 57"/>
                <a:gd name="T10" fmla="*/ 3 w 48"/>
                <a:gd name="T11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57">
                  <a:moveTo>
                    <a:pt x="3" y="4"/>
                  </a:move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0" y="57"/>
                    <a:pt x="23" y="57"/>
                  </a:cubicBezTo>
                  <a:cubicBezTo>
                    <a:pt x="48" y="57"/>
                    <a:pt x="44" y="41"/>
                    <a:pt x="44" y="41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3" y="4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80"/>
            <p:cNvSpPr>
              <a:spLocks/>
            </p:cNvSpPr>
            <p:nvPr/>
          </p:nvSpPr>
          <p:spPr bwMode="auto">
            <a:xfrm>
              <a:off x="1141627" y="8568506"/>
              <a:ext cx="153988" cy="71438"/>
            </a:xfrm>
            <a:custGeom>
              <a:avLst/>
              <a:gdLst>
                <a:gd name="T0" fmla="*/ 33 w 41"/>
                <a:gd name="T1" fmla="*/ 15 h 19"/>
                <a:gd name="T2" fmla="*/ 41 w 41"/>
                <a:gd name="T3" fmla="*/ 12 h 19"/>
                <a:gd name="T4" fmla="*/ 41 w 41"/>
                <a:gd name="T5" fmla="*/ 0 h 19"/>
                <a:gd name="T6" fmla="*/ 0 w 41"/>
                <a:gd name="T7" fmla="*/ 4 h 19"/>
                <a:gd name="T8" fmla="*/ 0 w 41"/>
                <a:gd name="T9" fmla="*/ 15 h 19"/>
                <a:gd name="T10" fmla="*/ 33 w 41"/>
                <a:gd name="T11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19">
                  <a:moveTo>
                    <a:pt x="33" y="15"/>
                  </a:moveTo>
                  <a:cubicBezTo>
                    <a:pt x="36" y="14"/>
                    <a:pt x="38" y="13"/>
                    <a:pt x="41" y="1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0" y="18"/>
                    <a:pt x="22" y="19"/>
                    <a:pt x="33" y="15"/>
                  </a:cubicBezTo>
                  <a:close/>
                </a:path>
              </a:pathLst>
            </a:custGeom>
            <a:solidFill>
              <a:srgbClr val="EFB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Oval 181"/>
            <p:cNvSpPr>
              <a:spLocks noChangeArrowheads="1"/>
            </p:cNvSpPr>
            <p:nvPr/>
          </p:nvSpPr>
          <p:spPr bwMode="auto">
            <a:xfrm>
              <a:off x="784440" y="7863656"/>
              <a:ext cx="793750" cy="758825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82"/>
            <p:cNvSpPr>
              <a:spLocks/>
            </p:cNvSpPr>
            <p:nvPr/>
          </p:nvSpPr>
          <p:spPr bwMode="auto">
            <a:xfrm>
              <a:off x="716177" y="7519169"/>
              <a:ext cx="930275" cy="749300"/>
            </a:xfrm>
            <a:custGeom>
              <a:avLst/>
              <a:gdLst>
                <a:gd name="T0" fmla="*/ 97 w 247"/>
                <a:gd name="T1" fmla="*/ 112 h 200"/>
                <a:gd name="T2" fmla="*/ 226 w 247"/>
                <a:gd name="T3" fmla="*/ 182 h 200"/>
                <a:gd name="T4" fmla="*/ 246 w 247"/>
                <a:gd name="T5" fmla="*/ 180 h 200"/>
                <a:gd name="T6" fmla="*/ 237 w 247"/>
                <a:gd name="T7" fmla="*/ 92 h 200"/>
                <a:gd name="T8" fmla="*/ 70 w 247"/>
                <a:gd name="T9" fmla="*/ 5 h 200"/>
                <a:gd name="T10" fmla="*/ 28 w 247"/>
                <a:gd name="T11" fmla="*/ 116 h 200"/>
                <a:gd name="T12" fmla="*/ 2 w 247"/>
                <a:gd name="T13" fmla="*/ 121 h 200"/>
                <a:gd name="T14" fmla="*/ 7 w 247"/>
                <a:gd name="T15" fmla="*/ 196 h 200"/>
                <a:gd name="T16" fmla="*/ 20 w 247"/>
                <a:gd name="T17" fmla="*/ 200 h 200"/>
                <a:gd name="T18" fmla="*/ 97 w 247"/>
                <a:gd name="T19" fmla="*/ 11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7" h="200">
                  <a:moveTo>
                    <a:pt x="97" y="112"/>
                  </a:moveTo>
                  <a:cubicBezTo>
                    <a:pt x="107" y="108"/>
                    <a:pt x="226" y="182"/>
                    <a:pt x="226" y="182"/>
                  </a:cubicBezTo>
                  <a:cubicBezTo>
                    <a:pt x="246" y="180"/>
                    <a:pt x="246" y="180"/>
                    <a:pt x="246" y="180"/>
                  </a:cubicBezTo>
                  <a:cubicBezTo>
                    <a:pt x="246" y="180"/>
                    <a:pt x="247" y="107"/>
                    <a:pt x="237" y="92"/>
                  </a:cubicBezTo>
                  <a:cubicBezTo>
                    <a:pt x="228" y="77"/>
                    <a:pt x="115" y="0"/>
                    <a:pt x="70" y="5"/>
                  </a:cubicBezTo>
                  <a:cubicBezTo>
                    <a:pt x="25" y="10"/>
                    <a:pt x="28" y="116"/>
                    <a:pt x="28" y="116"/>
                  </a:cubicBezTo>
                  <a:cubicBezTo>
                    <a:pt x="28" y="116"/>
                    <a:pt x="4" y="108"/>
                    <a:pt x="2" y="121"/>
                  </a:cubicBezTo>
                  <a:cubicBezTo>
                    <a:pt x="0" y="129"/>
                    <a:pt x="7" y="196"/>
                    <a:pt x="7" y="196"/>
                  </a:cubicBezTo>
                  <a:cubicBezTo>
                    <a:pt x="20" y="200"/>
                    <a:pt x="20" y="200"/>
                    <a:pt x="20" y="200"/>
                  </a:cubicBezTo>
                  <a:cubicBezTo>
                    <a:pt x="20" y="200"/>
                    <a:pt x="87" y="116"/>
                    <a:pt x="97" y="112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Oval 183"/>
            <p:cNvSpPr>
              <a:spLocks noChangeArrowheads="1"/>
            </p:cNvSpPr>
            <p:nvPr/>
          </p:nvSpPr>
          <p:spPr bwMode="auto">
            <a:xfrm>
              <a:off x="693952" y="8243069"/>
              <a:ext cx="139700" cy="138113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Oval 184"/>
            <p:cNvSpPr>
              <a:spLocks noChangeArrowheads="1"/>
            </p:cNvSpPr>
            <p:nvPr/>
          </p:nvSpPr>
          <p:spPr bwMode="auto">
            <a:xfrm>
              <a:off x="1540090" y="8185919"/>
              <a:ext cx="139700" cy="13970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Oval 185"/>
            <p:cNvSpPr>
              <a:spLocks noChangeArrowheads="1"/>
            </p:cNvSpPr>
            <p:nvPr/>
          </p:nvSpPr>
          <p:spPr bwMode="auto">
            <a:xfrm>
              <a:off x="908265" y="8197031"/>
              <a:ext cx="115888" cy="112713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Oval 186"/>
            <p:cNvSpPr>
              <a:spLocks noChangeArrowheads="1"/>
            </p:cNvSpPr>
            <p:nvPr/>
          </p:nvSpPr>
          <p:spPr bwMode="auto">
            <a:xfrm>
              <a:off x="1295615" y="8141469"/>
              <a:ext cx="112713" cy="112713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87"/>
            <p:cNvSpPr>
              <a:spLocks/>
            </p:cNvSpPr>
            <p:nvPr/>
          </p:nvSpPr>
          <p:spPr bwMode="auto">
            <a:xfrm>
              <a:off x="1133690" y="8268469"/>
              <a:ext cx="128588" cy="112713"/>
            </a:xfrm>
            <a:custGeom>
              <a:avLst/>
              <a:gdLst>
                <a:gd name="T0" fmla="*/ 14 w 81"/>
                <a:gd name="T1" fmla="*/ 0 h 71"/>
                <a:gd name="T2" fmla="*/ 0 w 81"/>
                <a:gd name="T3" fmla="*/ 71 h 71"/>
                <a:gd name="T4" fmla="*/ 81 w 81"/>
                <a:gd name="T5" fmla="*/ 64 h 71"/>
                <a:gd name="T6" fmla="*/ 33 w 81"/>
                <a:gd name="T7" fmla="*/ 0 h 71"/>
                <a:gd name="T8" fmla="*/ 14 w 81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71">
                  <a:moveTo>
                    <a:pt x="14" y="0"/>
                  </a:moveTo>
                  <a:lnTo>
                    <a:pt x="0" y="71"/>
                  </a:lnTo>
                  <a:lnTo>
                    <a:pt x="81" y="64"/>
                  </a:lnTo>
                  <a:lnTo>
                    <a:pt x="33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EFB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88"/>
            <p:cNvSpPr>
              <a:spLocks/>
            </p:cNvSpPr>
            <p:nvPr/>
          </p:nvSpPr>
          <p:spPr bwMode="auto">
            <a:xfrm>
              <a:off x="1306727" y="8333556"/>
              <a:ext cx="165100" cy="160338"/>
            </a:xfrm>
            <a:custGeom>
              <a:avLst/>
              <a:gdLst>
                <a:gd name="T0" fmla="*/ 0 w 44"/>
                <a:gd name="T1" fmla="*/ 39 h 43"/>
                <a:gd name="T2" fmla="*/ 24 w 44"/>
                <a:gd name="T3" fmla="*/ 0 h 43"/>
                <a:gd name="T4" fmla="*/ 40 w 44"/>
                <a:gd name="T5" fmla="*/ 27 h 43"/>
                <a:gd name="T6" fmla="*/ 0 w 44"/>
                <a:gd name="T7" fmla="*/ 3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3">
                  <a:moveTo>
                    <a:pt x="0" y="39"/>
                  </a:moveTo>
                  <a:cubicBezTo>
                    <a:pt x="0" y="39"/>
                    <a:pt x="7" y="0"/>
                    <a:pt x="24" y="0"/>
                  </a:cubicBezTo>
                  <a:cubicBezTo>
                    <a:pt x="41" y="0"/>
                    <a:pt x="44" y="21"/>
                    <a:pt x="40" y="27"/>
                  </a:cubicBezTo>
                  <a:cubicBezTo>
                    <a:pt x="36" y="33"/>
                    <a:pt x="10" y="43"/>
                    <a:pt x="0" y="39"/>
                  </a:cubicBezTo>
                  <a:close/>
                </a:path>
              </a:pathLst>
            </a:custGeom>
            <a:solidFill>
              <a:srgbClr val="70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89"/>
            <p:cNvSpPr>
              <a:spLocks/>
            </p:cNvSpPr>
            <p:nvPr/>
          </p:nvSpPr>
          <p:spPr bwMode="auto">
            <a:xfrm>
              <a:off x="1352765" y="8344669"/>
              <a:ext cx="115888" cy="134938"/>
            </a:xfrm>
            <a:custGeom>
              <a:avLst/>
              <a:gdLst>
                <a:gd name="T0" fmla="*/ 22 w 31"/>
                <a:gd name="T1" fmla="*/ 0 h 36"/>
                <a:gd name="T2" fmla="*/ 0 w 31"/>
                <a:gd name="T3" fmla="*/ 36 h 36"/>
                <a:gd name="T4" fmla="*/ 28 w 31"/>
                <a:gd name="T5" fmla="*/ 24 h 36"/>
                <a:gd name="T6" fmla="*/ 22 w 31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6">
                  <a:moveTo>
                    <a:pt x="22" y="0"/>
                  </a:moveTo>
                  <a:cubicBezTo>
                    <a:pt x="8" y="6"/>
                    <a:pt x="1" y="21"/>
                    <a:pt x="0" y="36"/>
                  </a:cubicBezTo>
                  <a:cubicBezTo>
                    <a:pt x="11" y="34"/>
                    <a:pt x="25" y="28"/>
                    <a:pt x="28" y="24"/>
                  </a:cubicBezTo>
                  <a:cubicBezTo>
                    <a:pt x="31" y="19"/>
                    <a:pt x="30" y="6"/>
                    <a:pt x="22" y="0"/>
                  </a:cubicBezTo>
                  <a:close/>
                </a:path>
              </a:pathLst>
            </a:custGeom>
            <a:solidFill>
              <a:srgbClr val="84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90"/>
            <p:cNvSpPr>
              <a:spLocks/>
            </p:cNvSpPr>
            <p:nvPr/>
          </p:nvSpPr>
          <p:spPr bwMode="auto">
            <a:xfrm>
              <a:off x="784440" y="8231956"/>
              <a:ext cx="431800" cy="303213"/>
            </a:xfrm>
            <a:custGeom>
              <a:avLst/>
              <a:gdLst>
                <a:gd name="T0" fmla="*/ 92 w 115"/>
                <a:gd name="T1" fmla="*/ 79 h 81"/>
                <a:gd name="T2" fmla="*/ 38 w 115"/>
                <a:gd name="T3" fmla="*/ 66 h 81"/>
                <a:gd name="T4" fmla="*/ 0 w 115"/>
                <a:gd name="T5" fmla="*/ 3 h 81"/>
                <a:gd name="T6" fmla="*/ 2 w 115"/>
                <a:gd name="T7" fmla="*/ 0 h 81"/>
                <a:gd name="T8" fmla="*/ 5 w 115"/>
                <a:gd name="T9" fmla="*/ 2 h 81"/>
                <a:gd name="T10" fmla="*/ 39 w 115"/>
                <a:gd name="T11" fmla="*/ 62 h 81"/>
                <a:gd name="T12" fmla="*/ 112 w 115"/>
                <a:gd name="T13" fmla="*/ 72 h 81"/>
                <a:gd name="T14" fmla="*/ 115 w 115"/>
                <a:gd name="T15" fmla="*/ 74 h 81"/>
                <a:gd name="T16" fmla="*/ 113 w 115"/>
                <a:gd name="T17" fmla="*/ 77 h 81"/>
                <a:gd name="T18" fmla="*/ 92 w 115"/>
                <a:gd name="T19" fmla="*/ 7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81">
                  <a:moveTo>
                    <a:pt x="92" y="79"/>
                  </a:moveTo>
                  <a:cubicBezTo>
                    <a:pt x="78" y="79"/>
                    <a:pt x="59" y="76"/>
                    <a:pt x="38" y="66"/>
                  </a:cubicBezTo>
                  <a:cubicBezTo>
                    <a:pt x="5" y="51"/>
                    <a:pt x="0" y="5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5" y="1"/>
                    <a:pt x="5" y="2"/>
                  </a:cubicBezTo>
                  <a:cubicBezTo>
                    <a:pt x="5" y="3"/>
                    <a:pt x="9" y="48"/>
                    <a:pt x="39" y="62"/>
                  </a:cubicBezTo>
                  <a:cubicBezTo>
                    <a:pt x="78" y="81"/>
                    <a:pt x="112" y="72"/>
                    <a:pt x="112" y="72"/>
                  </a:cubicBezTo>
                  <a:cubicBezTo>
                    <a:pt x="114" y="72"/>
                    <a:pt x="115" y="73"/>
                    <a:pt x="115" y="74"/>
                  </a:cubicBezTo>
                  <a:cubicBezTo>
                    <a:pt x="115" y="75"/>
                    <a:pt x="115" y="76"/>
                    <a:pt x="113" y="77"/>
                  </a:cubicBezTo>
                  <a:cubicBezTo>
                    <a:pt x="113" y="77"/>
                    <a:pt x="105" y="79"/>
                    <a:pt x="92" y="79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91"/>
            <p:cNvSpPr>
              <a:spLocks/>
            </p:cNvSpPr>
            <p:nvPr/>
          </p:nvSpPr>
          <p:spPr bwMode="auto">
            <a:xfrm>
              <a:off x="1174965" y="8463731"/>
              <a:ext cx="101600" cy="90488"/>
            </a:xfrm>
            <a:custGeom>
              <a:avLst/>
              <a:gdLst>
                <a:gd name="T0" fmla="*/ 26 w 27"/>
                <a:gd name="T1" fmla="*/ 9 h 24"/>
                <a:gd name="T2" fmla="*/ 16 w 27"/>
                <a:gd name="T3" fmla="*/ 22 h 24"/>
                <a:gd name="T4" fmla="*/ 2 w 27"/>
                <a:gd name="T5" fmla="*/ 15 h 24"/>
                <a:gd name="T6" fmla="*/ 11 w 27"/>
                <a:gd name="T7" fmla="*/ 2 h 24"/>
                <a:gd name="T8" fmla="*/ 26 w 27"/>
                <a:gd name="T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4">
                  <a:moveTo>
                    <a:pt x="26" y="9"/>
                  </a:moveTo>
                  <a:cubicBezTo>
                    <a:pt x="27" y="15"/>
                    <a:pt x="23" y="20"/>
                    <a:pt x="16" y="22"/>
                  </a:cubicBezTo>
                  <a:cubicBezTo>
                    <a:pt x="10" y="24"/>
                    <a:pt x="3" y="20"/>
                    <a:pt x="2" y="15"/>
                  </a:cubicBezTo>
                  <a:cubicBezTo>
                    <a:pt x="0" y="9"/>
                    <a:pt x="5" y="3"/>
                    <a:pt x="11" y="2"/>
                  </a:cubicBezTo>
                  <a:cubicBezTo>
                    <a:pt x="18" y="0"/>
                    <a:pt x="25" y="3"/>
                    <a:pt x="26" y="9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Rectangle 192"/>
            <p:cNvSpPr>
              <a:spLocks noChangeArrowheads="1"/>
            </p:cNvSpPr>
            <p:nvPr/>
          </p:nvSpPr>
          <p:spPr bwMode="auto">
            <a:xfrm>
              <a:off x="1001927" y="8917756"/>
              <a:ext cx="177800" cy="41275"/>
            </a:xfrm>
            <a:prstGeom prst="rect">
              <a:avLst/>
            </a:prstGeom>
            <a:solidFill>
              <a:srgbClr val="B79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Oval 193"/>
            <p:cNvSpPr>
              <a:spLocks noChangeArrowheads="1"/>
            </p:cNvSpPr>
            <p:nvPr/>
          </p:nvSpPr>
          <p:spPr bwMode="auto">
            <a:xfrm>
              <a:off x="1251165" y="8881244"/>
              <a:ext cx="55563" cy="60325"/>
            </a:xfrm>
            <a:prstGeom prst="ellipse">
              <a:avLst/>
            </a:prstGeom>
            <a:solidFill>
              <a:srgbClr val="B79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Oval 194"/>
            <p:cNvSpPr>
              <a:spLocks noChangeArrowheads="1"/>
            </p:cNvSpPr>
            <p:nvPr/>
          </p:nvSpPr>
          <p:spPr bwMode="auto">
            <a:xfrm>
              <a:off x="1251165" y="9041581"/>
              <a:ext cx="55563" cy="60325"/>
            </a:xfrm>
            <a:prstGeom prst="ellipse">
              <a:avLst/>
            </a:prstGeom>
            <a:solidFill>
              <a:srgbClr val="B79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Oval 195"/>
            <p:cNvSpPr>
              <a:spLocks noChangeArrowheads="1"/>
            </p:cNvSpPr>
            <p:nvPr/>
          </p:nvSpPr>
          <p:spPr bwMode="auto">
            <a:xfrm>
              <a:off x="1251165" y="9203506"/>
              <a:ext cx="55563" cy="60325"/>
            </a:xfrm>
            <a:prstGeom prst="ellipse">
              <a:avLst/>
            </a:prstGeom>
            <a:solidFill>
              <a:srgbClr val="B79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Oval 196"/>
            <p:cNvSpPr>
              <a:spLocks noChangeArrowheads="1"/>
            </p:cNvSpPr>
            <p:nvPr/>
          </p:nvSpPr>
          <p:spPr bwMode="auto">
            <a:xfrm>
              <a:off x="1251165" y="9368606"/>
              <a:ext cx="55563" cy="57150"/>
            </a:xfrm>
            <a:prstGeom prst="ellipse">
              <a:avLst/>
            </a:prstGeom>
            <a:solidFill>
              <a:srgbClr val="B79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2" name="组合 421"/>
          <p:cNvGrpSpPr/>
          <p:nvPr/>
        </p:nvGrpSpPr>
        <p:grpSpPr>
          <a:xfrm>
            <a:off x="11135594" y="2293045"/>
            <a:ext cx="823912" cy="2276475"/>
            <a:chOff x="11135594" y="2293045"/>
            <a:chExt cx="823912" cy="2276475"/>
          </a:xfrm>
        </p:grpSpPr>
        <p:sp>
          <p:nvSpPr>
            <p:cNvPr id="215" name="Freeform 200"/>
            <p:cNvSpPr>
              <a:spLocks/>
            </p:cNvSpPr>
            <p:nvPr/>
          </p:nvSpPr>
          <p:spPr bwMode="auto">
            <a:xfrm>
              <a:off x="11234019" y="3607495"/>
              <a:ext cx="122237" cy="133350"/>
            </a:xfrm>
            <a:custGeom>
              <a:avLst/>
              <a:gdLst>
                <a:gd name="T0" fmla="*/ 5 w 45"/>
                <a:gd name="T1" fmla="*/ 1 h 49"/>
                <a:gd name="T2" fmla="*/ 0 w 45"/>
                <a:gd name="T3" fmla="*/ 6 h 49"/>
                <a:gd name="T4" fmla="*/ 2 w 45"/>
                <a:gd name="T5" fmla="*/ 31 h 49"/>
                <a:gd name="T6" fmla="*/ 22 w 45"/>
                <a:gd name="T7" fmla="*/ 48 h 49"/>
                <a:gd name="T8" fmla="*/ 45 w 45"/>
                <a:gd name="T9" fmla="*/ 29 h 49"/>
                <a:gd name="T10" fmla="*/ 44 w 45"/>
                <a:gd name="T11" fmla="*/ 0 h 49"/>
                <a:gd name="T12" fmla="*/ 5 w 45"/>
                <a:gd name="T13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9">
                  <a:moveTo>
                    <a:pt x="5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5" y="48"/>
                    <a:pt x="22" y="48"/>
                  </a:cubicBezTo>
                  <a:cubicBezTo>
                    <a:pt x="44" y="49"/>
                    <a:pt x="45" y="29"/>
                    <a:pt x="45" y="29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01"/>
            <p:cNvSpPr>
              <a:spLocks/>
            </p:cNvSpPr>
            <p:nvPr/>
          </p:nvSpPr>
          <p:spPr bwMode="auto">
            <a:xfrm>
              <a:off x="11230844" y="3056632"/>
              <a:ext cx="142875" cy="576263"/>
            </a:xfrm>
            <a:custGeom>
              <a:avLst/>
              <a:gdLst>
                <a:gd name="T0" fmla="*/ 53 w 53"/>
                <a:gd name="T1" fmla="*/ 15 h 212"/>
                <a:gd name="T2" fmla="*/ 39 w 53"/>
                <a:gd name="T3" fmla="*/ 1 h 212"/>
                <a:gd name="T4" fmla="*/ 10 w 53"/>
                <a:gd name="T5" fmla="*/ 11 h 212"/>
                <a:gd name="T6" fmla="*/ 0 w 53"/>
                <a:gd name="T7" fmla="*/ 212 h 212"/>
                <a:gd name="T8" fmla="*/ 40 w 53"/>
                <a:gd name="T9" fmla="*/ 212 h 212"/>
                <a:gd name="T10" fmla="*/ 53 w 53"/>
                <a:gd name="T11" fmla="*/ 1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212">
                  <a:moveTo>
                    <a:pt x="53" y="15"/>
                  </a:move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15" y="0"/>
                    <a:pt x="10" y="11"/>
                  </a:cubicBezTo>
                  <a:cubicBezTo>
                    <a:pt x="6" y="22"/>
                    <a:pt x="0" y="212"/>
                    <a:pt x="0" y="212"/>
                  </a:cubicBezTo>
                  <a:cubicBezTo>
                    <a:pt x="40" y="212"/>
                    <a:pt x="40" y="212"/>
                    <a:pt x="40" y="212"/>
                  </a:cubicBezTo>
                  <a:lnTo>
                    <a:pt x="53" y="15"/>
                  </a:lnTo>
                  <a:close/>
                </a:path>
              </a:pathLst>
            </a:custGeom>
            <a:solidFill>
              <a:srgbClr val="6FA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202"/>
            <p:cNvSpPr>
              <a:spLocks/>
            </p:cNvSpPr>
            <p:nvPr/>
          </p:nvSpPr>
          <p:spPr bwMode="auto">
            <a:xfrm>
              <a:off x="11314981" y="3143945"/>
              <a:ext cx="57150" cy="488950"/>
            </a:xfrm>
            <a:custGeom>
              <a:avLst/>
              <a:gdLst>
                <a:gd name="T0" fmla="*/ 5 w 21"/>
                <a:gd name="T1" fmla="*/ 36 h 180"/>
                <a:gd name="T2" fmla="*/ 2 w 21"/>
                <a:gd name="T3" fmla="*/ 180 h 180"/>
                <a:gd name="T4" fmla="*/ 9 w 21"/>
                <a:gd name="T5" fmla="*/ 180 h 180"/>
                <a:gd name="T6" fmla="*/ 21 w 21"/>
                <a:gd name="T7" fmla="*/ 0 h 180"/>
                <a:gd name="T8" fmla="*/ 5 w 21"/>
                <a:gd name="T9" fmla="*/ 3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0">
                  <a:moveTo>
                    <a:pt x="5" y="36"/>
                  </a:moveTo>
                  <a:cubicBezTo>
                    <a:pt x="0" y="53"/>
                    <a:pt x="2" y="180"/>
                    <a:pt x="2" y="180"/>
                  </a:cubicBezTo>
                  <a:cubicBezTo>
                    <a:pt x="9" y="180"/>
                    <a:pt x="9" y="180"/>
                    <a:pt x="9" y="18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3" y="12"/>
                    <a:pt x="9" y="22"/>
                    <a:pt x="5" y="36"/>
                  </a:cubicBezTo>
                  <a:close/>
                </a:path>
              </a:pathLst>
            </a:custGeom>
            <a:solidFill>
              <a:srgbClr val="69A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03"/>
            <p:cNvSpPr>
              <a:spLocks/>
            </p:cNvSpPr>
            <p:nvPr/>
          </p:nvSpPr>
          <p:spPr bwMode="auto">
            <a:xfrm>
              <a:off x="11273706" y="4512370"/>
              <a:ext cx="230187" cy="57150"/>
            </a:xfrm>
            <a:custGeom>
              <a:avLst/>
              <a:gdLst>
                <a:gd name="T0" fmla="*/ 13 w 85"/>
                <a:gd name="T1" fmla="*/ 1 h 21"/>
                <a:gd name="T2" fmla="*/ 2 w 85"/>
                <a:gd name="T3" fmla="*/ 9 h 21"/>
                <a:gd name="T4" fmla="*/ 6 w 85"/>
                <a:gd name="T5" fmla="*/ 20 h 21"/>
                <a:gd name="T6" fmla="*/ 78 w 85"/>
                <a:gd name="T7" fmla="*/ 16 h 21"/>
                <a:gd name="T8" fmla="*/ 77 w 85"/>
                <a:gd name="T9" fmla="*/ 1 h 21"/>
                <a:gd name="T10" fmla="*/ 13 w 85"/>
                <a:gd name="T1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1">
                  <a:moveTo>
                    <a:pt x="13" y="1"/>
                  </a:moveTo>
                  <a:cubicBezTo>
                    <a:pt x="13" y="1"/>
                    <a:pt x="2" y="7"/>
                    <a:pt x="2" y="9"/>
                  </a:cubicBezTo>
                  <a:cubicBezTo>
                    <a:pt x="2" y="11"/>
                    <a:pt x="0" y="20"/>
                    <a:pt x="6" y="20"/>
                  </a:cubicBezTo>
                  <a:cubicBezTo>
                    <a:pt x="12" y="21"/>
                    <a:pt x="71" y="19"/>
                    <a:pt x="78" y="16"/>
                  </a:cubicBezTo>
                  <a:cubicBezTo>
                    <a:pt x="85" y="13"/>
                    <a:pt x="80" y="1"/>
                    <a:pt x="77" y="1"/>
                  </a:cubicBezTo>
                  <a:cubicBezTo>
                    <a:pt x="74" y="0"/>
                    <a:pt x="13" y="1"/>
                    <a:pt x="13" y="1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04"/>
            <p:cNvSpPr>
              <a:spLocks/>
            </p:cNvSpPr>
            <p:nvPr/>
          </p:nvSpPr>
          <p:spPr bwMode="auto">
            <a:xfrm>
              <a:off x="11272119" y="3824983"/>
              <a:ext cx="230187" cy="712788"/>
            </a:xfrm>
            <a:custGeom>
              <a:avLst/>
              <a:gdLst>
                <a:gd name="T0" fmla="*/ 49 w 85"/>
                <a:gd name="T1" fmla="*/ 0 h 262"/>
                <a:gd name="T2" fmla="*/ 38 w 85"/>
                <a:gd name="T3" fmla="*/ 214 h 262"/>
                <a:gd name="T4" fmla="*/ 2 w 85"/>
                <a:gd name="T5" fmla="*/ 249 h 262"/>
                <a:gd name="T6" fmla="*/ 19 w 85"/>
                <a:gd name="T7" fmla="*/ 261 h 262"/>
                <a:gd name="T8" fmla="*/ 84 w 85"/>
                <a:gd name="T9" fmla="*/ 249 h 262"/>
                <a:gd name="T10" fmla="*/ 60 w 85"/>
                <a:gd name="T11" fmla="*/ 211 h 262"/>
                <a:gd name="T12" fmla="*/ 60 w 85"/>
                <a:gd name="T13" fmla="*/ 186 h 262"/>
                <a:gd name="T14" fmla="*/ 63 w 85"/>
                <a:gd name="T15" fmla="*/ 106 h 262"/>
                <a:gd name="T16" fmla="*/ 70 w 85"/>
                <a:gd name="T17" fmla="*/ 5 h 262"/>
                <a:gd name="T18" fmla="*/ 49 w 85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262">
                  <a:moveTo>
                    <a:pt x="49" y="0"/>
                  </a:moveTo>
                  <a:cubicBezTo>
                    <a:pt x="49" y="0"/>
                    <a:pt x="41" y="205"/>
                    <a:pt x="38" y="214"/>
                  </a:cubicBezTo>
                  <a:cubicBezTo>
                    <a:pt x="34" y="222"/>
                    <a:pt x="2" y="242"/>
                    <a:pt x="2" y="249"/>
                  </a:cubicBezTo>
                  <a:cubicBezTo>
                    <a:pt x="3" y="255"/>
                    <a:pt x="0" y="262"/>
                    <a:pt x="19" y="261"/>
                  </a:cubicBezTo>
                  <a:cubicBezTo>
                    <a:pt x="38" y="259"/>
                    <a:pt x="85" y="257"/>
                    <a:pt x="84" y="249"/>
                  </a:cubicBezTo>
                  <a:cubicBezTo>
                    <a:pt x="82" y="241"/>
                    <a:pt x="64" y="221"/>
                    <a:pt x="60" y="211"/>
                  </a:cubicBezTo>
                  <a:cubicBezTo>
                    <a:pt x="59" y="209"/>
                    <a:pt x="59" y="206"/>
                    <a:pt x="60" y="186"/>
                  </a:cubicBezTo>
                  <a:cubicBezTo>
                    <a:pt x="60" y="170"/>
                    <a:pt x="63" y="118"/>
                    <a:pt x="63" y="106"/>
                  </a:cubicBezTo>
                  <a:cubicBezTo>
                    <a:pt x="66" y="55"/>
                    <a:pt x="70" y="5"/>
                    <a:pt x="70" y="5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205"/>
            <p:cNvSpPr>
              <a:spLocks/>
            </p:cNvSpPr>
            <p:nvPr/>
          </p:nvSpPr>
          <p:spPr bwMode="auto">
            <a:xfrm>
              <a:off x="11310219" y="4436170"/>
              <a:ext cx="158750" cy="101600"/>
            </a:xfrm>
            <a:custGeom>
              <a:avLst/>
              <a:gdLst>
                <a:gd name="T0" fmla="*/ 0 w 59"/>
                <a:gd name="T1" fmla="*/ 11 h 37"/>
                <a:gd name="T2" fmla="*/ 26 w 59"/>
                <a:gd name="T3" fmla="*/ 34 h 37"/>
                <a:gd name="T4" fmla="*/ 29 w 59"/>
                <a:gd name="T5" fmla="*/ 37 h 37"/>
                <a:gd name="T6" fmla="*/ 32 w 59"/>
                <a:gd name="T7" fmla="*/ 34 h 37"/>
                <a:gd name="T8" fmla="*/ 42 w 59"/>
                <a:gd name="T9" fmla="*/ 13 h 37"/>
                <a:gd name="T10" fmla="*/ 59 w 59"/>
                <a:gd name="T11" fmla="*/ 6 h 37"/>
                <a:gd name="T12" fmla="*/ 55 w 59"/>
                <a:gd name="T13" fmla="*/ 0 h 37"/>
                <a:gd name="T14" fmla="*/ 30 w 59"/>
                <a:gd name="T15" fmla="*/ 14 h 37"/>
                <a:gd name="T16" fmla="*/ 9 w 59"/>
                <a:gd name="T17" fmla="*/ 3 h 37"/>
                <a:gd name="T18" fmla="*/ 0 w 59"/>
                <a:gd name="T19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7">
                  <a:moveTo>
                    <a:pt x="0" y="11"/>
                  </a:moveTo>
                  <a:cubicBezTo>
                    <a:pt x="0" y="11"/>
                    <a:pt x="21" y="4"/>
                    <a:pt x="26" y="34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22"/>
                    <a:pt x="42" y="13"/>
                  </a:cubicBezTo>
                  <a:cubicBezTo>
                    <a:pt x="52" y="4"/>
                    <a:pt x="59" y="6"/>
                    <a:pt x="59" y="6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36" y="2"/>
                    <a:pt x="30" y="14"/>
                  </a:cubicBezTo>
                  <a:cubicBezTo>
                    <a:pt x="30" y="14"/>
                    <a:pt x="22" y="2"/>
                    <a:pt x="9" y="3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206"/>
            <p:cNvSpPr>
              <a:spLocks/>
            </p:cNvSpPr>
            <p:nvPr/>
          </p:nvSpPr>
          <p:spPr bwMode="auto">
            <a:xfrm>
              <a:off x="11572156" y="4512370"/>
              <a:ext cx="230187" cy="57150"/>
            </a:xfrm>
            <a:custGeom>
              <a:avLst/>
              <a:gdLst>
                <a:gd name="T0" fmla="*/ 72 w 85"/>
                <a:gd name="T1" fmla="*/ 1 h 21"/>
                <a:gd name="T2" fmla="*/ 83 w 85"/>
                <a:gd name="T3" fmla="*/ 9 h 21"/>
                <a:gd name="T4" fmla="*/ 79 w 85"/>
                <a:gd name="T5" fmla="*/ 20 h 21"/>
                <a:gd name="T6" fmla="*/ 7 w 85"/>
                <a:gd name="T7" fmla="*/ 16 h 21"/>
                <a:gd name="T8" fmla="*/ 8 w 85"/>
                <a:gd name="T9" fmla="*/ 1 h 21"/>
                <a:gd name="T10" fmla="*/ 72 w 85"/>
                <a:gd name="T1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1">
                  <a:moveTo>
                    <a:pt x="72" y="1"/>
                  </a:moveTo>
                  <a:cubicBezTo>
                    <a:pt x="72" y="1"/>
                    <a:pt x="83" y="7"/>
                    <a:pt x="83" y="9"/>
                  </a:cubicBezTo>
                  <a:cubicBezTo>
                    <a:pt x="83" y="11"/>
                    <a:pt x="85" y="20"/>
                    <a:pt x="79" y="20"/>
                  </a:cubicBezTo>
                  <a:cubicBezTo>
                    <a:pt x="73" y="21"/>
                    <a:pt x="14" y="19"/>
                    <a:pt x="7" y="16"/>
                  </a:cubicBezTo>
                  <a:cubicBezTo>
                    <a:pt x="0" y="13"/>
                    <a:pt x="5" y="1"/>
                    <a:pt x="8" y="1"/>
                  </a:cubicBezTo>
                  <a:cubicBezTo>
                    <a:pt x="11" y="0"/>
                    <a:pt x="72" y="1"/>
                    <a:pt x="72" y="1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07"/>
            <p:cNvSpPr>
              <a:spLocks/>
            </p:cNvSpPr>
            <p:nvPr/>
          </p:nvSpPr>
          <p:spPr bwMode="auto">
            <a:xfrm>
              <a:off x="11575331" y="3824983"/>
              <a:ext cx="230187" cy="712788"/>
            </a:xfrm>
            <a:custGeom>
              <a:avLst/>
              <a:gdLst>
                <a:gd name="T0" fmla="*/ 36 w 85"/>
                <a:gd name="T1" fmla="*/ 0 h 262"/>
                <a:gd name="T2" fmla="*/ 48 w 85"/>
                <a:gd name="T3" fmla="*/ 214 h 262"/>
                <a:gd name="T4" fmla="*/ 83 w 85"/>
                <a:gd name="T5" fmla="*/ 249 h 262"/>
                <a:gd name="T6" fmla="*/ 66 w 85"/>
                <a:gd name="T7" fmla="*/ 261 h 262"/>
                <a:gd name="T8" fmla="*/ 1 w 85"/>
                <a:gd name="T9" fmla="*/ 249 h 262"/>
                <a:gd name="T10" fmla="*/ 25 w 85"/>
                <a:gd name="T11" fmla="*/ 211 h 262"/>
                <a:gd name="T12" fmla="*/ 26 w 85"/>
                <a:gd name="T13" fmla="*/ 186 h 262"/>
                <a:gd name="T14" fmla="*/ 22 w 85"/>
                <a:gd name="T15" fmla="*/ 106 h 262"/>
                <a:gd name="T16" fmla="*/ 15 w 85"/>
                <a:gd name="T17" fmla="*/ 5 h 262"/>
                <a:gd name="T18" fmla="*/ 36 w 85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262">
                  <a:moveTo>
                    <a:pt x="36" y="0"/>
                  </a:moveTo>
                  <a:cubicBezTo>
                    <a:pt x="36" y="0"/>
                    <a:pt x="44" y="205"/>
                    <a:pt x="48" y="214"/>
                  </a:cubicBezTo>
                  <a:cubicBezTo>
                    <a:pt x="52" y="222"/>
                    <a:pt x="83" y="242"/>
                    <a:pt x="83" y="249"/>
                  </a:cubicBezTo>
                  <a:cubicBezTo>
                    <a:pt x="82" y="255"/>
                    <a:pt x="85" y="262"/>
                    <a:pt x="66" y="261"/>
                  </a:cubicBezTo>
                  <a:cubicBezTo>
                    <a:pt x="47" y="259"/>
                    <a:pt x="0" y="257"/>
                    <a:pt x="1" y="249"/>
                  </a:cubicBezTo>
                  <a:cubicBezTo>
                    <a:pt x="3" y="241"/>
                    <a:pt x="21" y="221"/>
                    <a:pt x="25" y="211"/>
                  </a:cubicBezTo>
                  <a:cubicBezTo>
                    <a:pt x="26" y="209"/>
                    <a:pt x="26" y="206"/>
                    <a:pt x="26" y="186"/>
                  </a:cubicBezTo>
                  <a:cubicBezTo>
                    <a:pt x="25" y="170"/>
                    <a:pt x="22" y="118"/>
                    <a:pt x="22" y="106"/>
                  </a:cubicBezTo>
                  <a:cubicBezTo>
                    <a:pt x="19" y="55"/>
                    <a:pt x="15" y="5"/>
                    <a:pt x="15" y="5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08"/>
            <p:cNvSpPr>
              <a:spLocks/>
            </p:cNvSpPr>
            <p:nvPr/>
          </p:nvSpPr>
          <p:spPr bwMode="auto">
            <a:xfrm>
              <a:off x="11607081" y="4436170"/>
              <a:ext cx="160337" cy="101600"/>
            </a:xfrm>
            <a:custGeom>
              <a:avLst/>
              <a:gdLst>
                <a:gd name="T0" fmla="*/ 59 w 59"/>
                <a:gd name="T1" fmla="*/ 11 h 37"/>
                <a:gd name="T2" fmla="*/ 33 w 59"/>
                <a:gd name="T3" fmla="*/ 34 h 37"/>
                <a:gd name="T4" fmla="*/ 30 w 59"/>
                <a:gd name="T5" fmla="*/ 37 h 37"/>
                <a:gd name="T6" fmla="*/ 27 w 59"/>
                <a:gd name="T7" fmla="*/ 34 h 37"/>
                <a:gd name="T8" fmla="*/ 17 w 59"/>
                <a:gd name="T9" fmla="*/ 13 h 37"/>
                <a:gd name="T10" fmla="*/ 0 w 59"/>
                <a:gd name="T11" fmla="*/ 6 h 37"/>
                <a:gd name="T12" fmla="*/ 4 w 59"/>
                <a:gd name="T13" fmla="*/ 0 h 37"/>
                <a:gd name="T14" fmla="*/ 29 w 59"/>
                <a:gd name="T15" fmla="*/ 14 h 37"/>
                <a:gd name="T16" fmla="*/ 50 w 59"/>
                <a:gd name="T17" fmla="*/ 3 h 37"/>
                <a:gd name="T18" fmla="*/ 59 w 59"/>
                <a:gd name="T19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7">
                  <a:moveTo>
                    <a:pt x="59" y="11"/>
                  </a:moveTo>
                  <a:cubicBezTo>
                    <a:pt x="59" y="11"/>
                    <a:pt x="38" y="4"/>
                    <a:pt x="33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22"/>
                    <a:pt x="17" y="13"/>
                  </a:cubicBezTo>
                  <a:cubicBezTo>
                    <a:pt x="7" y="4"/>
                    <a:pt x="0" y="6"/>
                    <a:pt x="0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3" y="2"/>
                    <a:pt x="29" y="14"/>
                  </a:cubicBezTo>
                  <a:cubicBezTo>
                    <a:pt x="29" y="14"/>
                    <a:pt x="37" y="2"/>
                    <a:pt x="50" y="3"/>
                  </a:cubicBezTo>
                  <a:lnTo>
                    <a:pt x="59" y="11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09"/>
            <p:cNvSpPr>
              <a:spLocks/>
            </p:cNvSpPr>
            <p:nvPr/>
          </p:nvSpPr>
          <p:spPr bwMode="auto">
            <a:xfrm>
              <a:off x="11326094" y="3553520"/>
              <a:ext cx="417512" cy="477838"/>
            </a:xfrm>
            <a:custGeom>
              <a:avLst/>
              <a:gdLst>
                <a:gd name="T0" fmla="*/ 37 w 263"/>
                <a:gd name="T1" fmla="*/ 0 h 301"/>
                <a:gd name="T2" fmla="*/ 5 w 263"/>
                <a:gd name="T3" fmla="*/ 26 h 301"/>
                <a:gd name="T4" fmla="*/ 0 w 263"/>
                <a:gd name="T5" fmla="*/ 301 h 301"/>
                <a:gd name="T6" fmla="*/ 114 w 263"/>
                <a:gd name="T7" fmla="*/ 301 h 301"/>
                <a:gd name="T8" fmla="*/ 119 w 263"/>
                <a:gd name="T9" fmla="*/ 120 h 301"/>
                <a:gd name="T10" fmla="*/ 138 w 263"/>
                <a:gd name="T11" fmla="*/ 120 h 301"/>
                <a:gd name="T12" fmla="*/ 152 w 263"/>
                <a:gd name="T13" fmla="*/ 301 h 301"/>
                <a:gd name="T14" fmla="*/ 263 w 263"/>
                <a:gd name="T15" fmla="*/ 301 h 301"/>
                <a:gd name="T16" fmla="*/ 249 w 263"/>
                <a:gd name="T17" fmla="*/ 26 h 301"/>
                <a:gd name="T18" fmla="*/ 37 w 263"/>
                <a:gd name="T1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301">
                  <a:moveTo>
                    <a:pt x="37" y="0"/>
                  </a:moveTo>
                  <a:lnTo>
                    <a:pt x="5" y="26"/>
                  </a:lnTo>
                  <a:lnTo>
                    <a:pt x="0" y="301"/>
                  </a:lnTo>
                  <a:lnTo>
                    <a:pt x="114" y="301"/>
                  </a:lnTo>
                  <a:lnTo>
                    <a:pt x="119" y="120"/>
                  </a:lnTo>
                  <a:lnTo>
                    <a:pt x="138" y="120"/>
                  </a:lnTo>
                  <a:lnTo>
                    <a:pt x="152" y="301"/>
                  </a:lnTo>
                  <a:lnTo>
                    <a:pt x="263" y="301"/>
                  </a:lnTo>
                  <a:lnTo>
                    <a:pt x="249" y="2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10"/>
            <p:cNvSpPr>
              <a:spLocks/>
            </p:cNvSpPr>
            <p:nvPr/>
          </p:nvSpPr>
          <p:spPr bwMode="auto">
            <a:xfrm>
              <a:off x="11334031" y="3053457"/>
              <a:ext cx="625475" cy="598488"/>
            </a:xfrm>
            <a:custGeom>
              <a:avLst/>
              <a:gdLst>
                <a:gd name="T0" fmla="*/ 1 w 231"/>
                <a:gd name="T1" fmla="*/ 2 h 220"/>
                <a:gd name="T2" fmla="*/ 140 w 231"/>
                <a:gd name="T3" fmla="*/ 1 h 220"/>
                <a:gd name="T4" fmla="*/ 177 w 231"/>
                <a:gd name="T5" fmla="*/ 20 h 220"/>
                <a:gd name="T6" fmla="*/ 231 w 231"/>
                <a:gd name="T7" fmla="*/ 125 h 220"/>
                <a:gd name="T8" fmla="*/ 177 w 231"/>
                <a:gd name="T9" fmla="*/ 220 h 220"/>
                <a:gd name="T10" fmla="*/ 141 w 231"/>
                <a:gd name="T11" fmla="*/ 191 h 220"/>
                <a:gd name="T12" fmla="*/ 185 w 231"/>
                <a:gd name="T13" fmla="*/ 125 h 220"/>
                <a:gd name="T14" fmla="*/ 143 w 231"/>
                <a:gd name="T15" fmla="*/ 55 h 220"/>
                <a:gd name="T16" fmla="*/ 143 w 231"/>
                <a:gd name="T17" fmla="*/ 199 h 220"/>
                <a:gd name="T18" fmla="*/ 0 w 231"/>
                <a:gd name="T19" fmla="*/ 198 h 220"/>
                <a:gd name="T20" fmla="*/ 1 w 231"/>
                <a:gd name="T21" fmla="*/ 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220">
                  <a:moveTo>
                    <a:pt x="1" y="2"/>
                  </a:moveTo>
                  <a:cubicBezTo>
                    <a:pt x="140" y="1"/>
                    <a:pt x="140" y="1"/>
                    <a:pt x="140" y="1"/>
                  </a:cubicBezTo>
                  <a:cubicBezTo>
                    <a:pt x="140" y="1"/>
                    <a:pt x="164" y="0"/>
                    <a:pt x="177" y="20"/>
                  </a:cubicBezTo>
                  <a:cubicBezTo>
                    <a:pt x="190" y="40"/>
                    <a:pt x="231" y="113"/>
                    <a:pt x="231" y="125"/>
                  </a:cubicBezTo>
                  <a:cubicBezTo>
                    <a:pt x="231" y="142"/>
                    <a:pt x="177" y="220"/>
                    <a:pt x="177" y="220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1"/>
                    <a:pt x="185" y="131"/>
                    <a:pt x="185" y="125"/>
                  </a:cubicBezTo>
                  <a:cubicBezTo>
                    <a:pt x="185" y="118"/>
                    <a:pt x="143" y="55"/>
                    <a:pt x="143" y="55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0" y="198"/>
                    <a:pt x="0" y="198"/>
                    <a:pt x="0" y="198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6FA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11"/>
            <p:cNvSpPr>
              <a:spLocks/>
            </p:cNvSpPr>
            <p:nvPr/>
          </p:nvSpPr>
          <p:spPr bwMode="auto">
            <a:xfrm>
              <a:off x="11643594" y="3572570"/>
              <a:ext cx="166687" cy="168275"/>
            </a:xfrm>
            <a:custGeom>
              <a:avLst/>
              <a:gdLst>
                <a:gd name="T0" fmla="*/ 27 w 62"/>
                <a:gd name="T1" fmla="*/ 0 h 62"/>
                <a:gd name="T2" fmla="*/ 10 w 62"/>
                <a:gd name="T3" fmla="*/ 19 h 62"/>
                <a:gd name="T4" fmla="*/ 11 w 62"/>
                <a:gd name="T5" fmla="*/ 46 h 62"/>
                <a:gd name="T6" fmla="*/ 41 w 62"/>
                <a:gd name="T7" fmla="*/ 48 h 62"/>
                <a:gd name="T8" fmla="*/ 62 w 62"/>
                <a:gd name="T9" fmla="*/ 28 h 62"/>
                <a:gd name="T10" fmla="*/ 27 w 62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2">
                  <a:moveTo>
                    <a:pt x="27" y="0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0" y="34"/>
                    <a:pt x="11" y="46"/>
                  </a:cubicBezTo>
                  <a:cubicBezTo>
                    <a:pt x="27" y="62"/>
                    <a:pt x="41" y="48"/>
                    <a:pt x="41" y="48"/>
                  </a:cubicBezTo>
                  <a:cubicBezTo>
                    <a:pt x="62" y="28"/>
                    <a:pt x="62" y="28"/>
                    <a:pt x="62" y="28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12"/>
            <p:cNvSpPr>
              <a:spLocks/>
            </p:cNvSpPr>
            <p:nvPr/>
          </p:nvSpPr>
          <p:spPr bwMode="auto">
            <a:xfrm>
              <a:off x="11476906" y="2950270"/>
              <a:ext cx="87312" cy="152400"/>
            </a:xfrm>
            <a:custGeom>
              <a:avLst/>
              <a:gdLst>
                <a:gd name="T0" fmla="*/ 0 w 32"/>
                <a:gd name="T1" fmla="*/ 0 h 56"/>
                <a:gd name="T2" fmla="*/ 0 w 32"/>
                <a:gd name="T3" fmla="*/ 36 h 56"/>
                <a:gd name="T4" fmla="*/ 17 w 32"/>
                <a:gd name="T5" fmla="*/ 55 h 56"/>
                <a:gd name="T6" fmla="*/ 32 w 32"/>
                <a:gd name="T7" fmla="*/ 36 h 56"/>
                <a:gd name="T8" fmla="*/ 30 w 32"/>
                <a:gd name="T9" fmla="*/ 0 h 56"/>
                <a:gd name="T10" fmla="*/ 0 w 32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1" y="56"/>
                    <a:pt x="17" y="55"/>
                  </a:cubicBezTo>
                  <a:cubicBezTo>
                    <a:pt x="32" y="54"/>
                    <a:pt x="32" y="36"/>
                    <a:pt x="32" y="36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213"/>
            <p:cNvSpPr>
              <a:spLocks/>
            </p:cNvSpPr>
            <p:nvPr/>
          </p:nvSpPr>
          <p:spPr bwMode="auto">
            <a:xfrm>
              <a:off x="11476906" y="2950270"/>
              <a:ext cx="84137" cy="38100"/>
            </a:xfrm>
            <a:custGeom>
              <a:avLst/>
              <a:gdLst>
                <a:gd name="T0" fmla="*/ 17 w 31"/>
                <a:gd name="T1" fmla="*/ 14 h 14"/>
                <a:gd name="T2" fmla="*/ 31 w 31"/>
                <a:gd name="T3" fmla="*/ 13 h 14"/>
                <a:gd name="T4" fmla="*/ 30 w 31"/>
                <a:gd name="T5" fmla="*/ 0 h 14"/>
                <a:gd name="T6" fmla="*/ 0 w 31"/>
                <a:gd name="T7" fmla="*/ 0 h 14"/>
                <a:gd name="T8" fmla="*/ 0 w 31"/>
                <a:gd name="T9" fmla="*/ 12 h 14"/>
                <a:gd name="T10" fmla="*/ 17 w 31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4">
                  <a:moveTo>
                    <a:pt x="17" y="14"/>
                  </a:moveTo>
                  <a:cubicBezTo>
                    <a:pt x="21" y="14"/>
                    <a:pt x="26" y="14"/>
                    <a:pt x="31" y="13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6" y="12"/>
                    <a:pt x="11" y="14"/>
                    <a:pt x="17" y="14"/>
                  </a:cubicBezTo>
                  <a:close/>
                </a:path>
              </a:pathLst>
            </a:custGeom>
            <a:solidFill>
              <a:srgbClr val="F2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14"/>
            <p:cNvSpPr>
              <a:spLocks/>
            </p:cNvSpPr>
            <p:nvPr/>
          </p:nvSpPr>
          <p:spPr bwMode="auto">
            <a:xfrm>
              <a:off x="11716619" y="3564633"/>
              <a:ext cx="4762" cy="14288"/>
            </a:xfrm>
            <a:custGeom>
              <a:avLst/>
              <a:gdLst>
                <a:gd name="T0" fmla="*/ 0 w 3"/>
                <a:gd name="T1" fmla="*/ 5 h 9"/>
                <a:gd name="T2" fmla="*/ 3 w 3"/>
                <a:gd name="T3" fmla="*/ 0 h 9"/>
                <a:gd name="T4" fmla="*/ 3 w 3"/>
                <a:gd name="T5" fmla="*/ 9 h 9"/>
                <a:gd name="T6" fmla="*/ 0 w 3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9">
                  <a:moveTo>
                    <a:pt x="0" y="5"/>
                  </a:moveTo>
                  <a:lnTo>
                    <a:pt x="3" y="0"/>
                  </a:lnTo>
                  <a:lnTo>
                    <a:pt x="3" y="9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A8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15"/>
            <p:cNvSpPr>
              <a:spLocks/>
            </p:cNvSpPr>
            <p:nvPr/>
          </p:nvSpPr>
          <p:spPr bwMode="auto">
            <a:xfrm>
              <a:off x="11135594" y="2293045"/>
              <a:ext cx="762000" cy="477838"/>
            </a:xfrm>
            <a:custGeom>
              <a:avLst/>
              <a:gdLst>
                <a:gd name="T0" fmla="*/ 18 w 281"/>
                <a:gd name="T1" fmla="*/ 169 h 176"/>
                <a:gd name="T2" fmla="*/ 0 w 281"/>
                <a:gd name="T3" fmla="*/ 73 h 176"/>
                <a:gd name="T4" fmla="*/ 111 w 281"/>
                <a:gd name="T5" fmla="*/ 1 h 176"/>
                <a:gd name="T6" fmla="*/ 267 w 281"/>
                <a:gd name="T7" fmla="*/ 53 h 176"/>
                <a:gd name="T8" fmla="*/ 250 w 281"/>
                <a:gd name="T9" fmla="*/ 176 h 176"/>
                <a:gd name="T10" fmla="*/ 18 w 281"/>
                <a:gd name="T11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176">
                  <a:moveTo>
                    <a:pt x="18" y="169"/>
                  </a:moveTo>
                  <a:cubicBezTo>
                    <a:pt x="18" y="169"/>
                    <a:pt x="0" y="90"/>
                    <a:pt x="0" y="73"/>
                  </a:cubicBezTo>
                  <a:cubicBezTo>
                    <a:pt x="0" y="40"/>
                    <a:pt x="12" y="3"/>
                    <a:pt x="111" y="1"/>
                  </a:cubicBezTo>
                  <a:cubicBezTo>
                    <a:pt x="210" y="0"/>
                    <a:pt x="254" y="7"/>
                    <a:pt x="267" y="53"/>
                  </a:cubicBezTo>
                  <a:cubicBezTo>
                    <a:pt x="281" y="99"/>
                    <a:pt x="250" y="176"/>
                    <a:pt x="250" y="176"/>
                  </a:cubicBezTo>
                  <a:lnTo>
                    <a:pt x="18" y="169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16"/>
            <p:cNvSpPr>
              <a:spLocks/>
            </p:cNvSpPr>
            <p:nvPr/>
          </p:nvSpPr>
          <p:spPr bwMode="auto">
            <a:xfrm>
              <a:off x="11214969" y="2493070"/>
              <a:ext cx="576262" cy="487363"/>
            </a:xfrm>
            <a:custGeom>
              <a:avLst/>
              <a:gdLst>
                <a:gd name="T0" fmla="*/ 0 w 213"/>
                <a:gd name="T1" fmla="*/ 18 h 179"/>
                <a:gd name="T2" fmla="*/ 3 w 213"/>
                <a:gd name="T3" fmla="*/ 153 h 179"/>
                <a:gd name="T4" fmla="*/ 48 w 213"/>
                <a:gd name="T5" fmla="*/ 178 h 179"/>
                <a:gd name="T6" fmla="*/ 191 w 213"/>
                <a:gd name="T7" fmla="*/ 178 h 179"/>
                <a:gd name="T8" fmla="*/ 212 w 213"/>
                <a:gd name="T9" fmla="*/ 160 h 179"/>
                <a:gd name="T10" fmla="*/ 212 w 213"/>
                <a:gd name="T11" fmla="*/ 18 h 179"/>
                <a:gd name="T12" fmla="*/ 0 w 213"/>
                <a:gd name="T13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79">
                  <a:moveTo>
                    <a:pt x="0" y="18"/>
                  </a:moveTo>
                  <a:cubicBezTo>
                    <a:pt x="0" y="18"/>
                    <a:pt x="3" y="133"/>
                    <a:pt x="3" y="153"/>
                  </a:cubicBezTo>
                  <a:cubicBezTo>
                    <a:pt x="3" y="172"/>
                    <a:pt x="7" y="177"/>
                    <a:pt x="48" y="178"/>
                  </a:cubicBezTo>
                  <a:cubicBezTo>
                    <a:pt x="88" y="179"/>
                    <a:pt x="191" y="178"/>
                    <a:pt x="191" y="178"/>
                  </a:cubicBezTo>
                  <a:cubicBezTo>
                    <a:pt x="191" y="178"/>
                    <a:pt x="212" y="179"/>
                    <a:pt x="212" y="160"/>
                  </a:cubicBezTo>
                  <a:cubicBezTo>
                    <a:pt x="213" y="141"/>
                    <a:pt x="212" y="18"/>
                    <a:pt x="212" y="18"/>
                  </a:cubicBezTo>
                  <a:cubicBezTo>
                    <a:pt x="212" y="18"/>
                    <a:pt x="97" y="0"/>
                    <a:pt x="0" y="18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Oval 217"/>
            <p:cNvSpPr>
              <a:spLocks noChangeArrowheads="1"/>
            </p:cNvSpPr>
            <p:nvPr/>
          </p:nvSpPr>
          <p:spPr bwMode="auto">
            <a:xfrm>
              <a:off x="11154644" y="2708970"/>
              <a:ext cx="107950" cy="10795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Oval 218"/>
            <p:cNvSpPr>
              <a:spLocks noChangeArrowheads="1"/>
            </p:cNvSpPr>
            <p:nvPr/>
          </p:nvSpPr>
          <p:spPr bwMode="auto">
            <a:xfrm>
              <a:off x="11743606" y="2708970"/>
              <a:ext cx="107950" cy="10795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Oval 219"/>
            <p:cNvSpPr>
              <a:spLocks noChangeArrowheads="1"/>
            </p:cNvSpPr>
            <p:nvPr/>
          </p:nvSpPr>
          <p:spPr bwMode="auto">
            <a:xfrm>
              <a:off x="11292756" y="2629595"/>
              <a:ext cx="65087" cy="65088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Oval 220"/>
            <p:cNvSpPr>
              <a:spLocks noChangeArrowheads="1"/>
            </p:cNvSpPr>
            <p:nvPr/>
          </p:nvSpPr>
          <p:spPr bwMode="auto">
            <a:xfrm>
              <a:off x="11661056" y="2629595"/>
              <a:ext cx="63500" cy="65088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221"/>
            <p:cNvSpPr>
              <a:spLocks/>
            </p:cNvSpPr>
            <p:nvPr/>
          </p:nvSpPr>
          <p:spPr bwMode="auto">
            <a:xfrm>
              <a:off x="11461031" y="2629595"/>
              <a:ext cx="76200" cy="187325"/>
            </a:xfrm>
            <a:custGeom>
              <a:avLst/>
              <a:gdLst>
                <a:gd name="T0" fmla="*/ 21 w 48"/>
                <a:gd name="T1" fmla="*/ 0 h 118"/>
                <a:gd name="T2" fmla="*/ 0 w 48"/>
                <a:gd name="T3" fmla="*/ 118 h 118"/>
                <a:gd name="T4" fmla="*/ 48 w 48"/>
                <a:gd name="T5" fmla="*/ 118 h 118"/>
                <a:gd name="T6" fmla="*/ 21 w 48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18">
                  <a:moveTo>
                    <a:pt x="21" y="0"/>
                  </a:moveTo>
                  <a:lnTo>
                    <a:pt x="0" y="118"/>
                  </a:lnTo>
                  <a:lnTo>
                    <a:pt x="48" y="11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5B3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22"/>
            <p:cNvSpPr>
              <a:spLocks/>
            </p:cNvSpPr>
            <p:nvPr/>
          </p:nvSpPr>
          <p:spPr bwMode="auto">
            <a:xfrm>
              <a:off x="11373719" y="2785170"/>
              <a:ext cx="333375" cy="133350"/>
            </a:xfrm>
            <a:custGeom>
              <a:avLst/>
              <a:gdLst>
                <a:gd name="T0" fmla="*/ 15 w 123"/>
                <a:gd name="T1" fmla="*/ 49 h 49"/>
                <a:gd name="T2" fmla="*/ 2 w 123"/>
                <a:gd name="T3" fmla="*/ 49 h 49"/>
                <a:gd name="T4" fmla="*/ 0 w 123"/>
                <a:gd name="T5" fmla="*/ 46 h 49"/>
                <a:gd name="T6" fmla="*/ 2 w 123"/>
                <a:gd name="T7" fmla="*/ 44 h 49"/>
                <a:gd name="T8" fmla="*/ 80 w 123"/>
                <a:gd name="T9" fmla="*/ 33 h 49"/>
                <a:gd name="T10" fmla="*/ 119 w 123"/>
                <a:gd name="T11" fmla="*/ 2 h 49"/>
                <a:gd name="T12" fmla="*/ 121 w 123"/>
                <a:gd name="T13" fmla="*/ 1 h 49"/>
                <a:gd name="T14" fmla="*/ 123 w 123"/>
                <a:gd name="T15" fmla="*/ 3 h 49"/>
                <a:gd name="T16" fmla="*/ 82 w 123"/>
                <a:gd name="T17" fmla="*/ 37 h 49"/>
                <a:gd name="T18" fmla="*/ 15 w 123"/>
                <a:gd name="T1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49">
                  <a:moveTo>
                    <a:pt x="15" y="49"/>
                  </a:moveTo>
                  <a:cubicBezTo>
                    <a:pt x="7" y="49"/>
                    <a:pt x="2" y="49"/>
                    <a:pt x="2" y="49"/>
                  </a:cubicBezTo>
                  <a:cubicBezTo>
                    <a:pt x="0" y="49"/>
                    <a:pt x="0" y="47"/>
                    <a:pt x="0" y="46"/>
                  </a:cubicBezTo>
                  <a:cubicBezTo>
                    <a:pt x="0" y="45"/>
                    <a:pt x="1" y="44"/>
                    <a:pt x="2" y="44"/>
                  </a:cubicBezTo>
                  <a:cubicBezTo>
                    <a:pt x="2" y="44"/>
                    <a:pt x="48" y="48"/>
                    <a:pt x="80" y="33"/>
                  </a:cubicBezTo>
                  <a:cubicBezTo>
                    <a:pt x="112" y="19"/>
                    <a:pt x="119" y="2"/>
                    <a:pt x="119" y="2"/>
                  </a:cubicBezTo>
                  <a:cubicBezTo>
                    <a:pt x="119" y="1"/>
                    <a:pt x="120" y="0"/>
                    <a:pt x="121" y="1"/>
                  </a:cubicBezTo>
                  <a:cubicBezTo>
                    <a:pt x="123" y="1"/>
                    <a:pt x="123" y="2"/>
                    <a:pt x="123" y="3"/>
                  </a:cubicBezTo>
                  <a:cubicBezTo>
                    <a:pt x="122" y="4"/>
                    <a:pt x="116" y="22"/>
                    <a:pt x="82" y="37"/>
                  </a:cubicBezTo>
                  <a:cubicBezTo>
                    <a:pt x="59" y="47"/>
                    <a:pt x="31" y="49"/>
                    <a:pt x="15" y="49"/>
                  </a:cubicBezTo>
                  <a:close/>
                </a:path>
              </a:pathLst>
            </a:cu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223"/>
            <p:cNvSpPr>
              <a:spLocks noEditPoints="1"/>
            </p:cNvSpPr>
            <p:nvPr/>
          </p:nvSpPr>
          <p:spPr bwMode="auto">
            <a:xfrm>
              <a:off x="11407056" y="3258245"/>
              <a:ext cx="227012" cy="227013"/>
            </a:xfrm>
            <a:custGeom>
              <a:avLst/>
              <a:gdLst>
                <a:gd name="T0" fmla="*/ 42 w 84"/>
                <a:gd name="T1" fmla="*/ 0 h 84"/>
                <a:gd name="T2" fmla="*/ 0 w 84"/>
                <a:gd name="T3" fmla="*/ 42 h 84"/>
                <a:gd name="T4" fmla="*/ 42 w 84"/>
                <a:gd name="T5" fmla="*/ 84 h 84"/>
                <a:gd name="T6" fmla="*/ 84 w 84"/>
                <a:gd name="T7" fmla="*/ 42 h 84"/>
                <a:gd name="T8" fmla="*/ 42 w 84"/>
                <a:gd name="T9" fmla="*/ 0 h 84"/>
                <a:gd name="T10" fmla="*/ 42 w 84"/>
                <a:gd name="T11" fmla="*/ 74 h 84"/>
                <a:gd name="T12" fmla="*/ 9 w 84"/>
                <a:gd name="T13" fmla="*/ 42 h 84"/>
                <a:gd name="T14" fmla="*/ 42 w 84"/>
                <a:gd name="T15" fmla="*/ 10 h 84"/>
                <a:gd name="T16" fmla="*/ 74 w 84"/>
                <a:gd name="T17" fmla="*/ 42 h 84"/>
                <a:gd name="T18" fmla="*/ 42 w 84"/>
                <a:gd name="T19" fmla="*/ 7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4"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65" y="84"/>
                    <a:pt x="84" y="65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lose/>
                  <a:moveTo>
                    <a:pt x="42" y="74"/>
                  </a:moveTo>
                  <a:cubicBezTo>
                    <a:pt x="24" y="74"/>
                    <a:pt x="9" y="60"/>
                    <a:pt x="9" y="42"/>
                  </a:cubicBezTo>
                  <a:cubicBezTo>
                    <a:pt x="9" y="24"/>
                    <a:pt x="24" y="10"/>
                    <a:pt x="42" y="10"/>
                  </a:cubicBezTo>
                  <a:cubicBezTo>
                    <a:pt x="60" y="10"/>
                    <a:pt x="74" y="24"/>
                    <a:pt x="74" y="42"/>
                  </a:cubicBezTo>
                  <a:cubicBezTo>
                    <a:pt x="74" y="60"/>
                    <a:pt x="60" y="74"/>
                    <a:pt x="42" y="74"/>
                  </a:cubicBezTo>
                  <a:close/>
                </a:path>
              </a:pathLst>
            </a:custGeom>
            <a:solidFill>
              <a:srgbClr val="276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Oval 224"/>
            <p:cNvSpPr>
              <a:spLocks noChangeArrowheads="1"/>
            </p:cNvSpPr>
            <p:nvPr/>
          </p:nvSpPr>
          <p:spPr bwMode="auto">
            <a:xfrm>
              <a:off x="11456269" y="3305870"/>
              <a:ext cx="130175" cy="130175"/>
            </a:xfrm>
            <a:prstGeom prst="ellipse">
              <a:avLst/>
            </a:prstGeom>
            <a:solidFill>
              <a:srgbClr val="276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1" name="组合 420"/>
          <p:cNvGrpSpPr/>
          <p:nvPr/>
        </p:nvGrpSpPr>
        <p:grpSpPr>
          <a:xfrm>
            <a:off x="9648106" y="1977132"/>
            <a:ext cx="1012825" cy="2590801"/>
            <a:chOff x="9648106" y="1977132"/>
            <a:chExt cx="1012825" cy="2590801"/>
          </a:xfrm>
        </p:grpSpPr>
        <p:sp>
          <p:nvSpPr>
            <p:cNvPr id="240" name="Freeform 225"/>
            <p:cNvSpPr>
              <a:spLocks/>
            </p:cNvSpPr>
            <p:nvPr/>
          </p:nvSpPr>
          <p:spPr bwMode="auto">
            <a:xfrm>
              <a:off x="10357719" y="3461445"/>
              <a:ext cx="114300" cy="133350"/>
            </a:xfrm>
            <a:custGeom>
              <a:avLst/>
              <a:gdLst>
                <a:gd name="T0" fmla="*/ 42 w 42"/>
                <a:gd name="T1" fmla="*/ 0 h 49"/>
                <a:gd name="T2" fmla="*/ 42 w 42"/>
                <a:gd name="T3" fmla="*/ 6 h 49"/>
                <a:gd name="T4" fmla="*/ 41 w 42"/>
                <a:gd name="T5" fmla="*/ 30 h 49"/>
                <a:gd name="T6" fmla="*/ 23 w 42"/>
                <a:gd name="T7" fmla="*/ 47 h 49"/>
                <a:gd name="T8" fmla="*/ 0 w 42"/>
                <a:gd name="T9" fmla="*/ 29 h 49"/>
                <a:gd name="T10" fmla="*/ 0 w 42"/>
                <a:gd name="T11" fmla="*/ 3 h 49"/>
                <a:gd name="T12" fmla="*/ 42 w 42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9">
                  <a:moveTo>
                    <a:pt x="42" y="0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38" y="47"/>
                    <a:pt x="23" y="47"/>
                  </a:cubicBezTo>
                  <a:cubicBezTo>
                    <a:pt x="1" y="49"/>
                    <a:pt x="0" y="29"/>
                    <a:pt x="0" y="29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26"/>
            <p:cNvSpPr>
              <a:spLocks/>
            </p:cNvSpPr>
            <p:nvPr/>
          </p:nvSpPr>
          <p:spPr bwMode="auto">
            <a:xfrm>
              <a:off x="9867181" y="3466208"/>
              <a:ext cx="114300" cy="130175"/>
            </a:xfrm>
            <a:custGeom>
              <a:avLst/>
              <a:gdLst>
                <a:gd name="T0" fmla="*/ 0 w 42"/>
                <a:gd name="T1" fmla="*/ 0 h 48"/>
                <a:gd name="T2" fmla="*/ 0 w 42"/>
                <a:gd name="T3" fmla="*/ 6 h 48"/>
                <a:gd name="T4" fmla="*/ 1 w 42"/>
                <a:gd name="T5" fmla="*/ 30 h 48"/>
                <a:gd name="T6" fmla="*/ 19 w 42"/>
                <a:gd name="T7" fmla="*/ 47 h 48"/>
                <a:gd name="T8" fmla="*/ 42 w 42"/>
                <a:gd name="T9" fmla="*/ 29 h 48"/>
                <a:gd name="T10" fmla="*/ 42 w 42"/>
                <a:gd name="T11" fmla="*/ 3 h 48"/>
                <a:gd name="T12" fmla="*/ 0 w 4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8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3" y="46"/>
                    <a:pt x="19" y="47"/>
                  </a:cubicBezTo>
                  <a:cubicBezTo>
                    <a:pt x="40" y="48"/>
                    <a:pt x="42" y="29"/>
                    <a:pt x="42" y="29"/>
                  </a:cubicBezTo>
                  <a:cubicBezTo>
                    <a:pt x="42" y="3"/>
                    <a:pt x="42" y="3"/>
                    <a:pt x="42" y="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27"/>
            <p:cNvSpPr>
              <a:spLocks/>
            </p:cNvSpPr>
            <p:nvPr/>
          </p:nvSpPr>
          <p:spPr bwMode="auto">
            <a:xfrm>
              <a:off x="9948144" y="4423470"/>
              <a:ext cx="174625" cy="115888"/>
            </a:xfrm>
            <a:custGeom>
              <a:avLst/>
              <a:gdLst>
                <a:gd name="T0" fmla="*/ 15 w 64"/>
                <a:gd name="T1" fmla="*/ 1 h 43"/>
                <a:gd name="T2" fmla="*/ 2 w 64"/>
                <a:gd name="T3" fmla="*/ 40 h 43"/>
                <a:gd name="T4" fmla="*/ 61 w 64"/>
                <a:gd name="T5" fmla="*/ 40 h 43"/>
                <a:gd name="T6" fmla="*/ 55 w 64"/>
                <a:gd name="T7" fmla="*/ 0 h 43"/>
                <a:gd name="T8" fmla="*/ 15 w 64"/>
                <a:gd name="T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3">
                  <a:moveTo>
                    <a:pt x="15" y="1"/>
                  </a:moveTo>
                  <a:cubicBezTo>
                    <a:pt x="15" y="1"/>
                    <a:pt x="0" y="38"/>
                    <a:pt x="2" y="40"/>
                  </a:cubicBezTo>
                  <a:cubicBezTo>
                    <a:pt x="4" y="42"/>
                    <a:pt x="58" y="43"/>
                    <a:pt x="61" y="40"/>
                  </a:cubicBezTo>
                  <a:cubicBezTo>
                    <a:pt x="64" y="37"/>
                    <a:pt x="55" y="0"/>
                    <a:pt x="55" y="0"/>
                  </a:cubicBezTo>
                  <a:lnTo>
                    <a:pt x="15" y="1"/>
                  </a:lnTo>
                  <a:close/>
                </a:path>
              </a:pathLst>
            </a:cu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28"/>
            <p:cNvSpPr>
              <a:spLocks/>
            </p:cNvSpPr>
            <p:nvPr/>
          </p:nvSpPr>
          <p:spPr bwMode="auto">
            <a:xfrm>
              <a:off x="9946556" y="4531420"/>
              <a:ext cx="176212" cy="36513"/>
            </a:xfrm>
            <a:custGeom>
              <a:avLst/>
              <a:gdLst>
                <a:gd name="T0" fmla="*/ 0 w 111"/>
                <a:gd name="T1" fmla="*/ 0 h 23"/>
                <a:gd name="T2" fmla="*/ 3 w 111"/>
                <a:gd name="T3" fmla="*/ 23 h 23"/>
                <a:gd name="T4" fmla="*/ 109 w 111"/>
                <a:gd name="T5" fmla="*/ 23 h 23"/>
                <a:gd name="T6" fmla="*/ 111 w 111"/>
                <a:gd name="T7" fmla="*/ 0 h 23"/>
                <a:gd name="T8" fmla="*/ 0 w 111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3">
                  <a:moveTo>
                    <a:pt x="0" y="0"/>
                  </a:moveTo>
                  <a:lnTo>
                    <a:pt x="3" y="23"/>
                  </a:lnTo>
                  <a:lnTo>
                    <a:pt x="109" y="23"/>
                  </a:lnTo>
                  <a:lnTo>
                    <a:pt x="1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4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229"/>
            <p:cNvSpPr>
              <a:spLocks/>
            </p:cNvSpPr>
            <p:nvPr/>
          </p:nvSpPr>
          <p:spPr bwMode="auto">
            <a:xfrm>
              <a:off x="9973544" y="4450458"/>
              <a:ext cx="131762" cy="92075"/>
            </a:xfrm>
            <a:custGeom>
              <a:avLst/>
              <a:gdLst>
                <a:gd name="T0" fmla="*/ 23 w 49"/>
                <a:gd name="T1" fmla="*/ 34 h 34"/>
                <a:gd name="T2" fmla="*/ 19 w 49"/>
                <a:gd name="T3" fmla="*/ 18 h 34"/>
                <a:gd name="T4" fmla="*/ 0 w 49"/>
                <a:gd name="T5" fmla="*/ 7 h 34"/>
                <a:gd name="T6" fmla="*/ 2 w 49"/>
                <a:gd name="T7" fmla="*/ 3 h 34"/>
                <a:gd name="T8" fmla="*/ 25 w 49"/>
                <a:gd name="T9" fmla="*/ 21 h 34"/>
                <a:gd name="T10" fmla="*/ 48 w 49"/>
                <a:gd name="T11" fmla="*/ 0 h 34"/>
                <a:gd name="T12" fmla="*/ 49 w 49"/>
                <a:gd name="T13" fmla="*/ 4 h 34"/>
                <a:gd name="T14" fmla="*/ 26 w 49"/>
                <a:gd name="T15" fmla="*/ 34 h 34"/>
                <a:gd name="T16" fmla="*/ 23 w 49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23" y="34"/>
                  </a:moveTo>
                  <a:cubicBezTo>
                    <a:pt x="23" y="34"/>
                    <a:pt x="22" y="22"/>
                    <a:pt x="19" y="18"/>
                  </a:cubicBezTo>
                  <a:cubicBezTo>
                    <a:pt x="15" y="14"/>
                    <a:pt x="13" y="10"/>
                    <a:pt x="0" y="7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0" y="6"/>
                    <a:pt x="25" y="21"/>
                  </a:cubicBezTo>
                  <a:cubicBezTo>
                    <a:pt x="25" y="21"/>
                    <a:pt x="33" y="3"/>
                    <a:pt x="48" y="0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26" y="12"/>
                    <a:pt x="26" y="34"/>
                  </a:cubicBezTo>
                  <a:lnTo>
                    <a:pt x="23" y="34"/>
                  </a:lnTo>
                  <a:close/>
                </a:path>
              </a:pathLst>
            </a:custGeom>
            <a:solidFill>
              <a:srgbClr val="C14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30"/>
            <p:cNvSpPr>
              <a:spLocks/>
            </p:cNvSpPr>
            <p:nvPr/>
          </p:nvSpPr>
          <p:spPr bwMode="auto">
            <a:xfrm>
              <a:off x="10260881" y="4423470"/>
              <a:ext cx="173037" cy="115888"/>
            </a:xfrm>
            <a:custGeom>
              <a:avLst/>
              <a:gdLst>
                <a:gd name="T0" fmla="*/ 48 w 64"/>
                <a:gd name="T1" fmla="*/ 1 h 43"/>
                <a:gd name="T2" fmla="*/ 62 w 64"/>
                <a:gd name="T3" fmla="*/ 40 h 43"/>
                <a:gd name="T4" fmla="*/ 3 w 64"/>
                <a:gd name="T5" fmla="*/ 40 h 43"/>
                <a:gd name="T6" fmla="*/ 8 w 64"/>
                <a:gd name="T7" fmla="*/ 0 h 43"/>
                <a:gd name="T8" fmla="*/ 48 w 64"/>
                <a:gd name="T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3">
                  <a:moveTo>
                    <a:pt x="48" y="1"/>
                  </a:moveTo>
                  <a:cubicBezTo>
                    <a:pt x="48" y="1"/>
                    <a:pt x="64" y="38"/>
                    <a:pt x="62" y="40"/>
                  </a:cubicBezTo>
                  <a:cubicBezTo>
                    <a:pt x="59" y="43"/>
                    <a:pt x="6" y="43"/>
                    <a:pt x="3" y="40"/>
                  </a:cubicBezTo>
                  <a:cubicBezTo>
                    <a:pt x="0" y="37"/>
                    <a:pt x="8" y="0"/>
                    <a:pt x="8" y="0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31"/>
            <p:cNvSpPr>
              <a:spLocks/>
            </p:cNvSpPr>
            <p:nvPr/>
          </p:nvSpPr>
          <p:spPr bwMode="auto">
            <a:xfrm>
              <a:off x="10257706" y="4531420"/>
              <a:ext cx="179387" cy="36513"/>
            </a:xfrm>
            <a:custGeom>
              <a:avLst/>
              <a:gdLst>
                <a:gd name="T0" fmla="*/ 113 w 113"/>
                <a:gd name="T1" fmla="*/ 0 h 23"/>
                <a:gd name="T2" fmla="*/ 109 w 113"/>
                <a:gd name="T3" fmla="*/ 23 h 23"/>
                <a:gd name="T4" fmla="*/ 3 w 113"/>
                <a:gd name="T5" fmla="*/ 23 h 23"/>
                <a:gd name="T6" fmla="*/ 0 w 113"/>
                <a:gd name="T7" fmla="*/ 0 h 23"/>
                <a:gd name="T8" fmla="*/ 113 w 11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3">
                  <a:moveTo>
                    <a:pt x="113" y="0"/>
                  </a:moveTo>
                  <a:lnTo>
                    <a:pt x="109" y="23"/>
                  </a:lnTo>
                  <a:lnTo>
                    <a:pt x="3" y="23"/>
                  </a:lnTo>
                  <a:lnTo>
                    <a:pt x="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C14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32"/>
            <p:cNvSpPr>
              <a:spLocks/>
            </p:cNvSpPr>
            <p:nvPr/>
          </p:nvSpPr>
          <p:spPr bwMode="auto">
            <a:xfrm>
              <a:off x="10276756" y="4450458"/>
              <a:ext cx="133350" cy="92075"/>
            </a:xfrm>
            <a:custGeom>
              <a:avLst/>
              <a:gdLst>
                <a:gd name="T0" fmla="*/ 26 w 49"/>
                <a:gd name="T1" fmla="*/ 34 h 34"/>
                <a:gd name="T2" fmla="*/ 30 w 49"/>
                <a:gd name="T3" fmla="*/ 18 h 34"/>
                <a:gd name="T4" fmla="*/ 49 w 49"/>
                <a:gd name="T5" fmla="*/ 7 h 34"/>
                <a:gd name="T6" fmla="*/ 47 w 49"/>
                <a:gd name="T7" fmla="*/ 3 h 34"/>
                <a:gd name="T8" fmla="*/ 24 w 49"/>
                <a:gd name="T9" fmla="*/ 21 h 34"/>
                <a:gd name="T10" fmla="*/ 0 w 49"/>
                <a:gd name="T11" fmla="*/ 0 h 34"/>
                <a:gd name="T12" fmla="*/ 0 w 49"/>
                <a:gd name="T13" fmla="*/ 4 h 34"/>
                <a:gd name="T14" fmla="*/ 22 w 49"/>
                <a:gd name="T15" fmla="*/ 34 h 34"/>
                <a:gd name="T16" fmla="*/ 26 w 49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26" y="34"/>
                  </a:moveTo>
                  <a:cubicBezTo>
                    <a:pt x="26" y="34"/>
                    <a:pt x="26" y="22"/>
                    <a:pt x="30" y="18"/>
                  </a:cubicBezTo>
                  <a:cubicBezTo>
                    <a:pt x="33" y="14"/>
                    <a:pt x="36" y="10"/>
                    <a:pt x="49" y="7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29" y="6"/>
                    <a:pt x="24" y="21"/>
                  </a:cubicBezTo>
                  <a:cubicBezTo>
                    <a:pt x="24" y="21"/>
                    <a:pt x="16" y="3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22" y="12"/>
                    <a:pt x="22" y="34"/>
                  </a:cubicBezTo>
                  <a:lnTo>
                    <a:pt x="26" y="34"/>
                  </a:lnTo>
                  <a:close/>
                </a:path>
              </a:pathLst>
            </a:custGeom>
            <a:solidFill>
              <a:srgbClr val="C14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233"/>
            <p:cNvSpPr>
              <a:spLocks/>
            </p:cNvSpPr>
            <p:nvPr/>
          </p:nvSpPr>
          <p:spPr bwMode="auto">
            <a:xfrm>
              <a:off x="9954494" y="3529708"/>
              <a:ext cx="468312" cy="906463"/>
            </a:xfrm>
            <a:custGeom>
              <a:avLst/>
              <a:gdLst>
                <a:gd name="T0" fmla="*/ 49 w 295"/>
                <a:gd name="T1" fmla="*/ 0 h 571"/>
                <a:gd name="T2" fmla="*/ 0 w 295"/>
                <a:gd name="T3" fmla="*/ 24 h 571"/>
                <a:gd name="T4" fmla="*/ 0 w 295"/>
                <a:gd name="T5" fmla="*/ 571 h 571"/>
                <a:gd name="T6" fmla="*/ 118 w 295"/>
                <a:gd name="T7" fmla="*/ 571 h 571"/>
                <a:gd name="T8" fmla="*/ 131 w 295"/>
                <a:gd name="T9" fmla="*/ 116 h 571"/>
                <a:gd name="T10" fmla="*/ 147 w 295"/>
                <a:gd name="T11" fmla="*/ 116 h 571"/>
                <a:gd name="T12" fmla="*/ 186 w 295"/>
                <a:gd name="T13" fmla="*/ 571 h 571"/>
                <a:gd name="T14" fmla="*/ 295 w 295"/>
                <a:gd name="T15" fmla="*/ 571 h 571"/>
                <a:gd name="T16" fmla="*/ 278 w 295"/>
                <a:gd name="T17" fmla="*/ 19 h 571"/>
                <a:gd name="T18" fmla="*/ 264 w 295"/>
                <a:gd name="T19" fmla="*/ 7 h 571"/>
                <a:gd name="T20" fmla="*/ 49 w 295"/>
                <a:gd name="T21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5" h="571">
                  <a:moveTo>
                    <a:pt x="49" y="0"/>
                  </a:moveTo>
                  <a:lnTo>
                    <a:pt x="0" y="24"/>
                  </a:lnTo>
                  <a:lnTo>
                    <a:pt x="0" y="571"/>
                  </a:lnTo>
                  <a:lnTo>
                    <a:pt x="118" y="571"/>
                  </a:lnTo>
                  <a:lnTo>
                    <a:pt x="131" y="116"/>
                  </a:lnTo>
                  <a:lnTo>
                    <a:pt x="147" y="116"/>
                  </a:lnTo>
                  <a:lnTo>
                    <a:pt x="186" y="571"/>
                  </a:lnTo>
                  <a:lnTo>
                    <a:pt x="295" y="571"/>
                  </a:lnTo>
                  <a:lnTo>
                    <a:pt x="278" y="19"/>
                  </a:lnTo>
                  <a:lnTo>
                    <a:pt x="264" y="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2C3A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34"/>
            <p:cNvSpPr>
              <a:spLocks/>
            </p:cNvSpPr>
            <p:nvPr/>
          </p:nvSpPr>
          <p:spPr bwMode="auto">
            <a:xfrm>
              <a:off x="10119594" y="2839145"/>
              <a:ext cx="107950" cy="138113"/>
            </a:xfrm>
            <a:custGeom>
              <a:avLst/>
              <a:gdLst>
                <a:gd name="T0" fmla="*/ 0 w 40"/>
                <a:gd name="T1" fmla="*/ 0 h 51"/>
                <a:gd name="T2" fmla="*/ 0 w 40"/>
                <a:gd name="T3" fmla="*/ 37 h 51"/>
                <a:gd name="T4" fmla="*/ 20 w 40"/>
                <a:gd name="T5" fmla="*/ 49 h 51"/>
                <a:gd name="T6" fmla="*/ 38 w 40"/>
                <a:gd name="T7" fmla="*/ 37 h 51"/>
                <a:gd name="T8" fmla="*/ 38 w 40"/>
                <a:gd name="T9" fmla="*/ 0 h 51"/>
                <a:gd name="T10" fmla="*/ 0 w 40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51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1" y="51"/>
                    <a:pt x="20" y="49"/>
                  </a:cubicBezTo>
                  <a:cubicBezTo>
                    <a:pt x="40" y="48"/>
                    <a:pt x="38" y="37"/>
                    <a:pt x="38" y="37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Rectangle 235"/>
            <p:cNvSpPr>
              <a:spLocks noChangeArrowheads="1"/>
            </p:cNvSpPr>
            <p:nvPr/>
          </p:nvSpPr>
          <p:spPr bwMode="auto">
            <a:xfrm>
              <a:off x="10119594" y="2839145"/>
              <a:ext cx="103187" cy="38100"/>
            </a:xfrm>
            <a:prstGeom prst="rect">
              <a:avLst/>
            </a:prstGeom>
            <a:solidFill>
              <a:srgbClr val="A87A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36"/>
            <p:cNvSpPr>
              <a:spLocks/>
            </p:cNvSpPr>
            <p:nvPr/>
          </p:nvSpPr>
          <p:spPr bwMode="auto">
            <a:xfrm>
              <a:off x="9648106" y="1977132"/>
              <a:ext cx="1012825" cy="827088"/>
            </a:xfrm>
            <a:custGeom>
              <a:avLst/>
              <a:gdLst>
                <a:gd name="T0" fmla="*/ 374 w 374"/>
                <a:gd name="T1" fmla="*/ 137 h 304"/>
                <a:gd name="T2" fmla="*/ 355 w 374"/>
                <a:gd name="T3" fmla="*/ 112 h 304"/>
                <a:gd name="T4" fmla="*/ 360 w 374"/>
                <a:gd name="T5" fmla="*/ 97 h 304"/>
                <a:gd name="T6" fmla="*/ 336 w 374"/>
                <a:gd name="T7" fmla="*/ 71 h 304"/>
                <a:gd name="T8" fmla="*/ 336 w 374"/>
                <a:gd name="T9" fmla="*/ 67 h 304"/>
                <a:gd name="T10" fmla="*/ 311 w 374"/>
                <a:gd name="T11" fmla="*/ 41 h 304"/>
                <a:gd name="T12" fmla="*/ 303 w 374"/>
                <a:gd name="T13" fmla="*/ 43 h 304"/>
                <a:gd name="T14" fmla="*/ 272 w 374"/>
                <a:gd name="T15" fmla="*/ 18 h 304"/>
                <a:gd name="T16" fmla="*/ 256 w 374"/>
                <a:gd name="T17" fmla="*/ 22 h 304"/>
                <a:gd name="T18" fmla="*/ 228 w 374"/>
                <a:gd name="T19" fmla="*/ 0 h 304"/>
                <a:gd name="T20" fmla="*/ 205 w 374"/>
                <a:gd name="T21" fmla="*/ 13 h 304"/>
                <a:gd name="T22" fmla="*/ 183 w 374"/>
                <a:gd name="T23" fmla="*/ 0 h 304"/>
                <a:gd name="T24" fmla="*/ 162 w 374"/>
                <a:gd name="T25" fmla="*/ 10 h 304"/>
                <a:gd name="T26" fmla="*/ 138 w 374"/>
                <a:gd name="T27" fmla="*/ 0 h 304"/>
                <a:gd name="T28" fmla="*/ 108 w 374"/>
                <a:gd name="T29" fmla="*/ 16 h 304"/>
                <a:gd name="T30" fmla="*/ 86 w 374"/>
                <a:gd name="T31" fmla="*/ 9 h 304"/>
                <a:gd name="T32" fmla="*/ 49 w 374"/>
                <a:gd name="T33" fmla="*/ 46 h 304"/>
                <a:gd name="T34" fmla="*/ 50 w 374"/>
                <a:gd name="T35" fmla="*/ 53 h 304"/>
                <a:gd name="T36" fmla="*/ 49 w 374"/>
                <a:gd name="T37" fmla="*/ 53 h 304"/>
                <a:gd name="T38" fmla="*/ 14 w 374"/>
                <a:gd name="T39" fmla="*/ 88 h 304"/>
                <a:gd name="T40" fmla="*/ 20 w 374"/>
                <a:gd name="T41" fmla="*/ 107 h 304"/>
                <a:gd name="T42" fmla="*/ 3 w 374"/>
                <a:gd name="T43" fmla="*/ 133 h 304"/>
                <a:gd name="T44" fmla="*/ 19 w 374"/>
                <a:gd name="T45" fmla="*/ 160 h 304"/>
                <a:gd name="T46" fmla="*/ 0 w 374"/>
                <a:gd name="T47" fmla="*/ 186 h 304"/>
                <a:gd name="T48" fmla="*/ 22 w 374"/>
                <a:gd name="T49" fmla="*/ 213 h 304"/>
                <a:gd name="T50" fmla="*/ 14 w 374"/>
                <a:gd name="T51" fmla="*/ 231 h 304"/>
                <a:gd name="T52" fmla="*/ 31 w 374"/>
                <a:gd name="T53" fmla="*/ 254 h 304"/>
                <a:gd name="T54" fmla="*/ 31 w 374"/>
                <a:gd name="T55" fmla="*/ 260 h 304"/>
                <a:gd name="T56" fmla="*/ 55 w 374"/>
                <a:gd name="T57" fmla="*/ 285 h 304"/>
                <a:gd name="T58" fmla="*/ 62 w 374"/>
                <a:gd name="T59" fmla="*/ 284 h 304"/>
                <a:gd name="T60" fmla="*/ 85 w 374"/>
                <a:gd name="T61" fmla="*/ 304 h 304"/>
                <a:gd name="T62" fmla="*/ 107 w 374"/>
                <a:gd name="T63" fmla="*/ 286 h 304"/>
                <a:gd name="T64" fmla="*/ 287 w 374"/>
                <a:gd name="T65" fmla="*/ 286 h 304"/>
                <a:gd name="T66" fmla="*/ 306 w 374"/>
                <a:gd name="T67" fmla="*/ 303 h 304"/>
                <a:gd name="T68" fmla="*/ 325 w 374"/>
                <a:gd name="T69" fmla="*/ 286 h 304"/>
                <a:gd name="T70" fmla="*/ 343 w 374"/>
                <a:gd name="T71" fmla="*/ 267 h 304"/>
                <a:gd name="T72" fmla="*/ 342 w 374"/>
                <a:gd name="T73" fmla="*/ 262 h 304"/>
                <a:gd name="T74" fmla="*/ 361 w 374"/>
                <a:gd name="T75" fmla="*/ 235 h 304"/>
                <a:gd name="T76" fmla="*/ 351 w 374"/>
                <a:gd name="T77" fmla="*/ 214 h 304"/>
                <a:gd name="T78" fmla="*/ 374 w 374"/>
                <a:gd name="T79" fmla="*/ 181 h 304"/>
                <a:gd name="T80" fmla="*/ 365 w 374"/>
                <a:gd name="T81" fmla="*/ 157 h 304"/>
                <a:gd name="T82" fmla="*/ 374 w 374"/>
                <a:gd name="T83" fmla="*/ 13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4" h="304">
                  <a:moveTo>
                    <a:pt x="374" y="137"/>
                  </a:moveTo>
                  <a:cubicBezTo>
                    <a:pt x="374" y="125"/>
                    <a:pt x="366" y="115"/>
                    <a:pt x="355" y="112"/>
                  </a:cubicBezTo>
                  <a:cubicBezTo>
                    <a:pt x="358" y="108"/>
                    <a:pt x="360" y="103"/>
                    <a:pt x="360" y="97"/>
                  </a:cubicBezTo>
                  <a:cubicBezTo>
                    <a:pt x="360" y="83"/>
                    <a:pt x="349" y="72"/>
                    <a:pt x="336" y="71"/>
                  </a:cubicBezTo>
                  <a:cubicBezTo>
                    <a:pt x="336" y="70"/>
                    <a:pt x="336" y="68"/>
                    <a:pt x="336" y="67"/>
                  </a:cubicBezTo>
                  <a:cubicBezTo>
                    <a:pt x="336" y="53"/>
                    <a:pt x="325" y="41"/>
                    <a:pt x="311" y="41"/>
                  </a:cubicBezTo>
                  <a:cubicBezTo>
                    <a:pt x="308" y="41"/>
                    <a:pt x="305" y="42"/>
                    <a:pt x="303" y="43"/>
                  </a:cubicBezTo>
                  <a:cubicBezTo>
                    <a:pt x="300" y="28"/>
                    <a:pt x="287" y="18"/>
                    <a:pt x="272" y="18"/>
                  </a:cubicBezTo>
                  <a:cubicBezTo>
                    <a:pt x="266" y="18"/>
                    <a:pt x="261" y="19"/>
                    <a:pt x="256" y="22"/>
                  </a:cubicBezTo>
                  <a:cubicBezTo>
                    <a:pt x="253" y="10"/>
                    <a:pt x="242" y="0"/>
                    <a:pt x="228" y="0"/>
                  </a:cubicBezTo>
                  <a:cubicBezTo>
                    <a:pt x="218" y="0"/>
                    <a:pt x="210" y="5"/>
                    <a:pt x="205" y="13"/>
                  </a:cubicBezTo>
                  <a:cubicBezTo>
                    <a:pt x="200" y="5"/>
                    <a:pt x="192" y="0"/>
                    <a:pt x="183" y="0"/>
                  </a:cubicBezTo>
                  <a:cubicBezTo>
                    <a:pt x="174" y="0"/>
                    <a:pt x="167" y="4"/>
                    <a:pt x="162" y="10"/>
                  </a:cubicBezTo>
                  <a:cubicBezTo>
                    <a:pt x="156" y="4"/>
                    <a:pt x="147" y="0"/>
                    <a:pt x="138" y="0"/>
                  </a:cubicBezTo>
                  <a:cubicBezTo>
                    <a:pt x="126" y="0"/>
                    <a:pt x="115" y="6"/>
                    <a:pt x="108" y="16"/>
                  </a:cubicBezTo>
                  <a:cubicBezTo>
                    <a:pt x="102" y="11"/>
                    <a:pt x="95" y="9"/>
                    <a:pt x="86" y="9"/>
                  </a:cubicBezTo>
                  <a:cubicBezTo>
                    <a:pt x="66" y="9"/>
                    <a:pt x="49" y="25"/>
                    <a:pt x="49" y="46"/>
                  </a:cubicBezTo>
                  <a:cubicBezTo>
                    <a:pt x="49" y="48"/>
                    <a:pt x="49" y="51"/>
                    <a:pt x="50" y="53"/>
                  </a:cubicBezTo>
                  <a:cubicBezTo>
                    <a:pt x="50" y="53"/>
                    <a:pt x="49" y="53"/>
                    <a:pt x="49" y="53"/>
                  </a:cubicBezTo>
                  <a:cubicBezTo>
                    <a:pt x="30" y="53"/>
                    <a:pt x="14" y="69"/>
                    <a:pt x="14" y="88"/>
                  </a:cubicBezTo>
                  <a:cubicBezTo>
                    <a:pt x="14" y="95"/>
                    <a:pt x="16" y="101"/>
                    <a:pt x="20" y="107"/>
                  </a:cubicBezTo>
                  <a:cubicBezTo>
                    <a:pt x="10" y="111"/>
                    <a:pt x="3" y="122"/>
                    <a:pt x="3" y="133"/>
                  </a:cubicBezTo>
                  <a:cubicBezTo>
                    <a:pt x="3" y="145"/>
                    <a:pt x="9" y="155"/>
                    <a:pt x="19" y="160"/>
                  </a:cubicBezTo>
                  <a:cubicBezTo>
                    <a:pt x="8" y="163"/>
                    <a:pt x="0" y="174"/>
                    <a:pt x="0" y="186"/>
                  </a:cubicBezTo>
                  <a:cubicBezTo>
                    <a:pt x="0" y="199"/>
                    <a:pt x="9" y="210"/>
                    <a:pt x="22" y="213"/>
                  </a:cubicBezTo>
                  <a:cubicBezTo>
                    <a:pt x="17" y="217"/>
                    <a:pt x="14" y="224"/>
                    <a:pt x="14" y="231"/>
                  </a:cubicBezTo>
                  <a:cubicBezTo>
                    <a:pt x="14" y="242"/>
                    <a:pt x="21" y="251"/>
                    <a:pt x="31" y="254"/>
                  </a:cubicBezTo>
                  <a:cubicBezTo>
                    <a:pt x="31" y="256"/>
                    <a:pt x="31" y="258"/>
                    <a:pt x="31" y="260"/>
                  </a:cubicBezTo>
                  <a:cubicBezTo>
                    <a:pt x="31" y="274"/>
                    <a:pt x="42" y="285"/>
                    <a:pt x="55" y="285"/>
                  </a:cubicBezTo>
                  <a:cubicBezTo>
                    <a:pt x="58" y="285"/>
                    <a:pt x="60" y="285"/>
                    <a:pt x="62" y="284"/>
                  </a:cubicBezTo>
                  <a:cubicBezTo>
                    <a:pt x="63" y="295"/>
                    <a:pt x="73" y="304"/>
                    <a:pt x="85" y="304"/>
                  </a:cubicBezTo>
                  <a:cubicBezTo>
                    <a:pt x="96" y="304"/>
                    <a:pt x="105" y="297"/>
                    <a:pt x="107" y="286"/>
                  </a:cubicBezTo>
                  <a:cubicBezTo>
                    <a:pt x="287" y="286"/>
                    <a:pt x="287" y="286"/>
                    <a:pt x="287" y="286"/>
                  </a:cubicBezTo>
                  <a:cubicBezTo>
                    <a:pt x="288" y="296"/>
                    <a:pt x="296" y="303"/>
                    <a:pt x="306" y="303"/>
                  </a:cubicBezTo>
                  <a:cubicBezTo>
                    <a:pt x="315" y="303"/>
                    <a:pt x="323" y="296"/>
                    <a:pt x="325" y="286"/>
                  </a:cubicBezTo>
                  <a:cubicBezTo>
                    <a:pt x="335" y="285"/>
                    <a:pt x="343" y="277"/>
                    <a:pt x="343" y="267"/>
                  </a:cubicBezTo>
                  <a:cubicBezTo>
                    <a:pt x="343" y="265"/>
                    <a:pt x="342" y="264"/>
                    <a:pt x="342" y="262"/>
                  </a:cubicBezTo>
                  <a:cubicBezTo>
                    <a:pt x="353" y="258"/>
                    <a:pt x="361" y="248"/>
                    <a:pt x="361" y="235"/>
                  </a:cubicBezTo>
                  <a:cubicBezTo>
                    <a:pt x="361" y="227"/>
                    <a:pt x="357" y="219"/>
                    <a:pt x="351" y="214"/>
                  </a:cubicBezTo>
                  <a:cubicBezTo>
                    <a:pt x="365" y="209"/>
                    <a:pt x="374" y="196"/>
                    <a:pt x="374" y="181"/>
                  </a:cubicBezTo>
                  <a:cubicBezTo>
                    <a:pt x="374" y="172"/>
                    <a:pt x="371" y="164"/>
                    <a:pt x="365" y="157"/>
                  </a:cubicBezTo>
                  <a:cubicBezTo>
                    <a:pt x="371" y="153"/>
                    <a:pt x="374" y="146"/>
                    <a:pt x="374" y="137"/>
                  </a:cubicBezTo>
                  <a:close/>
                </a:path>
              </a:pathLst>
            </a:cu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37"/>
            <p:cNvSpPr>
              <a:spLocks/>
            </p:cNvSpPr>
            <p:nvPr/>
          </p:nvSpPr>
          <p:spPr bwMode="auto">
            <a:xfrm>
              <a:off x="9883056" y="2350195"/>
              <a:ext cx="561975" cy="520700"/>
            </a:xfrm>
            <a:custGeom>
              <a:avLst/>
              <a:gdLst>
                <a:gd name="T0" fmla="*/ 5 w 207"/>
                <a:gd name="T1" fmla="*/ 42 h 192"/>
                <a:gd name="T2" fmla="*/ 5 w 207"/>
                <a:gd name="T3" fmla="*/ 165 h 192"/>
                <a:gd name="T4" fmla="*/ 26 w 207"/>
                <a:gd name="T5" fmla="*/ 186 h 192"/>
                <a:gd name="T6" fmla="*/ 184 w 207"/>
                <a:gd name="T7" fmla="*/ 189 h 192"/>
                <a:gd name="T8" fmla="*/ 207 w 207"/>
                <a:gd name="T9" fmla="*/ 156 h 192"/>
                <a:gd name="T10" fmla="*/ 207 w 207"/>
                <a:gd name="T11" fmla="*/ 67 h 192"/>
                <a:gd name="T12" fmla="*/ 197 w 207"/>
                <a:gd name="T13" fmla="*/ 58 h 192"/>
                <a:gd name="T14" fmla="*/ 185 w 207"/>
                <a:gd name="T15" fmla="*/ 48 h 192"/>
                <a:gd name="T16" fmla="*/ 172 w 207"/>
                <a:gd name="T17" fmla="*/ 37 h 192"/>
                <a:gd name="T18" fmla="*/ 177 w 207"/>
                <a:gd name="T19" fmla="*/ 26 h 192"/>
                <a:gd name="T20" fmla="*/ 161 w 207"/>
                <a:gd name="T21" fmla="*/ 23 h 192"/>
                <a:gd name="T22" fmla="*/ 151 w 207"/>
                <a:gd name="T23" fmla="*/ 10 h 192"/>
                <a:gd name="T24" fmla="*/ 136 w 207"/>
                <a:gd name="T25" fmla="*/ 18 h 192"/>
                <a:gd name="T26" fmla="*/ 120 w 207"/>
                <a:gd name="T27" fmla="*/ 0 h 192"/>
                <a:gd name="T28" fmla="*/ 104 w 207"/>
                <a:gd name="T29" fmla="*/ 18 h 192"/>
                <a:gd name="T30" fmla="*/ 88 w 207"/>
                <a:gd name="T31" fmla="*/ 3 h 192"/>
                <a:gd name="T32" fmla="*/ 78 w 207"/>
                <a:gd name="T33" fmla="*/ 19 h 192"/>
                <a:gd name="T34" fmla="*/ 57 w 207"/>
                <a:gd name="T35" fmla="*/ 10 h 192"/>
                <a:gd name="T36" fmla="*/ 51 w 207"/>
                <a:gd name="T37" fmla="*/ 36 h 192"/>
                <a:gd name="T38" fmla="*/ 30 w 207"/>
                <a:gd name="T39" fmla="*/ 35 h 192"/>
                <a:gd name="T40" fmla="*/ 20 w 207"/>
                <a:gd name="T41" fmla="*/ 49 h 192"/>
                <a:gd name="T42" fmla="*/ 5 w 207"/>
                <a:gd name="T43" fmla="*/ 4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7" h="192">
                  <a:moveTo>
                    <a:pt x="5" y="42"/>
                  </a:moveTo>
                  <a:cubicBezTo>
                    <a:pt x="5" y="165"/>
                    <a:pt x="5" y="165"/>
                    <a:pt x="5" y="165"/>
                  </a:cubicBezTo>
                  <a:cubicBezTo>
                    <a:pt x="5" y="165"/>
                    <a:pt x="0" y="180"/>
                    <a:pt x="26" y="186"/>
                  </a:cubicBezTo>
                  <a:cubicBezTo>
                    <a:pt x="51" y="191"/>
                    <a:pt x="170" y="192"/>
                    <a:pt x="184" y="189"/>
                  </a:cubicBezTo>
                  <a:cubicBezTo>
                    <a:pt x="198" y="186"/>
                    <a:pt x="207" y="174"/>
                    <a:pt x="207" y="156"/>
                  </a:cubicBezTo>
                  <a:cubicBezTo>
                    <a:pt x="207" y="138"/>
                    <a:pt x="207" y="67"/>
                    <a:pt x="207" y="67"/>
                  </a:cubicBezTo>
                  <a:cubicBezTo>
                    <a:pt x="207" y="67"/>
                    <a:pt x="197" y="68"/>
                    <a:pt x="197" y="58"/>
                  </a:cubicBezTo>
                  <a:cubicBezTo>
                    <a:pt x="197" y="58"/>
                    <a:pt x="184" y="60"/>
                    <a:pt x="185" y="48"/>
                  </a:cubicBezTo>
                  <a:cubicBezTo>
                    <a:pt x="185" y="48"/>
                    <a:pt x="170" y="51"/>
                    <a:pt x="172" y="37"/>
                  </a:cubicBezTo>
                  <a:cubicBezTo>
                    <a:pt x="172" y="35"/>
                    <a:pt x="179" y="32"/>
                    <a:pt x="177" y="26"/>
                  </a:cubicBezTo>
                  <a:cubicBezTo>
                    <a:pt x="176" y="19"/>
                    <a:pt x="161" y="23"/>
                    <a:pt x="161" y="23"/>
                  </a:cubicBezTo>
                  <a:cubicBezTo>
                    <a:pt x="161" y="23"/>
                    <a:pt x="164" y="14"/>
                    <a:pt x="151" y="10"/>
                  </a:cubicBezTo>
                  <a:cubicBezTo>
                    <a:pt x="139" y="6"/>
                    <a:pt x="136" y="18"/>
                    <a:pt x="136" y="18"/>
                  </a:cubicBezTo>
                  <a:cubicBezTo>
                    <a:pt x="136" y="18"/>
                    <a:pt x="135" y="0"/>
                    <a:pt x="120" y="0"/>
                  </a:cubicBezTo>
                  <a:cubicBezTo>
                    <a:pt x="106" y="0"/>
                    <a:pt x="104" y="18"/>
                    <a:pt x="104" y="18"/>
                  </a:cubicBezTo>
                  <a:cubicBezTo>
                    <a:pt x="104" y="18"/>
                    <a:pt x="104" y="3"/>
                    <a:pt x="88" y="3"/>
                  </a:cubicBezTo>
                  <a:cubicBezTo>
                    <a:pt x="72" y="2"/>
                    <a:pt x="78" y="19"/>
                    <a:pt x="78" y="19"/>
                  </a:cubicBezTo>
                  <a:cubicBezTo>
                    <a:pt x="78" y="19"/>
                    <a:pt x="70" y="5"/>
                    <a:pt x="57" y="10"/>
                  </a:cubicBezTo>
                  <a:cubicBezTo>
                    <a:pt x="44" y="15"/>
                    <a:pt x="59" y="27"/>
                    <a:pt x="51" y="36"/>
                  </a:cubicBezTo>
                  <a:cubicBezTo>
                    <a:pt x="42" y="46"/>
                    <a:pt x="30" y="35"/>
                    <a:pt x="30" y="35"/>
                  </a:cubicBezTo>
                  <a:cubicBezTo>
                    <a:pt x="30" y="35"/>
                    <a:pt x="30" y="47"/>
                    <a:pt x="20" y="49"/>
                  </a:cubicBezTo>
                  <a:cubicBezTo>
                    <a:pt x="10" y="52"/>
                    <a:pt x="5" y="42"/>
                    <a:pt x="5" y="42"/>
                  </a:cubicBezTo>
                  <a:close/>
                </a:path>
              </a:pathLst>
            </a:cu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Oval 238"/>
            <p:cNvSpPr>
              <a:spLocks noChangeArrowheads="1"/>
            </p:cNvSpPr>
            <p:nvPr/>
          </p:nvSpPr>
          <p:spPr bwMode="auto">
            <a:xfrm>
              <a:off x="9975131" y="2559745"/>
              <a:ext cx="63500" cy="61913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Oval 239"/>
            <p:cNvSpPr>
              <a:spLocks noChangeArrowheads="1"/>
            </p:cNvSpPr>
            <p:nvPr/>
          </p:nvSpPr>
          <p:spPr bwMode="auto">
            <a:xfrm>
              <a:off x="10300569" y="2559745"/>
              <a:ext cx="63500" cy="61913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Rectangle 240"/>
            <p:cNvSpPr>
              <a:spLocks noChangeArrowheads="1"/>
            </p:cNvSpPr>
            <p:nvPr/>
          </p:nvSpPr>
          <p:spPr bwMode="auto">
            <a:xfrm>
              <a:off x="10078319" y="2610545"/>
              <a:ext cx="174625" cy="76200"/>
            </a:xfrm>
            <a:prstGeom prst="rect">
              <a:avLst/>
            </a:prstGeom>
            <a:solidFill>
              <a:srgbClr val="BA85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Oval 241"/>
            <p:cNvSpPr>
              <a:spLocks noChangeArrowheads="1"/>
            </p:cNvSpPr>
            <p:nvPr/>
          </p:nvSpPr>
          <p:spPr bwMode="auto">
            <a:xfrm>
              <a:off x="10043394" y="2755007"/>
              <a:ext cx="238125" cy="84138"/>
            </a:xfrm>
            <a:prstGeom prst="ellipse">
              <a:avLst/>
            </a:prstGeom>
            <a:solidFill>
              <a:srgbClr val="8E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42"/>
            <p:cNvSpPr>
              <a:spLocks/>
            </p:cNvSpPr>
            <p:nvPr/>
          </p:nvSpPr>
          <p:spPr bwMode="auto">
            <a:xfrm>
              <a:off x="10051331" y="2755007"/>
              <a:ext cx="225425" cy="49213"/>
            </a:xfrm>
            <a:custGeom>
              <a:avLst/>
              <a:gdLst>
                <a:gd name="T0" fmla="*/ 39 w 83"/>
                <a:gd name="T1" fmla="*/ 18 h 18"/>
                <a:gd name="T2" fmla="*/ 83 w 83"/>
                <a:gd name="T3" fmla="*/ 11 h 18"/>
                <a:gd name="T4" fmla="*/ 41 w 83"/>
                <a:gd name="T5" fmla="*/ 0 h 18"/>
                <a:gd name="T6" fmla="*/ 0 w 83"/>
                <a:gd name="T7" fmla="*/ 11 h 18"/>
                <a:gd name="T8" fmla="*/ 39 w 83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8">
                  <a:moveTo>
                    <a:pt x="39" y="18"/>
                  </a:moveTo>
                  <a:cubicBezTo>
                    <a:pt x="55" y="18"/>
                    <a:pt x="69" y="16"/>
                    <a:pt x="83" y="11"/>
                  </a:cubicBezTo>
                  <a:cubicBezTo>
                    <a:pt x="77" y="5"/>
                    <a:pt x="61" y="0"/>
                    <a:pt x="41" y="0"/>
                  </a:cubicBezTo>
                  <a:cubicBezTo>
                    <a:pt x="22" y="0"/>
                    <a:pt x="5" y="5"/>
                    <a:pt x="0" y="11"/>
                  </a:cubicBezTo>
                  <a:cubicBezTo>
                    <a:pt x="11" y="18"/>
                    <a:pt x="26" y="18"/>
                    <a:pt x="39" y="18"/>
                  </a:cubicBezTo>
                  <a:close/>
                </a:path>
              </a:pathLst>
            </a:custGeom>
            <a:solidFill>
              <a:srgbClr val="7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43"/>
            <p:cNvSpPr>
              <a:spLocks/>
            </p:cNvSpPr>
            <p:nvPr/>
          </p:nvSpPr>
          <p:spPr bwMode="auto">
            <a:xfrm>
              <a:off x="9856069" y="2939157"/>
              <a:ext cx="619125" cy="630238"/>
            </a:xfrm>
            <a:custGeom>
              <a:avLst/>
              <a:gdLst>
                <a:gd name="T0" fmla="*/ 34 w 228"/>
                <a:gd name="T1" fmla="*/ 0 h 232"/>
                <a:gd name="T2" fmla="*/ 75 w 228"/>
                <a:gd name="T3" fmla="*/ 0 h 232"/>
                <a:gd name="T4" fmla="*/ 114 w 228"/>
                <a:gd name="T5" fmla="*/ 26 h 232"/>
                <a:gd name="T6" fmla="*/ 159 w 228"/>
                <a:gd name="T7" fmla="*/ 0 h 232"/>
                <a:gd name="T8" fmla="*/ 199 w 228"/>
                <a:gd name="T9" fmla="*/ 0 h 232"/>
                <a:gd name="T10" fmla="*/ 223 w 228"/>
                <a:gd name="T11" fmla="*/ 30 h 232"/>
                <a:gd name="T12" fmla="*/ 228 w 228"/>
                <a:gd name="T13" fmla="*/ 200 h 232"/>
                <a:gd name="T14" fmla="*/ 199 w 228"/>
                <a:gd name="T15" fmla="*/ 199 h 232"/>
                <a:gd name="T16" fmla="*/ 202 w 228"/>
                <a:gd name="T17" fmla="*/ 232 h 232"/>
                <a:gd name="T18" fmla="*/ 34 w 228"/>
                <a:gd name="T19" fmla="*/ 231 h 232"/>
                <a:gd name="T20" fmla="*/ 34 w 228"/>
                <a:gd name="T21" fmla="*/ 201 h 232"/>
                <a:gd name="T22" fmla="*/ 4 w 228"/>
                <a:gd name="T23" fmla="*/ 199 h 232"/>
                <a:gd name="T24" fmla="*/ 4 w 228"/>
                <a:gd name="T25" fmla="*/ 30 h 232"/>
                <a:gd name="T26" fmla="*/ 34 w 228"/>
                <a:gd name="T2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8" h="232">
                  <a:moveTo>
                    <a:pt x="34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9" y="0"/>
                    <a:pt x="222" y="0"/>
                    <a:pt x="223" y="30"/>
                  </a:cubicBezTo>
                  <a:cubicBezTo>
                    <a:pt x="224" y="60"/>
                    <a:pt x="228" y="200"/>
                    <a:pt x="228" y="200"/>
                  </a:cubicBezTo>
                  <a:cubicBezTo>
                    <a:pt x="199" y="199"/>
                    <a:pt x="199" y="199"/>
                    <a:pt x="199" y="199"/>
                  </a:cubicBezTo>
                  <a:cubicBezTo>
                    <a:pt x="202" y="232"/>
                    <a:pt x="202" y="232"/>
                    <a:pt x="202" y="232"/>
                  </a:cubicBezTo>
                  <a:cubicBezTo>
                    <a:pt x="34" y="231"/>
                    <a:pt x="34" y="231"/>
                    <a:pt x="34" y="23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4" y="199"/>
                    <a:pt x="4" y="199"/>
                    <a:pt x="4" y="19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0" y="0"/>
                    <a:pt x="34" y="0"/>
                  </a:cubicBezTo>
                  <a:close/>
                </a:path>
              </a:pathLst>
            </a:custGeom>
            <a:solidFill>
              <a:srgbClr val="C14D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244"/>
            <p:cNvSpPr>
              <a:spLocks/>
            </p:cNvSpPr>
            <p:nvPr/>
          </p:nvSpPr>
          <p:spPr bwMode="auto">
            <a:xfrm>
              <a:off x="9932269" y="3126482"/>
              <a:ext cx="11112" cy="358775"/>
            </a:xfrm>
            <a:custGeom>
              <a:avLst/>
              <a:gdLst>
                <a:gd name="T0" fmla="*/ 1 w 4"/>
                <a:gd name="T1" fmla="*/ 75 h 132"/>
                <a:gd name="T2" fmla="*/ 0 w 4"/>
                <a:gd name="T3" fmla="*/ 132 h 132"/>
                <a:gd name="T4" fmla="*/ 4 w 4"/>
                <a:gd name="T5" fmla="*/ 132 h 132"/>
                <a:gd name="T6" fmla="*/ 4 w 4"/>
                <a:gd name="T7" fmla="*/ 0 h 132"/>
                <a:gd name="T8" fmla="*/ 1 w 4"/>
                <a:gd name="T9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32">
                  <a:moveTo>
                    <a:pt x="1" y="75"/>
                  </a:moveTo>
                  <a:cubicBezTo>
                    <a:pt x="1" y="75"/>
                    <a:pt x="1" y="113"/>
                    <a:pt x="0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1" y="75"/>
                  </a:lnTo>
                  <a:close/>
                </a:path>
              </a:pathLst>
            </a:custGeom>
            <a:solidFill>
              <a:srgbClr val="AF46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45"/>
            <p:cNvSpPr>
              <a:spLocks/>
            </p:cNvSpPr>
            <p:nvPr/>
          </p:nvSpPr>
          <p:spPr bwMode="auto">
            <a:xfrm>
              <a:off x="10398994" y="3126482"/>
              <a:ext cx="11112" cy="357188"/>
            </a:xfrm>
            <a:custGeom>
              <a:avLst/>
              <a:gdLst>
                <a:gd name="T0" fmla="*/ 2 w 4"/>
                <a:gd name="T1" fmla="*/ 47 h 131"/>
                <a:gd name="T2" fmla="*/ 0 w 4"/>
                <a:gd name="T3" fmla="*/ 0 h 131"/>
                <a:gd name="T4" fmla="*/ 0 w 4"/>
                <a:gd name="T5" fmla="*/ 131 h 131"/>
                <a:gd name="T6" fmla="*/ 4 w 4"/>
                <a:gd name="T7" fmla="*/ 131 h 131"/>
                <a:gd name="T8" fmla="*/ 2 w 4"/>
                <a:gd name="T9" fmla="*/ 4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31">
                  <a:moveTo>
                    <a:pt x="2" y="47"/>
                  </a:moveTo>
                  <a:cubicBezTo>
                    <a:pt x="2" y="47"/>
                    <a:pt x="2" y="7"/>
                    <a:pt x="0" y="0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07"/>
                    <a:pt x="2" y="47"/>
                    <a:pt x="2" y="47"/>
                  </a:cubicBezTo>
                  <a:close/>
                </a:path>
              </a:pathLst>
            </a:custGeom>
            <a:solidFill>
              <a:srgbClr val="AF46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246"/>
            <p:cNvSpPr>
              <a:spLocks/>
            </p:cNvSpPr>
            <p:nvPr/>
          </p:nvSpPr>
          <p:spPr bwMode="auto">
            <a:xfrm>
              <a:off x="10013231" y="2939157"/>
              <a:ext cx="309562" cy="76200"/>
            </a:xfrm>
            <a:custGeom>
              <a:avLst/>
              <a:gdLst>
                <a:gd name="T0" fmla="*/ 62 w 114"/>
                <a:gd name="T1" fmla="*/ 27 h 28"/>
                <a:gd name="T2" fmla="*/ 99 w 114"/>
                <a:gd name="T3" fmla="*/ 19 h 28"/>
                <a:gd name="T4" fmla="*/ 114 w 114"/>
                <a:gd name="T5" fmla="*/ 0 h 28"/>
                <a:gd name="T6" fmla="*/ 0 w 114"/>
                <a:gd name="T7" fmla="*/ 0 h 28"/>
                <a:gd name="T8" fmla="*/ 62 w 114"/>
                <a:gd name="T9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8">
                  <a:moveTo>
                    <a:pt x="62" y="27"/>
                  </a:moveTo>
                  <a:cubicBezTo>
                    <a:pt x="74" y="27"/>
                    <a:pt x="89" y="27"/>
                    <a:pt x="99" y="19"/>
                  </a:cubicBezTo>
                  <a:cubicBezTo>
                    <a:pt x="106" y="14"/>
                    <a:pt x="111" y="7"/>
                    <a:pt x="1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23"/>
                    <a:pt x="39" y="28"/>
                    <a:pt x="62" y="27"/>
                  </a:cubicBezTo>
                  <a:close/>
                </a:path>
              </a:pathLst>
            </a:cu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0" name="组合 419"/>
          <p:cNvGrpSpPr/>
          <p:nvPr/>
        </p:nvGrpSpPr>
        <p:grpSpPr>
          <a:xfrm>
            <a:off x="8265394" y="2080320"/>
            <a:ext cx="960437" cy="2489201"/>
            <a:chOff x="8265394" y="2080320"/>
            <a:chExt cx="960437" cy="2489201"/>
          </a:xfrm>
        </p:grpSpPr>
        <p:sp>
          <p:nvSpPr>
            <p:cNvPr id="262" name="Freeform 247"/>
            <p:cNvSpPr>
              <a:spLocks/>
            </p:cNvSpPr>
            <p:nvPr/>
          </p:nvSpPr>
          <p:spPr bwMode="auto">
            <a:xfrm>
              <a:off x="8493994" y="4510783"/>
              <a:ext cx="242887" cy="58738"/>
            </a:xfrm>
            <a:custGeom>
              <a:avLst/>
              <a:gdLst>
                <a:gd name="T0" fmla="*/ 13 w 90"/>
                <a:gd name="T1" fmla="*/ 1 h 22"/>
                <a:gd name="T2" fmla="*/ 2 w 90"/>
                <a:gd name="T3" fmla="*/ 9 h 22"/>
                <a:gd name="T4" fmla="*/ 6 w 90"/>
                <a:gd name="T5" fmla="*/ 21 h 22"/>
                <a:gd name="T6" fmla="*/ 83 w 90"/>
                <a:gd name="T7" fmla="*/ 17 h 22"/>
                <a:gd name="T8" fmla="*/ 81 w 90"/>
                <a:gd name="T9" fmla="*/ 0 h 22"/>
                <a:gd name="T10" fmla="*/ 13 w 90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22">
                  <a:moveTo>
                    <a:pt x="13" y="1"/>
                  </a:moveTo>
                  <a:cubicBezTo>
                    <a:pt x="13" y="1"/>
                    <a:pt x="2" y="7"/>
                    <a:pt x="2" y="9"/>
                  </a:cubicBezTo>
                  <a:cubicBezTo>
                    <a:pt x="2" y="11"/>
                    <a:pt x="0" y="21"/>
                    <a:pt x="6" y="21"/>
                  </a:cubicBezTo>
                  <a:cubicBezTo>
                    <a:pt x="13" y="22"/>
                    <a:pt x="75" y="20"/>
                    <a:pt x="83" y="17"/>
                  </a:cubicBezTo>
                  <a:cubicBezTo>
                    <a:pt x="90" y="13"/>
                    <a:pt x="84" y="1"/>
                    <a:pt x="81" y="0"/>
                  </a:cubicBezTo>
                  <a:cubicBezTo>
                    <a:pt x="78" y="0"/>
                    <a:pt x="13" y="1"/>
                    <a:pt x="13" y="1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248"/>
            <p:cNvSpPr>
              <a:spLocks/>
            </p:cNvSpPr>
            <p:nvPr/>
          </p:nvSpPr>
          <p:spPr bwMode="auto">
            <a:xfrm>
              <a:off x="8490819" y="3909120"/>
              <a:ext cx="244475" cy="625475"/>
            </a:xfrm>
            <a:custGeom>
              <a:avLst/>
              <a:gdLst>
                <a:gd name="T0" fmla="*/ 51 w 90"/>
                <a:gd name="T1" fmla="*/ 0 h 230"/>
                <a:gd name="T2" fmla="*/ 39 w 90"/>
                <a:gd name="T3" fmla="*/ 179 h 230"/>
                <a:gd name="T4" fmla="*/ 2 w 90"/>
                <a:gd name="T5" fmla="*/ 216 h 230"/>
                <a:gd name="T6" fmla="*/ 20 w 90"/>
                <a:gd name="T7" fmla="*/ 229 h 230"/>
                <a:gd name="T8" fmla="*/ 88 w 90"/>
                <a:gd name="T9" fmla="*/ 217 h 230"/>
                <a:gd name="T10" fmla="*/ 63 w 90"/>
                <a:gd name="T11" fmla="*/ 176 h 230"/>
                <a:gd name="T12" fmla="*/ 74 w 90"/>
                <a:gd name="T13" fmla="*/ 5 h 230"/>
                <a:gd name="T14" fmla="*/ 51 w 90"/>
                <a:gd name="T15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30">
                  <a:moveTo>
                    <a:pt x="51" y="0"/>
                  </a:moveTo>
                  <a:cubicBezTo>
                    <a:pt x="51" y="0"/>
                    <a:pt x="44" y="170"/>
                    <a:pt x="39" y="179"/>
                  </a:cubicBezTo>
                  <a:cubicBezTo>
                    <a:pt x="35" y="188"/>
                    <a:pt x="2" y="209"/>
                    <a:pt x="2" y="216"/>
                  </a:cubicBezTo>
                  <a:cubicBezTo>
                    <a:pt x="3" y="223"/>
                    <a:pt x="0" y="230"/>
                    <a:pt x="20" y="229"/>
                  </a:cubicBezTo>
                  <a:cubicBezTo>
                    <a:pt x="40" y="227"/>
                    <a:pt x="90" y="225"/>
                    <a:pt x="88" y="217"/>
                  </a:cubicBezTo>
                  <a:cubicBezTo>
                    <a:pt x="86" y="208"/>
                    <a:pt x="68" y="187"/>
                    <a:pt x="63" y="176"/>
                  </a:cubicBezTo>
                  <a:cubicBezTo>
                    <a:pt x="59" y="166"/>
                    <a:pt x="74" y="5"/>
                    <a:pt x="74" y="5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249"/>
            <p:cNvSpPr>
              <a:spLocks/>
            </p:cNvSpPr>
            <p:nvPr/>
          </p:nvSpPr>
          <p:spPr bwMode="auto">
            <a:xfrm>
              <a:off x="8528919" y="4428233"/>
              <a:ext cx="169862" cy="109538"/>
            </a:xfrm>
            <a:custGeom>
              <a:avLst/>
              <a:gdLst>
                <a:gd name="T0" fmla="*/ 0 w 63"/>
                <a:gd name="T1" fmla="*/ 12 h 40"/>
                <a:gd name="T2" fmla="*/ 28 w 63"/>
                <a:gd name="T3" fmla="*/ 36 h 40"/>
                <a:gd name="T4" fmla="*/ 31 w 63"/>
                <a:gd name="T5" fmla="*/ 40 h 40"/>
                <a:gd name="T6" fmla="*/ 34 w 63"/>
                <a:gd name="T7" fmla="*/ 36 h 40"/>
                <a:gd name="T8" fmla="*/ 45 w 63"/>
                <a:gd name="T9" fmla="*/ 14 h 40"/>
                <a:gd name="T10" fmla="*/ 63 w 63"/>
                <a:gd name="T11" fmla="*/ 7 h 40"/>
                <a:gd name="T12" fmla="*/ 58 w 63"/>
                <a:gd name="T13" fmla="*/ 0 h 40"/>
                <a:gd name="T14" fmla="*/ 32 w 63"/>
                <a:gd name="T15" fmla="*/ 15 h 40"/>
                <a:gd name="T16" fmla="*/ 10 w 63"/>
                <a:gd name="T17" fmla="*/ 3 h 40"/>
                <a:gd name="T18" fmla="*/ 0 w 63"/>
                <a:gd name="T19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40">
                  <a:moveTo>
                    <a:pt x="0" y="12"/>
                  </a:moveTo>
                  <a:cubicBezTo>
                    <a:pt x="0" y="12"/>
                    <a:pt x="23" y="4"/>
                    <a:pt x="28" y="36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24"/>
                    <a:pt x="45" y="14"/>
                  </a:cubicBezTo>
                  <a:cubicBezTo>
                    <a:pt x="55" y="4"/>
                    <a:pt x="63" y="7"/>
                    <a:pt x="63" y="7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38" y="2"/>
                    <a:pt x="32" y="15"/>
                  </a:cubicBezTo>
                  <a:cubicBezTo>
                    <a:pt x="32" y="15"/>
                    <a:pt x="24" y="2"/>
                    <a:pt x="10" y="3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250"/>
            <p:cNvSpPr>
              <a:spLocks/>
            </p:cNvSpPr>
            <p:nvPr/>
          </p:nvSpPr>
          <p:spPr bwMode="auto">
            <a:xfrm>
              <a:off x="8805144" y="4510783"/>
              <a:ext cx="244475" cy="58738"/>
            </a:xfrm>
            <a:custGeom>
              <a:avLst/>
              <a:gdLst>
                <a:gd name="T0" fmla="*/ 77 w 90"/>
                <a:gd name="T1" fmla="*/ 1 h 22"/>
                <a:gd name="T2" fmla="*/ 88 w 90"/>
                <a:gd name="T3" fmla="*/ 9 h 22"/>
                <a:gd name="T4" fmla="*/ 84 w 90"/>
                <a:gd name="T5" fmla="*/ 21 h 22"/>
                <a:gd name="T6" fmla="*/ 7 w 90"/>
                <a:gd name="T7" fmla="*/ 17 h 22"/>
                <a:gd name="T8" fmla="*/ 9 w 90"/>
                <a:gd name="T9" fmla="*/ 0 h 22"/>
                <a:gd name="T10" fmla="*/ 77 w 90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22">
                  <a:moveTo>
                    <a:pt x="77" y="1"/>
                  </a:moveTo>
                  <a:cubicBezTo>
                    <a:pt x="77" y="1"/>
                    <a:pt x="88" y="7"/>
                    <a:pt x="88" y="9"/>
                  </a:cubicBezTo>
                  <a:cubicBezTo>
                    <a:pt x="88" y="11"/>
                    <a:pt x="90" y="21"/>
                    <a:pt x="84" y="21"/>
                  </a:cubicBezTo>
                  <a:cubicBezTo>
                    <a:pt x="77" y="22"/>
                    <a:pt x="15" y="20"/>
                    <a:pt x="7" y="17"/>
                  </a:cubicBezTo>
                  <a:cubicBezTo>
                    <a:pt x="0" y="13"/>
                    <a:pt x="6" y="1"/>
                    <a:pt x="9" y="0"/>
                  </a:cubicBezTo>
                  <a:cubicBezTo>
                    <a:pt x="12" y="0"/>
                    <a:pt x="77" y="1"/>
                    <a:pt x="77" y="1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251"/>
            <p:cNvSpPr>
              <a:spLocks/>
            </p:cNvSpPr>
            <p:nvPr/>
          </p:nvSpPr>
          <p:spPr bwMode="auto">
            <a:xfrm>
              <a:off x="8808319" y="3909120"/>
              <a:ext cx="242887" cy="625475"/>
            </a:xfrm>
            <a:custGeom>
              <a:avLst/>
              <a:gdLst>
                <a:gd name="T0" fmla="*/ 39 w 90"/>
                <a:gd name="T1" fmla="*/ 0 h 230"/>
                <a:gd name="T2" fmla="*/ 51 w 90"/>
                <a:gd name="T3" fmla="*/ 179 h 230"/>
                <a:gd name="T4" fmla="*/ 88 w 90"/>
                <a:gd name="T5" fmla="*/ 216 h 230"/>
                <a:gd name="T6" fmla="*/ 70 w 90"/>
                <a:gd name="T7" fmla="*/ 229 h 230"/>
                <a:gd name="T8" fmla="*/ 2 w 90"/>
                <a:gd name="T9" fmla="*/ 217 h 230"/>
                <a:gd name="T10" fmla="*/ 27 w 90"/>
                <a:gd name="T11" fmla="*/ 176 h 230"/>
                <a:gd name="T12" fmla="*/ 16 w 90"/>
                <a:gd name="T13" fmla="*/ 5 h 230"/>
                <a:gd name="T14" fmla="*/ 39 w 90"/>
                <a:gd name="T15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30">
                  <a:moveTo>
                    <a:pt x="39" y="0"/>
                  </a:moveTo>
                  <a:cubicBezTo>
                    <a:pt x="39" y="0"/>
                    <a:pt x="46" y="170"/>
                    <a:pt x="51" y="179"/>
                  </a:cubicBezTo>
                  <a:cubicBezTo>
                    <a:pt x="55" y="188"/>
                    <a:pt x="88" y="209"/>
                    <a:pt x="88" y="216"/>
                  </a:cubicBezTo>
                  <a:cubicBezTo>
                    <a:pt x="87" y="223"/>
                    <a:pt x="90" y="230"/>
                    <a:pt x="70" y="229"/>
                  </a:cubicBezTo>
                  <a:cubicBezTo>
                    <a:pt x="50" y="227"/>
                    <a:pt x="0" y="225"/>
                    <a:pt x="2" y="217"/>
                  </a:cubicBezTo>
                  <a:cubicBezTo>
                    <a:pt x="3" y="208"/>
                    <a:pt x="22" y="187"/>
                    <a:pt x="27" y="176"/>
                  </a:cubicBezTo>
                  <a:cubicBezTo>
                    <a:pt x="31" y="166"/>
                    <a:pt x="16" y="5"/>
                    <a:pt x="16" y="5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252"/>
            <p:cNvSpPr>
              <a:spLocks/>
            </p:cNvSpPr>
            <p:nvPr/>
          </p:nvSpPr>
          <p:spPr bwMode="auto">
            <a:xfrm>
              <a:off x="8843244" y="4428233"/>
              <a:ext cx="169862" cy="109538"/>
            </a:xfrm>
            <a:custGeom>
              <a:avLst/>
              <a:gdLst>
                <a:gd name="T0" fmla="*/ 63 w 63"/>
                <a:gd name="T1" fmla="*/ 12 h 40"/>
                <a:gd name="T2" fmla="*/ 35 w 63"/>
                <a:gd name="T3" fmla="*/ 36 h 40"/>
                <a:gd name="T4" fmla="*/ 32 w 63"/>
                <a:gd name="T5" fmla="*/ 40 h 40"/>
                <a:gd name="T6" fmla="*/ 29 w 63"/>
                <a:gd name="T7" fmla="*/ 36 h 40"/>
                <a:gd name="T8" fmla="*/ 18 w 63"/>
                <a:gd name="T9" fmla="*/ 14 h 40"/>
                <a:gd name="T10" fmla="*/ 0 w 63"/>
                <a:gd name="T11" fmla="*/ 7 h 40"/>
                <a:gd name="T12" fmla="*/ 5 w 63"/>
                <a:gd name="T13" fmla="*/ 0 h 40"/>
                <a:gd name="T14" fmla="*/ 31 w 63"/>
                <a:gd name="T15" fmla="*/ 15 h 40"/>
                <a:gd name="T16" fmla="*/ 53 w 63"/>
                <a:gd name="T17" fmla="*/ 3 h 40"/>
                <a:gd name="T18" fmla="*/ 63 w 63"/>
                <a:gd name="T19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40">
                  <a:moveTo>
                    <a:pt x="63" y="12"/>
                  </a:moveTo>
                  <a:cubicBezTo>
                    <a:pt x="63" y="12"/>
                    <a:pt x="40" y="4"/>
                    <a:pt x="35" y="36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24"/>
                    <a:pt x="18" y="14"/>
                  </a:cubicBezTo>
                  <a:cubicBezTo>
                    <a:pt x="8" y="4"/>
                    <a:pt x="0" y="7"/>
                    <a:pt x="0" y="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25" y="2"/>
                    <a:pt x="31" y="15"/>
                  </a:cubicBezTo>
                  <a:cubicBezTo>
                    <a:pt x="31" y="15"/>
                    <a:pt x="39" y="2"/>
                    <a:pt x="53" y="3"/>
                  </a:cubicBezTo>
                  <a:lnTo>
                    <a:pt x="63" y="12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253"/>
            <p:cNvSpPr>
              <a:spLocks/>
            </p:cNvSpPr>
            <p:nvPr/>
          </p:nvSpPr>
          <p:spPr bwMode="auto">
            <a:xfrm>
              <a:off x="8447956" y="3247132"/>
              <a:ext cx="112712" cy="565150"/>
            </a:xfrm>
            <a:custGeom>
              <a:avLst/>
              <a:gdLst>
                <a:gd name="T0" fmla="*/ 6 w 42"/>
                <a:gd name="T1" fmla="*/ 11 h 208"/>
                <a:gd name="T2" fmla="*/ 0 w 42"/>
                <a:gd name="T3" fmla="*/ 192 h 208"/>
                <a:gd name="T4" fmla="*/ 18 w 42"/>
                <a:gd name="T5" fmla="*/ 207 h 208"/>
                <a:gd name="T6" fmla="*/ 39 w 42"/>
                <a:gd name="T7" fmla="*/ 189 h 208"/>
                <a:gd name="T8" fmla="*/ 42 w 42"/>
                <a:gd name="T9" fmla="*/ 0 h 208"/>
                <a:gd name="T10" fmla="*/ 6 w 42"/>
                <a:gd name="T11" fmla="*/ 1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08">
                  <a:moveTo>
                    <a:pt x="6" y="11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5" y="206"/>
                    <a:pt x="18" y="207"/>
                  </a:cubicBezTo>
                  <a:cubicBezTo>
                    <a:pt x="36" y="208"/>
                    <a:pt x="39" y="189"/>
                    <a:pt x="39" y="189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6" y="11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54"/>
            <p:cNvSpPr>
              <a:spLocks/>
            </p:cNvSpPr>
            <p:nvPr/>
          </p:nvSpPr>
          <p:spPr bwMode="auto">
            <a:xfrm>
              <a:off x="8940081" y="3247132"/>
              <a:ext cx="111125" cy="565150"/>
            </a:xfrm>
            <a:custGeom>
              <a:avLst/>
              <a:gdLst>
                <a:gd name="T0" fmla="*/ 36 w 41"/>
                <a:gd name="T1" fmla="*/ 11 h 208"/>
                <a:gd name="T2" fmla="*/ 41 w 41"/>
                <a:gd name="T3" fmla="*/ 192 h 208"/>
                <a:gd name="T4" fmla="*/ 24 w 41"/>
                <a:gd name="T5" fmla="*/ 207 h 208"/>
                <a:gd name="T6" fmla="*/ 3 w 41"/>
                <a:gd name="T7" fmla="*/ 189 h 208"/>
                <a:gd name="T8" fmla="*/ 0 w 41"/>
                <a:gd name="T9" fmla="*/ 0 h 208"/>
                <a:gd name="T10" fmla="*/ 36 w 41"/>
                <a:gd name="T11" fmla="*/ 1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08">
                  <a:moveTo>
                    <a:pt x="36" y="11"/>
                  </a:moveTo>
                  <a:cubicBezTo>
                    <a:pt x="41" y="192"/>
                    <a:pt x="41" y="192"/>
                    <a:pt x="41" y="192"/>
                  </a:cubicBezTo>
                  <a:cubicBezTo>
                    <a:pt x="41" y="192"/>
                    <a:pt x="36" y="206"/>
                    <a:pt x="24" y="207"/>
                  </a:cubicBezTo>
                  <a:cubicBezTo>
                    <a:pt x="6" y="208"/>
                    <a:pt x="3" y="189"/>
                    <a:pt x="3" y="18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6" y="11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255"/>
            <p:cNvSpPr>
              <a:spLocks/>
            </p:cNvSpPr>
            <p:nvPr/>
          </p:nvSpPr>
          <p:spPr bwMode="auto">
            <a:xfrm>
              <a:off x="8544794" y="3621783"/>
              <a:ext cx="441325" cy="381000"/>
            </a:xfrm>
            <a:custGeom>
              <a:avLst/>
              <a:gdLst>
                <a:gd name="T0" fmla="*/ 41 w 278"/>
                <a:gd name="T1" fmla="*/ 0 h 240"/>
                <a:gd name="T2" fmla="*/ 7 w 278"/>
                <a:gd name="T3" fmla="*/ 27 h 240"/>
                <a:gd name="T4" fmla="*/ 0 w 278"/>
                <a:gd name="T5" fmla="*/ 238 h 240"/>
                <a:gd name="T6" fmla="*/ 121 w 278"/>
                <a:gd name="T7" fmla="*/ 240 h 240"/>
                <a:gd name="T8" fmla="*/ 128 w 278"/>
                <a:gd name="T9" fmla="*/ 127 h 240"/>
                <a:gd name="T10" fmla="*/ 147 w 278"/>
                <a:gd name="T11" fmla="*/ 127 h 240"/>
                <a:gd name="T12" fmla="*/ 162 w 278"/>
                <a:gd name="T13" fmla="*/ 240 h 240"/>
                <a:gd name="T14" fmla="*/ 278 w 278"/>
                <a:gd name="T15" fmla="*/ 240 h 240"/>
                <a:gd name="T16" fmla="*/ 265 w 278"/>
                <a:gd name="T17" fmla="*/ 27 h 240"/>
                <a:gd name="T18" fmla="*/ 41 w 278"/>
                <a:gd name="T1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8" h="240">
                  <a:moveTo>
                    <a:pt x="41" y="0"/>
                  </a:moveTo>
                  <a:lnTo>
                    <a:pt x="7" y="27"/>
                  </a:lnTo>
                  <a:lnTo>
                    <a:pt x="0" y="238"/>
                  </a:lnTo>
                  <a:lnTo>
                    <a:pt x="121" y="240"/>
                  </a:lnTo>
                  <a:lnTo>
                    <a:pt x="128" y="127"/>
                  </a:lnTo>
                  <a:lnTo>
                    <a:pt x="147" y="127"/>
                  </a:lnTo>
                  <a:lnTo>
                    <a:pt x="162" y="240"/>
                  </a:lnTo>
                  <a:lnTo>
                    <a:pt x="278" y="240"/>
                  </a:lnTo>
                  <a:lnTo>
                    <a:pt x="265" y="2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302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256"/>
            <p:cNvSpPr>
              <a:spLocks/>
            </p:cNvSpPr>
            <p:nvPr/>
          </p:nvSpPr>
          <p:spPr bwMode="auto">
            <a:xfrm>
              <a:off x="8428906" y="2964557"/>
              <a:ext cx="622300" cy="700088"/>
            </a:xfrm>
            <a:custGeom>
              <a:avLst/>
              <a:gdLst>
                <a:gd name="T0" fmla="*/ 35 w 230"/>
                <a:gd name="T1" fmla="*/ 16 h 258"/>
                <a:gd name="T2" fmla="*/ 111 w 230"/>
                <a:gd name="T3" fmla="*/ 2 h 258"/>
                <a:gd name="T4" fmla="*/ 202 w 230"/>
                <a:gd name="T5" fmla="*/ 16 h 258"/>
                <a:gd name="T6" fmla="*/ 226 w 230"/>
                <a:gd name="T7" fmla="*/ 63 h 258"/>
                <a:gd name="T8" fmla="*/ 230 w 230"/>
                <a:gd name="T9" fmla="*/ 118 h 258"/>
                <a:gd name="T10" fmla="*/ 191 w 230"/>
                <a:gd name="T11" fmla="*/ 122 h 258"/>
                <a:gd name="T12" fmla="*/ 198 w 230"/>
                <a:gd name="T13" fmla="*/ 258 h 258"/>
                <a:gd name="T14" fmla="*/ 47 w 230"/>
                <a:gd name="T15" fmla="*/ 258 h 258"/>
                <a:gd name="T16" fmla="*/ 48 w 230"/>
                <a:gd name="T17" fmla="*/ 125 h 258"/>
                <a:gd name="T18" fmla="*/ 5 w 230"/>
                <a:gd name="T19" fmla="*/ 122 h 258"/>
                <a:gd name="T20" fmla="*/ 35 w 230"/>
                <a:gd name="T21" fmla="*/ 16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258">
                  <a:moveTo>
                    <a:pt x="35" y="16"/>
                  </a:moveTo>
                  <a:cubicBezTo>
                    <a:pt x="35" y="16"/>
                    <a:pt x="84" y="4"/>
                    <a:pt x="111" y="2"/>
                  </a:cubicBezTo>
                  <a:cubicBezTo>
                    <a:pt x="138" y="0"/>
                    <a:pt x="202" y="16"/>
                    <a:pt x="202" y="16"/>
                  </a:cubicBezTo>
                  <a:cubicBezTo>
                    <a:pt x="202" y="16"/>
                    <a:pt x="222" y="20"/>
                    <a:pt x="226" y="63"/>
                  </a:cubicBezTo>
                  <a:cubicBezTo>
                    <a:pt x="230" y="118"/>
                    <a:pt x="230" y="118"/>
                    <a:pt x="230" y="118"/>
                  </a:cubicBezTo>
                  <a:cubicBezTo>
                    <a:pt x="230" y="118"/>
                    <a:pt x="210" y="123"/>
                    <a:pt x="191" y="122"/>
                  </a:cubicBezTo>
                  <a:cubicBezTo>
                    <a:pt x="198" y="258"/>
                    <a:pt x="198" y="258"/>
                    <a:pt x="198" y="258"/>
                  </a:cubicBezTo>
                  <a:cubicBezTo>
                    <a:pt x="47" y="258"/>
                    <a:pt x="47" y="258"/>
                    <a:pt x="47" y="258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5" y="122"/>
                    <a:pt x="0" y="24"/>
                    <a:pt x="35" y="16"/>
                  </a:cubicBezTo>
                  <a:close/>
                </a:path>
              </a:pathLst>
            </a:custGeom>
            <a:solidFill>
              <a:srgbClr val="E27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257"/>
            <p:cNvSpPr>
              <a:spLocks/>
            </p:cNvSpPr>
            <p:nvPr/>
          </p:nvSpPr>
          <p:spPr bwMode="auto">
            <a:xfrm>
              <a:off x="8667031" y="2966145"/>
              <a:ext cx="168275" cy="98425"/>
            </a:xfrm>
            <a:custGeom>
              <a:avLst/>
              <a:gdLst>
                <a:gd name="T0" fmla="*/ 32 w 62"/>
                <a:gd name="T1" fmla="*/ 35 h 36"/>
                <a:gd name="T2" fmla="*/ 62 w 62"/>
                <a:gd name="T3" fmla="*/ 5 h 36"/>
                <a:gd name="T4" fmla="*/ 23 w 62"/>
                <a:gd name="T5" fmla="*/ 1 h 36"/>
                <a:gd name="T6" fmla="*/ 0 w 62"/>
                <a:gd name="T7" fmla="*/ 4 h 36"/>
                <a:gd name="T8" fmla="*/ 32 w 62"/>
                <a:gd name="T9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6">
                  <a:moveTo>
                    <a:pt x="32" y="35"/>
                  </a:moveTo>
                  <a:cubicBezTo>
                    <a:pt x="52" y="34"/>
                    <a:pt x="60" y="22"/>
                    <a:pt x="62" y="5"/>
                  </a:cubicBezTo>
                  <a:cubicBezTo>
                    <a:pt x="47" y="2"/>
                    <a:pt x="33" y="0"/>
                    <a:pt x="23" y="1"/>
                  </a:cubicBezTo>
                  <a:cubicBezTo>
                    <a:pt x="16" y="2"/>
                    <a:pt x="8" y="3"/>
                    <a:pt x="0" y="4"/>
                  </a:cubicBezTo>
                  <a:cubicBezTo>
                    <a:pt x="3" y="21"/>
                    <a:pt x="12" y="36"/>
                    <a:pt x="32" y="35"/>
                  </a:cubicBezTo>
                  <a:close/>
                </a:path>
              </a:pathLst>
            </a:custGeom>
            <a:solidFill>
              <a:srgbClr val="FFA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258"/>
            <p:cNvSpPr>
              <a:spLocks/>
            </p:cNvSpPr>
            <p:nvPr/>
          </p:nvSpPr>
          <p:spPr bwMode="auto">
            <a:xfrm>
              <a:off x="8694019" y="2896295"/>
              <a:ext cx="107950" cy="134938"/>
            </a:xfrm>
            <a:custGeom>
              <a:avLst/>
              <a:gdLst>
                <a:gd name="T0" fmla="*/ 0 w 40"/>
                <a:gd name="T1" fmla="*/ 0 h 50"/>
                <a:gd name="T2" fmla="*/ 0 w 40"/>
                <a:gd name="T3" fmla="*/ 37 h 50"/>
                <a:gd name="T4" fmla="*/ 21 w 40"/>
                <a:gd name="T5" fmla="*/ 49 h 50"/>
                <a:gd name="T6" fmla="*/ 39 w 40"/>
                <a:gd name="T7" fmla="*/ 37 h 50"/>
                <a:gd name="T8" fmla="*/ 39 w 40"/>
                <a:gd name="T9" fmla="*/ 0 h 50"/>
                <a:gd name="T10" fmla="*/ 0 w 40"/>
                <a:gd name="T1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50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2" y="50"/>
                    <a:pt x="21" y="49"/>
                  </a:cubicBezTo>
                  <a:cubicBezTo>
                    <a:pt x="40" y="48"/>
                    <a:pt x="39" y="37"/>
                    <a:pt x="39" y="37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Rectangle 259"/>
            <p:cNvSpPr>
              <a:spLocks noChangeArrowheads="1"/>
            </p:cNvSpPr>
            <p:nvPr/>
          </p:nvSpPr>
          <p:spPr bwMode="auto">
            <a:xfrm>
              <a:off x="8694019" y="2896295"/>
              <a:ext cx="106362" cy="38100"/>
            </a:xfrm>
            <a:prstGeom prst="rect">
              <a:avLst/>
            </a:pr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260"/>
            <p:cNvSpPr>
              <a:spLocks/>
            </p:cNvSpPr>
            <p:nvPr/>
          </p:nvSpPr>
          <p:spPr bwMode="auto">
            <a:xfrm>
              <a:off x="8265394" y="2080320"/>
              <a:ext cx="960437" cy="838200"/>
            </a:xfrm>
            <a:custGeom>
              <a:avLst/>
              <a:gdLst>
                <a:gd name="T0" fmla="*/ 83 w 354"/>
                <a:gd name="T1" fmla="*/ 304 h 308"/>
                <a:gd name="T2" fmla="*/ 13 w 354"/>
                <a:gd name="T3" fmla="*/ 156 h 308"/>
                <a:gd name="T4" fmla="*/ 101 w 354"/>
                <a:gd name="T5" fmla="*/ 55 h 308"/>
                <a:gd name="T6" fmla="*/ 225 w 354"/>
                <a:gd name="T7" fmla="*/ 14 h 308"/>
                <a:gd name="T8" fmla="*/ 337 w 354"/>
                <a:gd name="T9" fmla="*/ 216 h 308"/>
                <a:gd name="T10" fmla="*/ 261 w 354"/>
                <a:gd name="T11" fmla="*/ 308 h 308"/>
                <a:gd name="T12" fmla="*/ 83 w 354"/>
                <a:gd name="T13" fmla="*/ 30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4" h="308">
                  <a:moveTo>
                    <a:pt x="83" y="304"/>
                  </a:moveTo>
                  <a:cubicBezTo>
                    <a:pt x="83" y="304"/>
                    <a:pt x="0" y="283"/>
                    <a:pt x="13" y="156"/>
                  </a:cubicBezTo>
                  <a:cubicBezTo>
                    <a:pt x="24" y="52"/>
                    <a:pt x="101" y="55"/>
                    <a:pt x="101" y="55"/>
                  </a:cubicBezTo>
                  <a:cubicBezTo>
                    <a:pt x="101" y="55"/>
                    <a:pt x="124" y="0"/>
                    <a:pt x="225" y="14"/>
                  </a:cubicBezTo>
                  <a:cubicBezTo>
                    <a:pt x="321" y="27"/>
                    <a:pt x="354" y="121"/>
                    <a:pt x="337" y="216"/>
                  </a:cubicBezTo>
                  <a:cubicBezTo>
                    <a:pt x="323" y="296"/>
                    <a:pt x="261" y="308"/>
                    <a:pt x="261" y="308"/>
                  </a:cubicBezTo>
                  <a:lnTo>
                    <a:pt x="83" y="304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261"/>
            <p:cNvSpPr>
              <a:spLocks/>
            </p:cNvSpPr>
            <p:nvPr/>
          </p:nvSpPr>
          <p:spPr bwMode="auto">
            <a:xfrm>
              <a:off x="8467006" y="2426395"/>
              <a:ext cx="563562" cy="496888"/>
            </a:xfrm>
            <a:custGeom>
              <a:avLst/>
              <a:gdLst>
                <a:gd name="T0" fmla="*/ 0 w 208"/>
                <a:gd name="T1" fmla="*/ 24 h 183"/>
                <a:gd name="T2" fmla="*/ 5 w 208"/>
                <a:gd name="T3" fmla="*/ 157 h 183"/>
                <a:gd name="T4" fmla="*/ 27 w 208"/>
                <a:gd name="T5" fmla="*/ 181 h 183"/>
                <a:gd name="T6" fmla="*/ 185 w 208"/>
                <a:gd name="T7" fmla="*/ 181 h 183"/>
                <a:gd name="T8" fmla="*/ 207 w 208"/>
                <a:gd name="T9" fmla="*/ 151 h 183"/>
                <a:gd name="T10" fmla="*/ 200 w 208"/>
                <a:gd name="T11" fmla="*/ 13 h 183"/>
                <a:gd name="T12" fmla="*/ 173 w 208"/>
                <a:gd name="T13" fmla="*/ 41 h 183"/>
                <a:gd name="T14" fmla="*/ 167 w 208"/>
                <a:gd name="T15" fmla="*/ 4 h 183"/>
                <a:gd name="T16" fmla="*/ 134 w 208"/>
                <a:gd name="T17" fmla="*/ 36 h 183"/>
                <a:gd name="T18" fmla="*/ 135 w 208"/>
                <a:gd name="T19" fmla="*/ 1 h 183"/>
                <a:gd name="T20" fmla="*/ 91 w 208"/>
                <a:gd name="T21" fmla="*/ 40 h 183"/>
                <a:gd name="T22" fmla="*/ 86 w 208"/>
                <a:gd name="T23" fmla="*/ 7 h 183"/>
                <a:gd name="T24" fmla="*/ 54 w 208"/>
                <a:gd name="T25" fmla="*/ 36 h 183"/>
                <a:gd name="T26" fmla="*/ 56 w 208"/>
                <a:gd name="T27" fmla="*/ 0 h 183"/>
                <a:gd name="T28" fmla="*/ 13 w 208"/>
                <a:gd name="T29" fmla="*/ 35 h 183"/>
                <a:gd name="T30" fmla="*/ 0 w 208"/>
                <a:gd name="T31" fmla="*/ 2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8" h="183">
                  <a:moveTo>
                    <a:pt x="0" y="24"/>
                  </a:moveTo>
                  <a:cubicBezTo>
                    <a:pt x="5" y="157"/>
                    <a:pt x="5" y="157"/>
                    <a:pt x="5" y="157"/>
                  </a:cubicBezTo>
                  <a:cubicBezTo>
                    <a:pt x="5" y="157"/>
                    <a:pt x="6" y="179"/>
                    <a:pt x="27" y="181"/>
                  </a:cubicBezTo>
                  <a:cubicBezTo>
                    <a:pt x="49" y="183"/>
                    <a:pt x="174" y="183"/>
                    <a:pt x="185" y="181"/>
                  </a:cubicBezTo>
                  <a:cubicBezTo>
                    <a:pt x="195" y="178"/>
                    <a:pt x="208" y="173"/>
                    <a:pt x="207" y="151"/>
                  </a:cubicBezTo>
                  <a:cubicBezTo>
                    <a:pt x="207" y="129"/>
                    <a:pt x="200" y="13"/>
                    <a:pt x="200" y="13"/>
                  </a:cubicBezTo>
                  <a:cubicBezTo>
                    <a:pt x="200" y="13"/>
                    <a:pt x="183" y="43"/>
                    <a:pt x="173" y="41"/>
                  </a:cubicBezTo>
                  <a:cubicBezTo>
                    <a:pt x="163" y="38"/>
                    <a:pt x="162" y="15"/>
                    <a:pt x="167" y="4"/>
                  </a:cubicBezTo>
                  <a:cubicBezTo>
                    <a:pt x="167" y="4"/>
                    <a:pt x="147" y="39"/>
                    <a:pt x="134" y="36"/>
                  </a:cubicBezTo>
                  <a:cubicBezTo>
                    <a:pt x="120" y="33"/>
                    <a:pt x="135" y="1"/>
                    <a:pt x="135" y="1"/>
                  </a:cubicBezTo>
                  <a:cubicBezTo>
                    <a:pt x="135" y="1"/>
                    <a:pt x="104" y="46"/>
                    <a:pt x="91" y="40"/>
                  </a:cubicBezTo>
                  <a:cubicBezTo>
                    <a:pt x="78" y="33"/>
                    <a:pt x="86" y="7"/>
                    <a:pt x="86" y="7"/>
                  </a:cubicBezTo>
                  <a:cubicBezTo>
                    <a:pt x="86" y="7"/>
                    <a:pt x="64" y="42"/>
                    <a:pt x="54" y="36"/>
                  </a:cubicBezTo>
                  <a:cubicBezTo>
                    <a:pt x="44" y="31"/>
                    <a:pt x="56" y="0"/>
                    <a:pt x="56" y="0"/>
                  </a:cubicBezTo>
                  <a:cubicBezTo>
                    <a:pt x="56" y="0"/>
                    <a:pt x="25" y="37"/>
                    <a:pt x="13" y="35"/>
                  </a:cubicBezTo>
                  <a:cubicBezTo>
                    <a:pt x="0" y="34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262"/>
            <p:cNvSpPr>
              <a:spLocks/>
            </p:cNvSpPr>
            <p:nvPr/>
          </p:nvSpPr>
          <p:spPr bwMode="auto">
            <a:xfrm>
              <a:off x="8701956" y="3809108"/>
              <a:ext cx="119062" cy="15875"/>
            </a:xfrm>
            <a:custGeom>
              <a:avLst/>
              <a:gdLst>
                <a:gd name="T0" fmla="*/ 27 w 44"/>
                <a:gd name="T1" fmla="*/ 6 h 6"/>
                <a:gd name="T2" fmla="*/ 23 w 44"/>
                <a:gd name="T3" fmla="*/ 6 h 6"/>
                <a:gd name="T4" fmla="*/ 19 w 44"/>
                <a:gd name="T5" fmla="*/ 6 h 6"/>
                <a:gd name="T6" fmla="*/ 1 w 44"/>
                <a:gd name="T7" fmla="*/ 4 h 6"/>
                <a:gd name="T8" fmla="*/ 0 w 44"/>
                <a:gd name="T9" fmla="*/ 1 h 6"/>
                <a:gd name="T10" fmla="*/ 3 w 44"/>
                <a:gd name="T11" fmla="*/ 0 h 6"/>
                <a:gd name="T12" fmla="*/ 19 w 44"/>
                <a:gd name="T13" fmla="*/ 2 h 6"/>
                <a:gd name="T14" fmla="*/ 23 w 44"/>
                <a:gd name="T15" fmla="*/ 2 h 6"/>
                <a:gd name="T16" fmla="*/ 41 w 44"/>
                <a:gd name="T17" fmla="*/ 0 h 6"/>
                <a:gd name="T18" fmla="*/ 44 w 44"/>
                <a:gd name="T19" fmla="*/ 1 h 6"/>
                <a:gd name="T20" fmla="*/ 43 w 44"/>
                <a:gd name="T21" fmla="*/ 4 h 6"/>
                <a:gd name="T22" fmla="*/ 27 w 44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6">
                  <a:moveTo>
                    <a:pt x="27" y="6"/>
                  </a:moveTo>
                  <a:cubicBezTo>
                    <a:pt x="25" y="6"/>
                    <a:pt x="24" y="6"/>
                    <a:pt x="23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9" y="6"/>
                    <a:pt x="2" y="4"/>
                    <a:pt x="1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9" y="2"/>
                    <a:pt x="19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30" y="2"/>
                    <a:pt x="37" y="2"/>
                    <a:pt x="41" y="0"/>
                  </a:cubicBezTo>
                  <a:cubicBezTo>
                    <a:pt x="42" y="0"/>
                    <a:pt x="43" y="0"/>
                    <a:pt x="44" y="1"/>
                  </a:cubicBezTo>
                  <a:cubicBezTo>
                    <a:pt x="44" y="2"/>
                    <a:pt x="44" y="3"/>
                    <a:pt x="43" y="4"/>
                  </a:cubicBezTo>
                  <a:cubicBezTo>
                    <a:pt x="39" y="6"/>
                    <a:pt x="33" y="6"/>
                    <a:pt x="27" y="6"/>
                  </a:cubicBezTo>
                  <a:close/>
                </a:path>
              </a:pathLst>
            </a:custGeom>
            <a:solidFill>
              <a:srgbClr val="2822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263"/>
            <p:cNvSpPr>
              <a:spLocks/>
            </p:cNvSpPr>
            <p:nvPr/>
          </p:nvSpPr>
          <p:spPr bwMode="auto">
            <a:xfrm>
              <a:off x="8598769" y="3209032"/>
              <a:ext cx="309562" cy="363538"/>
            </a:xfrm>
            <a:custGeom>
              <a:avLst/>
              <a:gdLst>
                <a:gd name="T0" fmla="*/ 81 w 114"/>
                <a:gd name="T1" fmla="*/ 134 h 134"/>
                <a:gd name="T2" fmla="*/ 81 w 114"/>
                <a:gd name="T3" fmla="*/ 134 h 134"/>
                <a:gd name="T4" fmla="*/ 75 w 114"/>
                <a:gd name="T5" fmla="*/ 128 h 134"/>
                <a:gd name="T6" fmla="*/ 83 w 114"/>
                <a:gd name="T7" fmla="*/ 101 h 134"/>
                <a:gd name="T8" fmla="*/ 87 w 114"/>
                <a:gd name="T9" fmla="*/ 88 h 134"/>
                <a:gd name="T10" fmla="*/ 90 w 114"/>
                <a:gd name="T11" fmla="*/ 80 h 134"/>
                <a:gd name="T12" fmla="*/ 97 w 114"/>
                <a:gd name="T13" fmla="*/ 54 h 134"/>
                <a:gd name="T14" fmla="*/ 94 w 114"/>
                <a:gd name="T15" fmla="*/ 59 h 134"/>
                <a:gd name="T16" fmla="*/ 72 w 114"/>
                <a:gd name="T17" fmla="*/ 76 h 134"/>
                <a:gd name="T18" fmla="*/ 67 w 114"/>
                <a:gd name="T19" fmla="*/ 70 h 134"/>
                <a:gd name="T20" fmla="*/ 71 w 114"/>
                <a:gd name="T21" fmla="*/ 48 h 134"/>
                <a:gd name="T22" fmla="*/ 75 w 114"/>
                <a:gd name="T23" fmla="*/ 28 h 134"/>
                <a:gd name="T24" fmla="*/ 67 w 114"/>
                <a:gd name="T25" fmla="*/ 39 h 134"/>
                <a:gd name="T26" fmla="*/ 66 w 114"/>
                <a:gd name="T27" fmla="*/ 40 h 134"/>
                <a:gd name="T28" fmla="*/ 64 w 114"/>
                <a:gd name="T29" fmla="*/ 44 h 134"/>
                <a:gd name="T30" fmla="*/ 46 w 114"/>
                <a:gd name="T31" fmla="*/ 62 h 134"/>
                <a:gd name="T32" fmla="*/ 36 w 114"/>
                <a:gd name="T33" fmla="*/ 59 h 134"/>
                <a:gd name="T34" fmla="*/ 31 w 114"/>
                <a:gd name="T35" fmla="*/ 23 h 134"/>
                <a:gd name="T36" fmla="*/ 31 w 114"/>
                <a:gd name="T37" fmla="*/ 19 h 134"/>
                <a:gd name="T38" fmla="*/ 17 w 114"/>
                <a:gd name="T39" fmla="*/ 49 h 134"/>
                <a:gd name="T40" fmla="*/ 13 w 114"/>
                <a:gd name="T41" fmla="*/ 61 h 134"/>
                <a:gd name="T42" fmla="*/ 5 w 114"/>
                <a:gd name="T43" fmla="*/ 64 h 134"/>
                <a:gd name="T44" fmla="*/ 2 w 114"/>
                <a:gd name="T45" fmla="*/ 56 h 134"/>
                <a:gd name="T46" fmla="*/ 6 w 114"/>
                <a:gd name="T47" fmla="*/ 45 h 134"/>
                <a:gd name="T48" fmla="*/ 34 w 114"/>
                <a:gd name="T49" fmla="*/ 1 h 134"/>
                <a:gd name="T50" fmla="*/ 38 w 114"/>
                <a:gd name="T51" fmla="*/ 1 h 134"/>
                <a:gd name="T52" fmla="*/ 42 w 114"/>
                <a:gd name="T53" fmla="*/ 4 h 134"/>
                <a:gd name="T54" fmla="*/ 43 w 114"/>
                <a:gd name="T55" fmla="*/ 23 h 134"/>
                <a:gd name="T56" fmla="*/ 45 w 114"/>
                <a:gd name="T57" fmla="*/ 50 h 134"/>
                <a:gd name="T58" fmla="*/ 53 w 114"/>
                <a:gd name="T59" fmla="*/ 38 h 134"/>
                <a:gd name="T60" fmla="*/ 56 w 114"/>
                <a:gd name="T61" fmla="*/ 34 h 134"/>
                <a:gd name="T62" fmla="*/ 57 w 114"/>
                <a:gd name="T63" fmla="*/ 32 h 134"/>
                <a:gd name="T64" fmla="*/ 76 w 114"/>
                <a:gd name="T65" fmla="*/ 11 h 134"/>
                <a:gd name="T66" fmla="*/ 81 w 114"/>
                <a:gd name="T67" fmla="*/ 11 h 134"/>
                <a:gd name="T68" fmla="*/ 85 w 114"/>
                <a:gd name="T69" fmla="*/ 14 h 134"/>
                <a:gd name="T70" fmla="*/ 83 w 114"/>
                <a:gd name="T71" fmla="*/ 51 h 134"/>
                <a:gd name="T72" fmla="*/ 82 w 114"/>
                <a:gd name="T73" fmla="*/ 55 h 134"/>
                <a:gd name="T74" fmla="*/ 84 w 114"/>
                <a:gd name="T75" fmla="*/ 52 h 134"/>
                <a:gd name="T76" fmla="*/ 96 w 114"/>
                <a:gd name="T77" fmla="*/ 37 h 134"/>
                <a:gd name="T78" fmla="*/ 104 w 114"/>
                <a:gd name="T79" fmla="*/ 38 h 134"/>
                <a:gd name="T80" fmla="*/ 102 w 114"/>
                <a:gd name="T81" fmla="*/ 84 h 134"/>
                <a:gd name="T82" fmla="*/ 99 w 114"/>
                <a:gd name="T83" fmla="*/ 92 h 134"/>
                <a:gd name="T84" fmla="*/ 94 w 114"/>
                <a:gd name="T85" fmla="*/ 106 h 134"/>
                <a:gd name="T86" fmla="*/ 87 w 114"/>
                <a:gd name="T87" fmla="*/ 129 h 134"/>
                <a:gd name="T88" fmla="*/ 81 w 114"/>
                <a:gd name="T8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" h="134">
                  <a:moveTo>
                    <a:pt x="81" y="134"/>
                  </a:moveTo>
                  <a:cubicBezTo>
                    <a:pt x="81" y="134"/>
                    <a:pt x="81" y="134"/>
                    <a:pt x="81" y="134"/>
                  </a:cubicBezTo>
                  <a:cubicBezTo>
                    <a:pt x="77" y="134"/>
                    <a:pt x="75" y="131"/>
                    <a:pt x="75" y="128"/>
                  </a:cubicBezTo>
                  <a:cubicBezTo>
                    <a:pt x="76" y="118"/>
                    <a:pt x="79" y="110"/>
                    <a:pt x="83" y="101"/>
                  </a:cubicBezTo>
                  <a:cubicBezTo>
                    <a:pt x="85" y="97"/>
                    <a:pt x="86" y="93"/>
                    <a:pt x="87" y="88"/>
                  </a:cubicBezTo>
                  <a:cubicBezTo>
                    <a:pt x="88" y="86"/>
                    <a:pt x="89" y="83"/>
                    <a:pt x="90" y="80"/>
                  </a:cubicBezTo>
                  <a:cubicBezTo>
                    <a:pt x="93" y="73"/>
                    <a:pt x="97" y="62"/>
                    <a:pt x="97" y="54"/>
                  </a:cubicBezTo>
                  <a:cubicBezTo>
                    <a:pt x="96" y="55"/>
                    <a:pt x="95" y="57"/>
                    <a:pt x="94" y="59"/>
                  </a:cubicBezTo>
                  <a:cubicBezTo>
                    <a:pt x="88" y="68"/>
                    <a:pt x="82" y="78"/>
                    <a:pt x="72" y="76"/>
                  </a:cubicBezTo>
                  <a:cubicBezTo>
                    <a:pt x="69" y="75"/>
                    <a:pt x="67" y="73"/>
                    <a:pt x="67" y="70"/>
                  </a:cubicBezTo>
                  <a:cubicBezTo>
                    <a:pt x="67" y="62"/>
                    <a:pt x="69" y="55"/>
                    <a:pt x="71" y="48"/>
                  </a:cubicBezTo>
                  <a:cubicBezTo>
                    <a:pt x="73" y="41"/>
                    <a:pt x="75" y="34"/>
                    <a:pt x="75" y="28"/>
                  </a:cubicBezTo>
                  <a:cubicBezTo>
                    <a:pt x="72" y="31"/>
                    <a:pt x="70" y="35"/>
                    <a:pt x="67" y="39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5" y="41"/>
                    <a:pt x="65" y="43"/>
                    <a:pt x="64" y="44"/>
                  </a:cubicBezTo>
                  <a:cubicBezTo>
                    <a:pt x="59" y="52"/>
                    <a:pt x="54" y="62"/>
                    <a:pt x="46" y="62"/>
                  </a:cubicBezTo>
                  <a:cubicBezTo>
                    <a:pt x="42" y="62"/>
                    <a:pt x="39" y="61"/>
                    <a:pt x="36" y="59"/>
                  </a:cubicBezTo>
                  <a:cubicBezTo>
                    <a:pt x="30" y="52"/>
                    <a:pt x="30" y="37"/>
                    <a:pt x="31" y="23"/>
                  </a:cubicBezTo>
                  <a:cubicBezTo>
                    <a:pt x="31" y="22"/>
                    <a:pt x="31" y="21"/>
                    <a:pt x="31" y="19"/>
                  </a:cubicBezTo>
                  <a:cubicBezTo>
                    <a:pt x="25" y="27"/>
                    <a:pt x="21" y="40"/>
                    <a:pt x="17" y="49"/>
                  </a:cubicBezTo>
                  <a:cubicBezTo>
                    <a:pt x="16" y="53"/>
                    <a:pt x="14" y="57"/>
                    <a:pt x="13" y="61"/>
                  </a:cubicBezTo>
                  <a:cubicBezTo>
                    <a:pt x="11" y="64"/>
                    <a:pt x="8" y="65"/>
                    <a:pt x="5" y="64"/>
                  </a:cubicBezTo>
                  <a:cubicBezTo>
                    <a:pt x="2" y="62"/>
                    <a:pt x="0" y="59"/>
                    <a:pt x="2" y="56"/>
                  </a:cubicBezTo>
                  <a:cubicBezTo>
                    <a:pt x="3" y="53"/>
                    <a:pt x="4" y="49"/>
                    <a:pt x="6" y="45"/>
                  </a:cubicBezTo>
                  <a:cubicBezTo>
                    <a:pt x="12" y="28"/>
                    <a:pt x="20" y="7"/>
                    <a:pt x="34" y="1"/>
                  </a:cubicBezTo>
                  <a:cubicBezTo>
                    <a:pt x="35" y="0"/>
                    <a:pt x="37" y="0"/>
                    <a:pt x="38" y="1"/>
                  </a:cubicBezTo>
                  <a:cubicBezTo>
                    <a:pt x="40" y="1"/>
                    <a:pt x="41" y="3"/>
                    <a:pt x="42" y="4"/>
                  </a:cubicBezTo>
                  <a:cubicBezTo>
                    <a:pt x="43" y="8"/>
                    <a:pt x="43" y="14"/>
                    <a:pt x="43" y="23"/>
                  </a:cubicBezTo>
                  <a:cubicBezTo>
                    <a:pt x="42" y="31"/>
                    <a:pt x="42" y="48"/>
                    <a:pt x="45" y="50"/>
                  </a:cubicBezTo>
                  <a:cubicBezTo>
                    <a:pt x="47" y="49"/>
                    <a:pt x="51" y="41"/>
                    <a:pt x="53" y="38"/>
                  </a:cubicBezTo>
                  <a:cubicBezTo>
                    <a:pt x="54" y="36"/>
                    <a:pt x="55" y="35"/>
                    <a:pt x="56" y="34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62" y="25"/>
                    <a:pt x="67" y="16"/>
                    <a:pt x="76" y="11"/>
                  </a:cubicBezTo>
                  <a:cubicBezTo>
                    <a:pt x="77" y="10"/>
                    <a:pt x="79" y="10"/>
                    <a:pt x="81" y="11"/>
                  </a:cubicBezTo>
                  <a:cubicBezTo>
                    <a:pt x="83" y="11"/>
                    <a:pt x="84" y="12"/>
                    <a:pt x="85" y="14"/>
                  </a:cubicBezTo>
                  <a:cubicBezTo>
                    <a:pt x="89" y="27"/>
                    <a:pt x="86" y="40"/>
                    <a:pt x="83" y="51"/>
                  </a:cubicBezTo>
                  <a:cubicBezTo>
                    <a:pt x="83" y="53"/>
                    <a:pt x="82" y="54"/>
                    <a:pt x="82" y="55"/>
                  </a:cubicBezTo>
                  <a:cubicBezTo>
                    <a:pt x="83" y="54"/>
                    <a:pt x="83" y="53"/>
                    <a:pt x="84" y="52"/>
                  </a:cubicBezTo>
                  <a:cubicBezTo>
                    <a:pt x="88" y="46"/>
                    <a:pt x="91" y="40"/>
                    <a:pt x="96" y="37"/>
                  </a:cubicBezTo>
                  <a:cubicBezTo>
                    <a:pt x="99" y="35"/>
                    <a:pt x="102" y="36"/>
                    <a:pt x="104" y="38"/>
                  </a:cubicBezTo>
                  <a:cubicBezTo>
                    <a:pt x="114" y="50"/>
                    <a:pt x="107" y="70"/>
                    <a:pt x="102" y="84"/>
                  </a:cubicBezTo>
                  <a:cubicBezTo>
                    <a:pt x="101" y="87"/>
                    <a:pt x="100" y="90"/>
                    <a:pt x="99" y="92"/>
                  </a:cubicBezTo>
                  <a:cubicBezTo>
                    <a:pt x="98" y="97"/>
                    <a:pt x="96" y="101"/>
                    <a:pt x="94" y="106"/>
                  </a:cubicBezTo>
                  <a:cubicBezTo>
                    <a:pt x="91" y="114"/>
                    <a:pt x="88" y="121"/>
                    <a:pt x="87" y="129"/>
                  </a:cubicBezTo>
                  <a:cubicBezTo>
                    <a:pt x="87" y="132"/>
                    <a:pt x="84" y="134"/>
                    <a:pt x="81" y="134"/>
                  </a:cubicBezTo>
                  <a:close/>
                </a:path>
              </a:pathLst>
            </a:custGeom>
            <a:solidFill>
              <a:srgbClr val="FFA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Oval 264"/>
            <p:cNvSpPr>
              <a:spLocks noChangeArrowheads="1"/>
            </p:cNvSpPr>
            <p:nvPr/>
          </p:nvSpPr>
          <p:spPr bwMode="auto">
            <a:xfrm>
              <a:off x="8855944" y="3559870"/>
              <a:ext cx="41275" cy="39688"/>
            </a:xfrm>
            <a:prstGeom prst="ellipse">
              <a:avLst/>
            </a:prstGeom>
            <a:solidFill>
              <a:srgbClr val="FFA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265"/>
            <p:cNvSpPr>
              <a:spLocks/>
            </p:cNvSpPr>
            <p:nvPr/>
          </p:nvSpPr>
          <p:spPr bwMode="auto">
            <a:xfrm>
              <a:off x="8713069" y="2621657"/>
              <a:ext cx="69850" cy="92075"/>
            </a:xfrm>
            <a:custGeom>
              <a:avLst/>
              <a:gdLst>
                <a:gd name="T0" fmla="*/ 22 w 44"/>
                <a:gd name="T1" fmla="*/ 0 h 58"/>
                <a:gd name="T2" fmla="*/ 0 w 44"/>
                <a:gd name="T3" fmla="*/ 58 h 58"/>
                <a:gd name="T4" fmla="*/ 44 w 44"/>
                <a:gd name="T5" fmla="*/ 58 h 58"/>
                <a:gd name="T6" fmla="*/ 22 w 44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58">
                  <a:moveTo>
                    <a:pt x="22" y="0"/>
                  </a:moveTo>
                  <a:lnTo>
                    <a:pt x="0" y="58"/>
                  </a:lnTo>
                  <a:lnTo>
                    <a:pt x="44" y="5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Oval 266"/>
            <p:cNvSpPr>
              <a:spLocks noChangeArrowheads="1"/>
            </p:cNvSpPr>
            <p:nvPr/>
          </p:nvSpPr>
          <p:spPr bwMode="auto">
            <a:xfrm>
              <a:off x="8533681" y="2599432"/>
              <a:ext cx="71437" cy="68263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Oval 267"/>
            <p:cNvSpPr>
              <a:spLocks noChangeArrowheads="1"/>
            </p:cNvSpPr>
            <p:nvPr/>
          </p:nvSpPr>
          <p:spPr bwMode="auto">
            <a:xfrm>
              <a:off x="8878169" y="2599432"/>
              <a:ext cx="68262" cy="68263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268"/>
            <p:cNvSpPr>
              <a:spLocks/>
            </p:cNvSpPr>
            <p:nvPr/>
          </p:nvSpPr>
          <p:spPr bwMode="auto">
            <a:xfrm>
              <a:off x="8606706" y="2793107"/>
              <a:ext cx="293687" cy="46038"/>
            </a:xfrm>
            <a:custGeom>
              <a:avLst/>
              <a:gdLst>
                <a:gd name="T0" fmla="*/ 2 w 108"/>
                <a:gd name="T1" fmla="*/ 17 h 17"/>
                <a:gd name="T2" fmla="*/ 0 w 108"/>
                <a:gd name="T3" fmla="*/ 15 h 17"/>
                <a:gd name="T4" fmla="*/ 2 w 108"/>
                <a:gd name="T5" fmla="*/ 13 h 17"/>
                <a:gd name="T6" fmla="*/ 106 w 108"/>
                <a:gd name="T7" fmla="*/ 0 h 17"/>
                <a:gd name="T8" fmla="*/ 108 w 108"/>
                <a:gd name="T9" fmla="*/ 2 h 17"/>
                <a:gd name="T10" fmla="*/ 106 w 108"/>
                <a:gd name="T11" fmla="*/ 4 h 17"/>
                <a:gd name="T12" fmla="*/ 2 w 108"/>
                <a:gd name="T13" fmla="*/ 17 h 17"/>
                <a:gd name="T14" fmla="*/ 2 w 108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17">
                  <a:moveTo>
                    <a:pt x="2" y="17"/>
                  </a:moveTo>
                  <a:cubicBezTo>
                    <a:pt x="1" y="17"/>
                    <a:pt x="0" y="16"/>
                    <a:pt x="0" y="15"/>
                  </a:cubicBezTo>
                  <a:cubicBezTo>
                    <a:pt x="0" y="14"/>
                    <a:pt x="1" y="13"/>
                    <a:pt x="2" y="13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7" y="0"/>
                    <a:pt x="108" y="0"/>
                    <a:pt x="108" y="2"/>
                  </a:cubicBezTo>
                  <a:cubicBezTo>
                    <a:pt x="108" y="3"/>
                    <a:pt x="107" y="4"/>
                    <a:pt x="106" y="4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</a:path>
              </a:pathLst>
            </a:custGeom>
            <a:solidFill>
              <a:srgbClr val="302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Oval 269"/>
            <p:cNvSpPr>
              <a:spLocks noChangeArrowheads="1"/>
            </p:cNvSpPr>
            <p:nvPr/>
          </p:nvSpPr>
          <p:spPr bwMode="auto">
            <a:xfrm>
              <a:off x="8406681" y="2621657"/>
              <a:ext cx="96837" cy="98425"/>
            </a:xfrm>
            <a:prstGeom prst="ellipse">
              <a:avLst/>
            </a:pr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Oval 270"/>
            <p:cNvSpPr>
              <a:spLocks noChangeArrowheads="1"/>
            </p:cNvSpPr>
            <p:nvPr/>
          </p:nvSpPr>
          <p:spPr bwMode="auto">
            <a:xfrm>
              <a:off x="8978181" y="2621657"/>
              <a:ext cx="98425" cy="98425"/>
            </a:xfrm>
            <a:prstGeom prst="ellipse">
              <a:avLst/>
            </a:pr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9" name="组合 418"/>
          <p:cNvGrpSpPr/>
          <p:nvPr/>
        </p:nvGrpSpPr>
        <p:grpSpPr>
          <a:xfrm>
            <a:off x="6974756" y="2208907"/>
            <a:ext cx="768350" cy="2366964"/>
            <a:chOff x="6974756" y="2208907"/>
            <a:chExt cx="768350" cy="2366964"/>
          </a:xfrm>
        </p:grpSpPr>
        <p:sp>
          <p:nvSpPr>
            <p:cNvPr id="286" name="Freeform 271"/>
            <p:cNvSpPr>
              <a:spLocks/>
            </p:cNvSpPr>
            <p:nvPr/>
          </p:nvSpPr>
          <p:spPr bwMode="auto">
            <a:xfrm>
              <a:off x="7008094" y="3550345"/>
              <a:ext cx="114300" cy="131763"/>
            </a:xfrm>
            <a:custGeom>
              <a:avLst/>
              <a:gdLst>
                <a:gd name="T0" fmla="*/ 0 w 42"/>
                <a:gd name="T1" fmla="*/ 0 h 48"/>
                <a:gd name="T2" fmla="*/ 0 w 42"/>
                <a:gd name="T3" fmla="*/ 5 h 48"/>
                <a:gd name="T4" fmla="*/ 1 w 42"/>
                <a:gd name="T5" fmla="*/ 29 h 48"/>
                <a:gd name="T6" fmla="*/ 19 w 42"/>
                <a:gd name="T7" fmla="*/ 47 h 48"/>
                <a:gd name="T8" fmla="*/ 41 w 42"/>
                <a:gd name="T9" fmla="*/ 29 h 48"/>
                <a:gd name="T10" fmla="*/ 42 w 42"/>
                <a:gd name="T11" fmla="*/ 2 h 48"/>
                <a:gd name="T12" fmla="*/ 0 w 4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8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3" y="46"/>
                    <a:pt x="19" y="47"/>
                  </a:cubicBezTo>
                  <a:cubicBezTo>
                    <a:pt x="40" y="48"/>
                    <a:pt x="41" y="29"/>
                    <a:pt x="41" y="29"/>
                  </a:cubicBezTo>
                  <a:cubicBezTo>
                    <a:pt x="42" y="2"/>
                    <a:pt x="42" y="2"/>
                    <a:pt x="42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272"/>
            <p:cNvSpPr>
              <a:spLocks/>
            </p:cNvSpPr>
            <p:nvPr/>
          </p:nvSpPr>
          <p:spPr bwMode="auto">
            <a:xfrm>
              <a:off x="7503394" y="3542408"/>
              <a:ext cx="114300" cy="133350"/>
            </a:xfrm>
            <a:custGeom>
              <a:avLst/>
              <a:gdLst>
                <a:gd name="T0" fmla="*/ 42 w 42"/>
                <a:gd name="T1" fmla="*/ 0 h 49"/>
                <a:gd name="T2" fmla="*/ 42 w 42"/>
                <a:gd name="T3" fmla="*/ 6 h 49"/>
                <a:gd name="T4" fmla="*/ 41 w 42"/>
                <a:gd name="T5" fmla="*/ 30 h 49"/>
                <a:gd name="T6" fmla="*/ 23 w 42"/>
                <a:gd name="T7" fmla="*/ 48 h 49"/>
                <a:gd name="T8" fmla="*/ 1 w 42"/>
                <a:gd name="T9" fmla="*/ 30 h 49"/>
                <a:gd name="T10" fmla="*/ 0 w 42"/>
                <a:gd name="T11" fmla="*/ 3 h 49"/>
                <a:gd name="T12" fmla="*/ 42 w 42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9">
                  <a:moveTo>
                    <a:pt x="42" y="0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39" y="47"/>
                    <a:pt x="23" y="48"/>
                  </a:cubicBezTo>
                  <a:cubicBezTo>
                    <a:pt x="2" y="49"/>
                    <a:pt x="1" y="30"/>
                    <a:pt x="1" y="30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73"/>
            <p:cNvSpPr>
              <a:spLocks/>
            </p:cNvSpPr>
            <p:nvPr/>
          </p:nvSpPr>
          <p:spPr bwMode="auto">
            <a:xfrm>
              <a:off x="7096994" y="3626545"/>
              <a:ext cx="431800" cy="919163"/>
            </a:xfrm>
            <a:custGeom>
              <a:avLst/>
              <a:gdLst>
                <a:gd name="T0" fmla="*/ 26 w 272"/>
                <a:gd name="T1" fmla="*/ 0 h 579"/>
                <a:gd name="T2" fmla="*/ 0 w 272"/>
                <a:gd name="T3" fmla="*/ 569 h 579"/>
                <a:gd name="T4" fmla="*/ 101 w 272"/>
                <a:gd name="T5" fmla="*/ 579 h 579"/>
                <a:gd name="T6" fmla="*/ 123 w 272"/>
                <a:gd name="T7" fmla="*/ 144 h 579"/>
                <a:gd name="T8" fmla="*/ 144 w 272"/>
                <a:gd name="T9" fmla="*/ 144 h 579"/>
                <a:gd name="T10" fmla="*/ 181 w 272"/>
                <a:gd name="T11" fmla="*/ 579 h 579"/>
                <a:gd name="T12" fmla="*/ 272 w 272"/>
                <a:gd name="T13" fmla="*/ 572 h 579"/>
                <a:gd name="T14" fmla="*/ 246 w 272"/>
                <a:gd name="T15" fmla="*/ 0 h 579"/>
                <a:gd name="T16" fmla="*/ 26 w 272"/>
                <a:gd name="T17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579">
                  <a:moveTo>
                    <a:pt x="26" y="0"/>
                  </a:moveTo>
                  <a:lnTo>
                    <a:pt x="0" y="569"/>
                  </a:lnTo>
                  <a:lnTo>
                    <a:pt x="101" y="579"/>
                  </a:lnTo>
                  <a:lnTo>
                    <a:pt x="123" y="144"/>
                  </a:lnTo>
                  <a:lnTo>
                    <a:pt x="144" y="144"/>
                  </a:lnTo>
                  <a:lnTo>
                    <a:pt x="181" y="579"/>
                  </a:lnTo>
                  <a:lnTo>
                    <a:pt x="272" y="572"/>
                  </a:lnTo>
                  <a:lnTo>
                    <a:pt x="24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F3B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74"/>
            <p:cNvSpPr>
              <a:spLocks/>
            </p:cNvSpPr>
            <p:nvPr/>
          </p:nvSpPr>
          <p:spPr bwMode="auto">
            <a:xfrm>
              <a:off x="7035081" y="4431408"/>
              <a:ext cx="244475" cy="144463"/>
            </a:xfrm>
            <a:custGeom>
              <a:avLst/>
              <a:gdLst>
                <a:gd name="T0" fmla="*/ 5 w 90"/>
                <a:gd name="T1" fmla="*/ 51 h 53"/>
                <a:gd name="T2" fmla="*/ 82 w 90"/>
                <a:gd name="T3" fmla="*/ 53 h 53"/>
                <a:gd name="T4" fmla="*/ 60 w 90"/>
                <a:gd name="T5" fmla="*/ 10 h 53"/>
                <a:gd name="T6" fmla="*/ 5 w 90"/>
                <a:gd name="T7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53">
                  <a:moveTo>
                    <a:pt x="5" y="51"/>
                  </a:move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90" y="20"/>
                    <a:pt x="60" y="10"/>
                  </a:cubicBezTo>
                  <a:cubicBezTo>
                    <a:pt x="29" y="0"/>
                    <a:pt x="0" y="25"/>
                    <a:pt x="5" y="51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75"/>
            <p:cNvSpPr>
              <a:spLocks/>
            </p:cNvSpPr>
            <p:nvPr/>
          </p:nvSpPr>
          <p:spPr bwMode="auto">
            <a:xfrm>
              <a:off x="7336706" y="4431408"/>
              <a:ext cx="241300" cy="144463"/>
            </a:xfrm>
            <a:custGeom>
              <a:avLst/>
              <a:gdLst>
                <a:gd name="T0" fmla="*/ 84 w 89"/>
                <a:gd name="T1" fmla="*/ 51 h 53"/>
                <a:gd name="T2" fmla="*/ 7 w 89"/>
                <a:gd name="T3" fmla="*/ 53 h 53"/>
                <a:gd name="T4" fmla="*/ 30 w 89"/>
                <a:gd name="T5" fmla="*/ 10 h 53"/>
                <a:gd name="T6" fmla="*/ 84 w 89"/>
                <a:gd name="T7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53">
                  <a:moveTo>
                    <a:pt x="84" y="51"/>
                  </a:move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0" y="20"/>
                    <a:pt x="30" y="10"/>
                  </a:cubicBezTo>
                  <a:cubicBezTo>
                    <a:pt x="61" y="0"/>
                    <a:pt x="89" y="25"/>
                    <a:pt x="84" y="51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76"/>
            <p:cNvSpPr>
              <a:spLocks/>
            </p:cNvSpPr>
            <p:nvPr/>
          </p:nvSpPr>
          <p:spPr bwMode="auto">
            <a:xfrm>
              <a:off x="7249394" y="3823395"/>
              <a:ext cx="127000" cy="31750"/>
            </a:xfrm>
            <a:custGeom>
              <a:avLst/>
              <a:gdLst>
                <a:gd name="T0" fmla="*/ 18 w 47"/>
                <a:gd name="T1" fmla="*/ 12 h 12"/>
                <a:gd name="T2" fmla="*/ 1 w 47"/>
                <a:gd name="T3" fmla="*/ 3 h 12"/>
                <a:gd name="T4" fmla="*/ 2 w 47"/>
                <a:gd name="T5" fmla="*/ 0 h 12"/>
                <a:gd name="T6" fmla="*/ 4 w 47"/>
                <a:gd name="T7" fmla="*/ 1 h 12"/>
                <a:gd name="T8" fmla="*/ 18 w 47"/>
                <a:gd name="T9" fmla="*/ 8 h 12"/>
                <a:gd name="T10" fmla="*/ 31 w 47"/>
                <a:gd name="T11" fmla="*/ 8 h 12"/>
                <a:gd name="T12" fmla="*/ 43 w 47"/>
                <a:gd name="T13" fmla="*/ 1 h 12"/>
                <a:gd name="T14" fmla="*/ 46 w 47"/>
                <a:gd name="T15" fmla="*/ 0 h 12"/>
                <a:gd name="T16" fmla="*/ 46 w 47"/>
                <a:gd name="T17" fmla="*/ 3 h 12"/>
                <a:gd name="T18" fmla="*/ 31 w 47"/>
                <a:gd name="T19" fmla="*/ 12 h 12"/>
                <a:gd name="T20" fmla="*/ 18 w 47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12">
                  <a:moveTo>
                    <a:pt x="18" y="12"/>
                  </a:moveTo>
                  <a:cubicBezTo>
                    <a:pt x="7" y="12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5" y="1"/>
                    <a:pt x="9" y="8"/>
                    <a:pt x="18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9" y="6"/>
                    <a:pt x="43" y="1"/>
                  </a:cubicBezTo>
                  <a:cubicBezTo>
                    <a:pt x="44" y="0"/>
                    <a:pt x="45" y="0"/>
                    <a:pt x="46" y="0"/>
                  </a:cubicBezTo>
                  <a:cubicBezTo>
                    <a:pt x="47" y="1"/>
                    <a:pt x="47" y="2"/>
                    <a:pt x="46" y="3"/>
                  </a:cubicBezTo>
                  <a:cubicBezTo>
                    <a:pt x="41" y="10"/>
                    <a:pt x="31" y="12"/>
                    <a:pt x="31" y="12"/>
                  </a:cubicBezTo>
                  <a:lnTo>
                    <a:pt x="18" y="12"/>
                  </a:lnTo>
                  <a:close/>
                </a:path>
              </a:pathLst>
            </a:custGeom>
            <a:solidFill>
              <a:srgbClr val="24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77"/>
            <p:cNvSpPr>
              <a:spLocks/>
            </p:cNvSpPr>
            <p:nvPr/>
          </p:nvSpPr>
          <p:spPr bwMode="auto">
            <a:xfrm>
              <a:off x="7123981" y="3026470"/>
              <a:ext cx="382587" cy="598488"/>
            </a:xfrm>
            <a:custGeom>
              <a:avLst/>
              <a:gdLst>
                <a:gd name="T0" fmla="*/ 33 w 241"/>
                <a:gd name="T1" fmla="*/ 21 h 377"/>
                <a:gd name="T2" fmla="*/ 84 w 241"/>
                <a:gd name="T3" fmla="*/ 0 h 377"/>
                <a:gd name="T4" fmla="*/ 157 w 241"/>
                <a:gd name="T5" fmla="*/ 0 h 377"/>
                <a:gd name="T6" fmla="*/ 210 w 241"/>
                <a:gd name="T7" fmla="*/ 24 h 377"/>
                <a:gd name="T8" fmla="*/ 241 w 241"/>
                <a:gd name="T9" fmla="*/ 377 h 377"/>
                <a:gd name="T10" fmla="*/ 0 w 241"/>
                <a:gd name="T11" fmla="*/ 377 h 377"/>
                <a:gd name="T12" fmla="*/ 33 w 241"/>
                <a:gd name="T13" fmla="*/ 2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377">
                  <a:moveTo>
                    <a:pt x="33" y="21"/>
                  </a:moveTo>
                  <a:lnTo>
                    <a:pt x="84" y="0"/>
                  </a:lnTo>
                  <a:lnTo>
                    <a:pt x="157" y="0"/>
                  </a:lnTo>
                  <a:lnTo>
                    <a:pt x="210" y="24"/>
                  </a:lnTo>
                  <a:lnTo>
                    <a:pt x="241" y="377"/>
                  </a:lnTo>
                  <a:lnTo>
                    <a:pt x="0" y="377"/>
                  </a:lnTo>
                  <a:lnTo>
                    <a:pt x="33" y="21"/>
                  </a:lnTo>
                  <a:close/>
                </a:path>
              </a:pathLst>
            </a:custGeom>
            <a:solidFill>
              <a:srgbClr val="272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Rectangle 278"/>
            <p:cNvSpPr>
              <a:spLocks noChangeArrowheads="1"/>
            </p:cNvSpPr>
            <p:nvPr/>
          </p:nvSpPr>
          <p:spPr bwMode="auto">
            <a:xfrm>
              <a:off x="7096994" y="3607495"/>
              <a:ext cx="393700" cy="52388"/>
            </a:xfrm>
            <a:prstGeom prst="rect">
              <a:avLst/>
            </a:prstGeom>
            <a:solidFill>
              <a:srgbClr val="1F2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279"/>
            <p:cNvSpPr>
              <a:spLocks/>
            </p:cNvSpPr>
            <p:nvPr/>
          </p:nvSpPr>
          <p:spPr bwMode="auto">
            <a:xfrm>
              <a:off x="7262094" y="2926457"/>
              <a:ext cx="109537" cy="138113"/>
            </a:xfrm>
            <a:custGeom>
              <a:avLst/>
              <a:gdLst>
                <a:gd name="T0" fmla="*/ 0 w 40"/>
                <a:gd name="T1" fmla="*/ 0 h 51"/>
                <a:gd name="T2" fmla="*/ 0 w 40"/>
                <a:gd name="T3" fmla="*/ 38 h 51"/>
                <a:gd name="T4" fmla="*/ 21 w 40"/>
                <a:gd name="T5" fmla="*/ 50 h 51"/>
                <a:gd name="T6" fmla="*/ 38 w 40"/>
                <a:gd name="T7" fmla="*/ 38 h 51"/>
                <a:gd name="T8" fmla="*/ 38 w 40"/>
                <a:gd name="T9" fmla="*/ 0 h 51"/>
                <a:gd name="T10" fmla="*/ 0 w 40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51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2" y="51"/>
                    <a:pt x="21" y="50"/>
                  </a:cubicBezTo>
                  <a:cubicBezTo>
                    <a:pt x="40" y="48"/>
                    <a:pt x="38" y="38"/>
                    <a:pt x="38" y="38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280"/>
            <p:cNvSpPr>
              <a:spLocks/>
            </p:cNvSpPr>
            <p:nvPr/>
          </p:nvSpPr>
          <p:spPr bwMode="auto">
            <a:xfrm>
              <a:off x="6977931" y="2208907"/>
              <a:ext cx="765175" cy="511175"/>
            </a:xfrm>
            <a:custGeom>
              <a:avLst/>
              <a:gdLst>
                <a:gd name="T0" fmla="*/ 2 w 282"/>
                <a:gd name="T1" fmla="*/ 188 h 188"/>
                <a:gd name="T2" fmla="*/ 13 w 282"/>
                <a:gd name="T3" fmla="*/ 85 h 188"/>
                <a:gd name="T4" fmla="*/ 117 w 282"/>
                <a:gd name="T5" fmla="*/ 4 h 188"/>
                <a:gd name="T6" fmla="*/ 104 w 282"/>
                <a:gd name="T7" fmla="*/ 29 h 188"/>
                <a:gd name="T8" fmla="*/ 173 w 282"/>
                <a:gd name="T9" fmla="*/ 0 h 188"/>
                <a:gd name="T10" fmla="*/ 150 w 282"/>
                <a:gd name="T11" fmla="*/ 25 h 188"/>
                <a:gd name="T12" fmla="*/ 225 w 282"/>
                <a:gd name="T13" fmla="*/ 6 h 188"/>
                <a:gd name="T14" fmla="*/ 189 w 282"/>
                <a:gd name="T15" fmla="*/ 24 h 188"/>
                <a:gd name="T16" fmla="*/ 258 w 282"/>
                <a:gd name="T17" fmla="*/ 19 h 188"/>
                <a:gd name="T18" fmla="*/ 225 w 282"/>
                <a:gd name="T19" fmla="*/ 35 h 188"/>
                <a:gd name="T20" fmla="*/ 282 w 282"/>
                <a:gd name="T21" fmla="*/ 44 h 188"/>
                <a:gd name="T22" fmla="*/ 249 w 282"/>
                <a:gd name="T23" fmla="*/ 60 h 188"/>
                <a:gd name="T24" fmla="*/ 244 w 282"/>
                <a:gd name="T25" fmla="*/ 187 h 188"/>
                <a:gd name="T26" fmla="*/ 2 w 282"/>
                <a:gd name="T27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88">
                  <a:moveTo>
                    <a:pt x="2" y="188"/>
                  </a:moveTo>
                  <a:cubicBezTo>
                    <a:pt x="2" y="188"/>
                    <a:pt x="0" y="116"/>
                    <a:pt x="13" y="85"/>
                  </a:cubicBezTo>
                  <a:cubicBezTo>
                    <a:pt x="25" y="53"/>
                    <a:pt x="117" y="4"/>
                    <a:pt x="117" y="4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4" y="29"/>
                    <a:pt x="141" y="3"/>
                    <a:pt x="173" y="0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50" y="25"/>
                    <a:pt x="188" y="2"/>
                    <a:pt x="225" y="6"/>
                  </a:cubicBezTo>
                  <a:cubicBezTo>
                    <a:pt x="189" y="24"/>
                    <a:pt x="189" y="24"/>
                    <a:pt x="189" y="24"/>
                  </a:cubicBezTo>
                  <a:cubicBezTo>
                    <a:pt x="189" y="24"/>
                    <a:pt x="229" y="10"/>
                    <a:pt x="258" y="19"/>
                  </a:cubicBezTo>
                  <a:cubicBezTo>
                    <a:pt x="225" y="35"/>
                    <a:pt x="225" y="35"/>
                    <a:pt x="225" y="35"/>
                  </a:cubicBezTo>
                  <a:cubicBezTo>
                    <a:pt x="225" y="35"/>
                    <a:pt x="263" y="31"/>
                    <a:pt x="282" y="44"/>
                  </a:cubicBezTo>
                  <a:cubicBezTo>
                    <a:pt x="282" y="44"/>
                    <a:pt x="251" y="49"/>
                    <a:pt x="249" y="60"/>
                  </a:cubicBezTo>
                  <a:cubicBezTo>
                    <a:pt x="248" y="71"/>
                    <a:pt x="244" y="187"/>
                    <a:pt x="244" y="187"/>
                  </a:cubicBezTo>
                  <a:lnTo>
                    <a:pt x="2" y="188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Oval 281"/>
            <p:cNvSpPr>
              <a:spLocks noChangeArrowheads="1"/>
            </p:cNvSpPr>
            <p:nvPr/>
          </p:nvSpPr>
          <p:spPr bwMode="auto">
            <a:xfrm>
              <a:off x="6974756" y="2659757"/>
              <a:ext cx="90487" cy="8890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Oval 282"/>
            <p:cNvSpPr>
              <a:spLocks noChangeArrowheads="1"/>
            </p:cNvSpPr>
            <p:nvPr/>
          </p:nvSpPr>
          <p:spPr bwMode="auto">
            <a:xfrm>
              <a:off x="7560544" y="2651820"/>
              <a:ext cx="90487" cy="88900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283"/>
            <p:cNvSpPr>
              <a:spLocks/>
            </p:cNvSpPr>
            <p:nvPr/>
          </p:nvSpPr>
          <p:spPr bwMode="auto">
            <a:xfrm>
              <a:off x="7011269" y="2415282"/>
              <a:ext cx="609600" cy="549275"/>
            </a:xfrm>
            <a:custGeom>
              <a:avLst/>
              <a:gdLst>
                <a:gd name="T0" fmla="*/ 10 w 225"/>
                <a:gd name="T1" fmla="*/ 55 h 202"/>
                <a:gd name="T2" fmla="*/ 8 w 225"/>
                <a:gd name="T3" fmla="*/ 198 h 202"/>
                <a:gd name="T4" fmla="*/ 209 w 225"/>
                <a:gd name="T5" fmla="*/ 193 h 202"/>
                <a:gd name="T6" fmla="*/ 212 w 225"/>
                <a:gd name="T7" fmla="*/ 57 h 202"/>
                <a:gd name="T8" fmla="*/ 161 w 225"/>
                <a:gd name="T9" fmla="*/ 7 h 202"/>
                <a:gd name="T10" fmla="*/ 113 w 225"/>
                <a:gd name="T11" fmla="*/ 47 h 202"/>
                <a:gd name="T12" fmla="*/ 49 w 225"/>
                <a:gd name="T13" fmla="*/ 15 h 202"/>
                <a:gd name="T14" fmla="*/ 10 w 225"/>
                <a:gd name="T15" fmla="*/ 5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5" h="202">
                  <a:moveTo>
                    <a:pt x="10" y="55"/>
                  </a:moveTo>
                  <a:cubicBezTo>
                    <a:pt x="10" y="55"/>
                    <a:pt x="0" y="196"/>
                    <a:pt x="8" y="198"/>
                  </a:cubicBezTo>
                  <a:cubicBezTo>
                    <a:pt x="17" y="201"/>
                    <a:pt x="193" y="202"/>
                    <a:pt x="209" y="193"/>
                  </a:cubicBezTo>
                  <a:cubicBezTo>
                    <a:pt x="225" y="184"/>
                    <a:pt x="212" y="57"/>
                    <a:pt x="212" y="57"/>
                  </a:cubicBezTo>
                  <a:cubicBezTo>
                    <a:pt x="212" y="57"/>
                    <a:pt x="210" y="16"/>
                    <a:pt x="161" y="7"/>
                  </a:cubicBezTo>
                  <a:cubicBezTo>
                    <a:pt x="128" y="0"/>
                    <a:pt x="113" y="47"/>
                    <a:pt x="113" y="47"/>
                  </a:cubicBezTo>
                  <a:cubicBezTo>
                    <a:pt x="113" y="47"/>
                    <a:pt x="98" y="11"/>
                    <a:pt x="49" y="15"/>
                  </a:cubicBezTo>
                  <a:cubicBezTo>
                    <a:pt x="15" y="18"/>
                    <a:pt x="10" y="55"/>
                    <a:pt x="10" y="55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284"/>
            <p:cNvSpPr>
              <a:spLocks/>
            </p:cNvSpPr>
            <p:nvPr/>
          </p:nvSpPr>
          <p:spPr bwMode="auto">
            <a:xfrm>
              <a:off x="7150969" y="2762945"/>
              <a:ext cx="331787" cy="195263"/>
            </a:xfrm>
            <a:custGeom>
              <a:avLst/>
              <a:gdLst>
                <a:gd name="T0" fmla="*/ 120 w 122"/>
                <a:gd name="T1" fmla="*/ 8 h 72"/>
                <a:gd name="T2" fmla="*/ 101 w 122"/>
                <a:gd name="T3" fmla="*/ 0 h 72"/>
                <a:gd name="T4" fmla="*/ 71 w 122"/>
                <a:gd name="T5" fmla="*/ 1 h 72"/>
                <a:gd name="T6" fmla="*/ 30 w 122"/>
                <a:gd name="T7" fmla="*/ 3 h 72"/>
                <a:gd name="T8" fmla="*/ 4 w 122"/>
                <a:gd name="T9" fmla="*/ 9 h 72"/>
                <a:gd name="T10" fmla="*/ 1 w 122"/>
                <a:gd name="T11" fmla="*/ 27 h 72"/>
                <a:gd name="T12" fmla="*/ 0 w 122"/>
                <a:gd name="T13" fmla="*/ 47 h 72"/>
                <a:gd name="T14" fmla="*/ 2 w 122"/>
                <a:gd name="T15" fmla="*/ 72 h 72"/>
                <a:gd name="T16" fmla="*/ 9 w 122"/>
                <a:gd name="T17" fmla="*/ 72 h 72"/>
                <a:gd name="T18" fmla="*/ 11 w 122"/>
                <a:gd name="T19" fmla="*/ 43 h 72"/>
                <a:gd name="T20" fmla="*/ 16 w 122"/>
                <a:gd name="T21" fmla="*/ 20 h 72"/>
                <a:gd name="T22" fmla="*/ 66 w 122"/>
                <a:gd name="T23" fmla="*/ 11 h 72"/>
                <a:gd name="T24" fmla="*/ 108 w 122"/>
                <a:gd name="T25" fmla="*/ 23 h 72"/>
                <a:gd name="T26" fmla="*/ 109 w 122"/>
                <a:gd name="T27" fmla="*/ 48 h 72"/>
                <a:gd name="T28" fmla="*/ 109 w 122"/>
                <a:gd name="T29" fmla="*/ 70 h 72"/>
                <a:gd name="T30" fmla="*/ 119 w 122"/>
                <a:gd name="T31" fmla="*/ 70 h 72"/>
                <a:gd name="T32" fmla="*/ 120 w 122"/>
                <a:gd name="T33" fmla="*/ 24 h 72"/>
                <a:gd name="T34" fmla="*/ 120 w 122"/>
                <a:gd name="T35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72">
                  <a:moveTo>
                    <a:pt x="120" y="8"/>
                  </a:moveTo>
                  <a:cubicBezTo>
                    <a:pt x="117" y="0"/>
                    <a:pt x="109" y="0"/>
                    <a:pt x="101" y="0"/>
                  </a:cubicBezTo>
                  <a:cubicBezTo>
                    <a:pt x="91" y="0"/>
                    <a:pt x="81" y="1"/>
                    <a:pt x="71" y="1"/>
                  </a:cubicBezTo>
                  <a:cubicBezTo>
                    <a:pt x="57" y="1"/>
                    <a:pt x="43" y="2"/>
                    <a:pt x="30" y="3"/>
                  </a:cubicBezTo>
                  <a:cubicBezTo>
                    <a:pt x="22" y="3"/>
                    <a:pt x="9" y="2"/>
                    <a:pt x="4" y="9"/>
                  </a:cubicBezTo>
                  <a:cubicBezTo>
                    <a:pt x="1" y="14"/>
                    <a:pt x="1" y="21"/>
                    <a:pt x="1" y="27"/>
                  </a:cubicBezTo>
                  <a:cubicBezTo>
                    <a:pt x="0" y="34"/>
                    <a:pt x="0" y="41"/>
                    <a:pt x="0" y="47"/>
                  </a:cubicBezTo>
                  <a:cubicBezTo>
                    <a:pt x="0" y="56"/>
                    <a:pt x="1" y="64"/>
                    <a:pt x="2" y="72"/>
                  </a:cubicBezTo>
                  <a:cubicBezTo>
                    <a:pt x="4" y="72"/>
                    <a:pt x="7" y="72"/>
                    <a:pt x="9" y="72"/>
                  </a:cubicBezTo>
                  <a:cubicBezTo>
                    <a:pt x="11" y="63"/>
                    <a:pt x="11" y="43"/>
                    <a:pt x="11" y="43"/>
                  </a:cubicBezTo>
                  <a:cubicBezTo>
                    <a:pt x="11" y="43"/>
                    <a:pt x="11" y="25"/>
                    <a:pt x="16" y="20"/>
                  </a:cubicBezTo>
                  <a:cubicBezTo>
                    <a:pt x="29" y="6"/>
                    <a:pt x="50" y="13"/>
                    <a:pt x="66" y="11"/>
                  </a:cubicBezTo>
                  <a:cubicBezTo>
                    <a:pt x="80" y="9"/>
                    <a:pt x="106" y="8"/>
                    <a:pt x="108" y="23"/>
                  </a:cubicBezTo>
                  <a:cubicBezTo>
                    <a:pt x="110" y="31"/>
                    <a:pt x="109" y="48"/>
                    <a:pt x="109" y="48"/>
                  </a:cubicBezTo>
                  <a:cubicBezTo>
                    <a:pt x="109" y="48"/>
                    <a:pt x="110" y="63"/>
                    <a:pt x="109" y="70"/>
                  </a:cubicBezTo>
                  <a:cubicBezTo>
                    <a:pt x="113" y="70"/>
                    <a:pt x="116" y="70"/>
                    <a:pt x="119" y="70"/>
                  </a:cubicBezTo>
                  <a:cubicBezTo>
                    <a:pt x="119" y="54"/>
                    <a:pt x="119" y="39"/>
                    <a:pt x="120" y="24"/>
                  </a:cubicBezTo>
                  <a:cubicBezTo>
                    <a:pt x="120" y="19"/>
                    <a:pt x="122" y="13"/>
                    <a:pt x="120" y="8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285"/>
            <p:cNvSpPr>
              <a:spLocks/>
            </p:cNvSpPr>
            <p:nvPr/>
          </p:nvSpPr>
          <p:spPr bwMode="auto">
            <a:xfrm>
              <a:off x="7019206" y="2689920"/>
              <a:ext cx="249237" cy="268288"/>
            </a:xfrm>
            <a:custGeom>
              <a:avLst/>
              <a:gdLst>
                <a:gd name="T0" fmla="*/ 57 w 92"/>
                <a:gd name="T1" fmla="*/ 81 h 99"/>
                <a:gd name="T2" fmla="*/ 26 w 92"/>
                <a:gd name="T3" fmla="*/ 59 h 99"/>
                <a:gd name="T4" fmla="*/ 24 w 92"/>
                <a:gd name="T5" fmla="*/ 38 h 99"/>
                <a:gd name="T6" fmla="*/ 19 w 92"/>
                <a:gd name="T7" fmla="*/ 9 h 99"/>
                <a:gd name="T8" fmla="*/ 4 w 92"/>
                <a:gd name="T9" fmla="*/ 0 h 99"/>
                <a:gd name="T10" fmla="*/ 5 w 92"/>
                <a:gd name="T11" fmla="*/ 97 h 99"/>
                <a:gd name="T12" fmla="*/ 92 w 92"/>
                <a:gd name="T13" fmla="*/ 99 h 99"/>
                <a:gd name="T14" fmla="*/ 57 w 92"/>
                <a:gd name="T15" fmla="*/ 8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9">
                  <a:moveTo>
                    <a:pt x="57" y="81"/>
                  </a:moveTo>
                  <a:cubicBezTo>
                    <a:pt x="47" y="75"/>
                    <a:pt x="31" y="71"/>
                    <a:pt x="26" y="59"/>
                  </a:cubicBezTo>
                  <a:cubicBezTo>
                    <a:pt x="23" y="53"/>
                    <a:pt x="23" y="45"/>
                    <a:pt x="24" y="38"/>
                  </a:cubicBezTo>
                  <a:cubicBezTo>
                    <a:pt x="24" y="29"/>
                    <a:pt x="27" y="15"/>
                    <a:pt x="19" y="9"/>
                  </a:cubicBezTo>
                  <a:cubicBezTo>
                    <a:pt x="15" y="5"/>
                    <a:pt x="9" y="3"/>
                    <a:pt x="4" y="0"/>
                  </a:cubicBezTo>
                  <a:cubicBezTo>
                    <a:pt x="2" y="41"/>
                    <a:pt x="0" y="96"/>
                    <a:pt x="5" y="97"/>
                  </a:cubicBezTo>
                  <a:cubicBezTo>
                    <a:pt x="10" y="99"/>
                    <a:pt x="49" y="99"/>
                    <a:pt x="92" y="99"/>
                  </a:cubicBezTo>
                  <a:cubicBezTo>
                    <a:pt x="81" y="91"/>
                    <a:pt x="68" y="87"/>
                    <a:pt x="57" y="81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286"/>
            <p:cNvSpPr>
              <a:spLocks/>
            </p:cNvSpPr>
            <p:nvPr/>
          </p:nvSpPr>
          <p:spPr bwMode="auto">
            <a:xfrm>
              <a:off x="7382744" y="2691507"/>
              <a:ext cx="222250" cy="265113"/>
            </a:xfrm>
            <a:custGeom>
              <a:avLst/>
              <a:gdLst>
                <a:gd name="T0" fmla="*/ 73 w 82"/>
                <a:gd name="T1" fmla="*/ 0 h 97"/>
                <a:gd name="T2" fmla="*/ 58 w 82"/>
                <a:gd name="T3" fmla="*/ 12 h 97"/>
                <a:gd name="T4" fmla="*/ 54 w 82"/>
                <a:gd name="T5" fmla="*/ 41 h 97"/>
                <a:gd name="T6" fmla="*/ 20 w 82"/>
                <a:gd name="T7" fmla="*/ 75 h 97"/>
                <a:gd name="T8" fmla="*/ 0 w 82"/>
                <a:gd name="T9" fmla="*/ 97 h 97"/>
                <a:gd name="T10" fmla="*/ 72 w 82"/>
                <a:gd name="T11" fmla="*/ 91 h 97"/>
                <a:gd name="T12" fmla="*/ 78 w 82"/>
                <a:gd name="T13" fmla="*/ 0 h 97"/>
                <a:gd name="T14" fmla="*/ 73 w 82"/>
                <a:gd name="T1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97">
                  <a:moveTo>
                    <a:pt x="73" y="0"/>
                  </a:moveTo>
                  <a:cubicBezTo>
                    <a:pt x="64" y="0"/>
                    <a:pt x="58" y="2"/>
                    <a:pt x="58" y="12"/>
                  </a:cubicBezTo>
                  <a:cubicBezTo>
                    <a:pt x="58" y="22"/>
                    <a:pt x="60" y="33"/>
                    <a:pt x="54" y="41"/>
                  </a:cubicBezTo>
                  <a:cubicBezTo>
                    <a:pt x="45" y="54"/>
                    <a:pt x="31" y="63"/>
                    <a:pt x="20" y="75"/>
                  </a:cubicBezTo>
                  <a:cubicBezTo>
                    <a:pt x="13" y="82"/>
                    <a:pt x="6" y="90"/>
                    <a:pt x="0" y="97"/>
                  </a:cubicBezTo>
                  <a:cubicBezTo>
                    <a:pt x="35" y="96"/>
                    <a:pt x="66" y="94"/>
                    <a:pt x="72" y="91"/>
                  </a:cubicBezTo>
                  <a:cubicBezTo>
                    <a:pt x="82" y="85"/>
                    <a:pt x="81" y="38"/>
                    <a:pt x="78" y="0"/>
                  </a:cubicBezTo>
                  <a:cubicBezTo>
                    <a:pt x="77" y="0"/>
                    <a:pt x="75" y="0"/>
                    <a:pt x="73" y="0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Oval 287"/>
            <p:cNvSpPr>
              <a:spLocks noChangeArrowheads="1"/>
            </p:cNvSpPr>
            <p:nvPr/>
          </p:nvSpPr>
          <p:spPr bwMode="auto">
            <a:xfrm>
              <a:off x="7111281" y="2572445"/>
              <a:ext cx="65087" cy="65088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Oval 288"/>
            <p:cNvSpPr>
              <a:spLocks noChangeArrowheads="1"/>
            </p:cNvSpPr>
            <p:nvPr/>
          </p:nvSpPr>
          <p:spPr bwMode="auto">
            <a:xfrm>
              <a:off x="7425606" y="2572445"/>
              <a:ext cx="65087" cy="65088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89"/>
            <p:cNvSpPr>
              <a:spLocks/>
            </p:cNvSpPr>
            <p:nvPr/>
          </p:nvSpPr>
          <p:spPr bwMode="auto">
            <a:xfrm>
              <a:off x="7081119" y="2534345"/>
              <a:ext cx="84137" cy="19050"/>
            </a:xfrm>
            <a:custGeom>
              <a:avLst/>
              <a:gdLst>
                <a:gd name="T0" fmla="*/ 3 w 31"/>
                <a:gd name="T1" fmla="*/ 7 h 7"/>
                <a:gd name="T2" fmla="*/ 1 w 31"/>
                <a:gd name="T3" fmla="*/ 6 h 7"/>
                <a:gd name="T4" fmla="*/ 2 w 31"/>
                <a:gd name="T5" fmla="*/ 3 h 7"/>
                <a:gd name="T6" fmla="*/ 29 w 31"/>
                <a:gd name="T7" fmla="*/ 0 h 7"/>
                <a:gd name="T8" fmla="*/ 31 w 31"/>
                <a:gd name="T9" fmla="*/ 1 h 7"/>
                <a:gd name="T10" fmla="*/ 29 w 31"/>
                <a:gd name="T11" fmla="*/ 4 h 7"/>
                <a:gd name="T12" fmla="*/ 3 w 31"/>
                <a:gd name="T13" fmla="*/ 7 h 7"/>
                <a:gd name="T14" fmla="*/ 3 w 31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7">
                  <a:moveTo>
                    <a:pt x="3" y="7"/>
                  </a:move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1" y="4"/>
                    <a:pt x="2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1" y="0"/>
                    <a:pt x="31" y="1"/>
                  </a:cubicBezTo>
                  <a:cubicBezTo>
                    <a:pt x="31" y="3"/>
                    <a:pt x="30" y="4"/>
                    <a:pt x="29" y="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</a:path>
              </a:pathLst>
            </a:cu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290"/>
            <p:cNvSpPr>
              <a:spLocks/>
            </p:cNvSpPr>
            <p:nvPr/>
          </p:nvSpPr>
          <p:spPr bwMode="auto">
            <a:xfrm>
              <a:off x="7425606" y="2534345"/>
              <a:ext cx="80962" cy="19050"/>
            </a:xfrm>
            <a:custGeom>
              <a:avLst/>
              <a:gdLst>
                <a:gd name="T0" fmla="*/ 1 w 30"/>
                <a:gd name="T1" fmla="*/ 5 h 7"/>
                <a:gd name="T2" fmla="*/ 0 w 30"/>
                <a:gd name="T3" fmla="*/ 2 h 7"/>
                <a:gd name="T4" fmla="*/ 2 w 30"/>
                <a:gd name="T5" fmla="*/ 1 h 7"/>
                <a:gd name="T6" fmla="*/ 28 w 30"/>
                <a:gd name="T7" fmla="*/ 3 h 7"/>
                <a:gd name="T8" fmla="*/ 30 w 30"/>
                <a:gd name="T9" fmla="*/ 5 h 7"/>
                <a:gd name="T10" fmla="*/ 28 w 30"/>
                <a:gd name="T11" fmla="*/ 7 h 7"/>
                <a:gd name="T12" fmla="*/ 2 w 30"/>
                <a:gd name="T13" fmla="*/ 5 h 7"/>
                <a:gd name="T14" fmla="*/ 1 w 30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7">
                  <a:moveTo>
                    <a:pt x="1" y="5"/>
                  </a:move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1" y="0"/>
                    <a:pt x="2" y="1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3"/>
                    <a:pt x="30" y="4"/>
                    <a:pt x="30" y="5"/>
                  </a:cubicBezTo>
                  <a:cubicBezTo>
                    <a:pt x="30" y="6"/>
                    <a:pt x="29" y="7"/>
                    <a:pt x="28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291"/>
            <p:cNvSpPr>
              <a:spLocks/>
            </p:cNvSpPr>
            <p:nvPr/>
          </p:nvSpPr>
          <p:spPr bwMode="auto">
            <a:xfrm>
              <a:off x="7276381" y="2637532"/>
              <a:ext cx="61912" cy="82550"/>
            </a:xfrm>
            <a:custGeom>
              <a:avLst/>
              <a:gdLst>
                <a:gd name="T0" fmla="*/ 5 w 39"/>
                <a:gd name="T1" fmla="*/ 0 h 52"/>
                <a:gd name="T2" fmla="*/ 0 w 39"/>
                <a:gd name="T3" fmla="*/ 52 h 52"/>
                <a:gd name="T4" fmla="*/ 39 w 39"/>
                <a:gd name="T5" fmla="*/ 52 h 52"/>
                <a:gd name="T6" fmla="*/ 29 w 39"/>
                <a:gd name="T7" fmla="*/ 0 h 52"/>
                <a:gd name="T8" fmla="*/ 5 w 3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52">
                  <a:moveTo>
                    <a:pt x="5" y="0"/>
                  </a:moveTo>
                  <a:lnTo>
                    <a:pt x="0" y="52"/>
                  </a:lnTo>
                  <a:lnTo>
                    <a:pt x="39" y="52"/>
                  </a:lnTo>
                  <a:lnTo>
                    <a:pt x="29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5B3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292"/>
            <p:cNvSpPr>
              <a:spLocks/>
            </p:cNvSpPr>
            <p:nvPr/>
          </p:nvSpPr>
          <p:spPr bwMode="auto">
            <a:xfrm>
              <a:off x="7235106" y="2855020"/>
              <a:ext cx="157162" cy="25400"/>
            </a:xfrm>
            <a:custGeom>
              <a:avLst/>
              <a:gdLst>
                <a:gd name="T0" fmla="*/ 26 w 58"/>
                <a:gd name="T1" fmla="*/ 9 h 9"/>
                <a:gd name="T2" fmla="*/ 2 w 58"/>
                <a:gd name="T3" fmla="*/ 7 h 9"/>
                <a:gd name="T4" fmla="*/ 0 w 58"/>
                <a:gd name="T5" fmla="*/ 5 h 9"/>
                <a:gd name="T6" fmla="*/ 3 w 58"/>
                <a:gd name="T7" fmla="*/ 3 h 9"/>
                <a:gd name="T8" fmla="*/ 54 w 58"/>
                <a:gd name="T9" fmla="*/ 0 h 9"/>
                <a:gd name="T10" fmla="*/ 57 w 58"/>
                <a:gd name="T11" fmla="*/ 1 h 9"/>
                <a:gd name="T12" fmla="*/ 56 w 58"/>
                <a:gd name="T13" fmla="*/ 4 h 9"/>
                <a:gd name="T14" fmla="*/ 26 w 58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9">
                  <a:moveTo>
                    <a:pt x="26" y="9"/>
                  </a:moveTo>
                  <a:cubicBezTo>
                    <a:pt x="14" y="9"/>
                    <a:pt x="3" y="8"/>
                    <a:pt x="2" y="7"/>
                  </a:cubicBezTo>
                  <a:cubicBezTo>
                    <a:pt x="1" y="7"/>
                    <a:pt x="0" y="6"/>
                    <a:pt x="0" y="5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3" y="4"/>
                    <a:pt x="37" y="9"/>
                    <a:pt x="54" y="0"/>
                  </a:cubicBezTo>
                  <a:cubicBezTo>
                    <a:pt x="55" y="0"/>
                    <a:pt x="56" y="0"/>
                    <a:pt x="57" y="1"/>
                  </a:cubicBezTo>
                  <a:cubicBezTo>
                    <a:pt x="58" y="2"/>
                    <a:pt x="57" y="3"/>
                    <a:pt x="56" y="4"/>
                  </a:cubicBezTo>
                  <a:cubicBezTo>
                    <a:pt x="48" y="8"/>
                    <a:pt x="37" y="9"/>
                    <a:pt x="26" y="9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293"/>
            <p:cNvSpPr>
              <a:spLocks/>
            </p:cNvSpPr>
            <p:nvPr/>
          </p:nvSpPr>
          <p:spPr bwMode="auto">
            <a:xfrm>
              <a:off x="7373219" y="3026470"/>
              <a:ext cx="266700" cy="717550"/>
            </a:xfrm>
            <a:custGeom>
              <a:avLst/>
              <a:gdLst>
                <a:gd name="T0" fmla="*/ 55 w 98"/>
                <a:gd name="T1" fmla="*/ 1 h 264"/>
                <a:gd name="T2" fmla="*/ 95 w 98"/>
                <a:gd name="T3" fmla="*/ 22 h 264"/>
                <a:gd name="T4" fmla="*/ 98 w 98"/>
                <a:gd name="T5" fmla="*/ 198 h 264"/>
                <a:gd name="T6" fmla="*/ 71 w 98"/>
                <a:gd name="T7" fmla="*/ 198 h 264"/>
                <a:gd name="T8" fmla="*/ 68 w 98"/>
                <a:gd name="T9" fmla="*/ 246 h 264"/>
                <a:gd name="T10" fmla="*/ 27 w 98"/>
                <a:gd name="T11" fmla="*/ 240 h 264"/>
                <a:gd name="T12" fmla="*/ 0 w 98"/>
                <a:gd name="T13" fmla="*/ 0 h 264"/>
                <a:gd name="T14" fmla="*/ 55 w 98"/>
                <a:gd name="T15" fmla="*/ 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264">
                  <a:moveTo>
                    <a:pt x="55" y="1"/>
                  </a:moveTo>
                  <a:cubicBezTo>
                    <a:pt x="55" y="1"/>
                    <a:pt x="93" y="0"/>
                    <a:pt x="95" y="22"/>
                  </a:cubicBezTo>
                  <a:cubicBezTo>
                    <a:pt x="97" y="45"/>
                    <a:pt x="98" y="198"/>
                    <a:pt x="98" y="198"/>
                  </a:cubicBezTo>
                  <a:cubicBezTo>
                    <a:pt x="71" y="198"/>
                    <a:pt x="71" y="198"/>
                    <a:pt x="71" y="198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39" y="264"/>
                    <a:pt x="27" y="240"/>
                  </a:cubicBezTo>
                  <a:cubicBezTo>
                    <a:pt x="16" y="216"/>
                    <a:pt x="0" y="0"/>
                    <a:pt x="0" y="0"/>
                  </a:cubicBezTo>
                  <a:lnTo>
                    <a:pt x="55" y="1"/>
                  </a:lnTo>
                  <a:close/>
                </a:path>
              </a:pathLst>
            </a:custGeom>
            <a:solidFill>
              <a:srgbClr val="2F3B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294"/>
            <p:cNvSpPr>
              <a:spLocks/>
            </p:cNvSpPr>
            <p:nvPr/>
          </p:nvSpPr>
          <p:spPr bwMode="auto">
            <a:xfrm>
              <a:off x="7373219" y="3026470"/>
              <a:ext cx="133350" cy="363538"/>
            </a:xfrm>
            <a:custGeom>
              <a:avLst/>
              <a:gdLst>
                <a:gd name="T0" fmla="*/ 62 w 84"/>
                <a:gd name="T1" fmla="*/ 99 h 229"/>
                <a:gd name="T2" fmla="*/ 0 w 84"/>
                <a:gd name="T3" fmla="*/ 0 h 229"/>
                <a:gd name="T4" fmla="*/ 19 w 84"/>
                <a:gd name="T5" fmla="*/ 229 h 229"/>
                <a:gd name="T6" fmla="*/ 84 w 84"/>
                <a:gd name="T7" fmla="*/ 229 h 229"/>
                <a:gd name="T8" fmla="*/ 26 w 84"/>
                <a:gd name="T9" fmla="*/ 99 h 229"/>
                <a:gd name="T10" fmla="*/ 62 w 84"/>
                <a:gd name="T11" fmla="*/ 9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29">
                  <a:moveTo>
                    <a:pt x="62" y="99"/>
                  </a:moveTo>
                  <a:lnTo>
                    <a:pt x="0" y="0"/>
                  </a:lnTo>
                  <a:lnTo>
                    <a:pt x="19" y="229"/>
                  </a:lnTo>
                  <a:lnTo>
                    <a:pt x="84" y="229"/>
                  </a:lnTo>
                  <a:lnTo>
                    <a:pt x="26" y="99"/>
                  </a:lnTo>
                  <a:lnTo>
                    <a:pt x="62" y="99"/>
                  </a:lnTo>
                  <a:close/>
                </a:path>
              </a:pathLst>
            </a:custGeom>
            <a:solidFill>
              <a:srgbClr val="24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295"/>
            <p:cNvSpPr>
              <a:spLocks/>
            </p:cNvSpPr>
            <p:nvPr/>
          </p:nvSpPr>
          <p:spPr bwMode="auto">
            <a:xfrm>
              <a:off x="6992219" y="3026470"/>
              <a:ext cx="265112" cy="717550"/>
            </a:xfrm>
            <a:custGeom>
              <a:avLst/>
              <a:gdLst>
                <a:gd name="T0" fmla="*/ 42 w 98"/>
                <a:gd name="T1" fmla="*/ 1 h 264"/>
                <a:gd name="T2" fmla="*/ 2 w 98"/>
                <a:gd name="T3" fmla="*/ 22 h 264"/>
                <a:gd name="T4" fmla="*/ 0 w 98"/>
                <a:gd name="T5" fmla="*/ 198 h 264"/>
                <a:gd name="T6" fmla="*/ 27 w 98"/>
                <a:gd name="T7" fmla="*/ 198 h 264"/>
                <a:gd name="T8" fmla="*/ 29 w 98"/>
                <a:gd name="T9" fmla="*/ 246 h 264"/>
                <a:gd name="T10" fmla="*/ 70 w 98"/>
                <a:gd name="T11" fmla="*/ 240 h 264"/>
                <a:gd name="T12" fmla="*/ 98 w 98"/>
                <a:gd name="T13" fmla="*/ 0 h 264"/>
                <a:gd name="T14" fmla="*/ 42 w 98"/>
                <a:gd name="T15" fmla="*/ 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264">
                  <a:moveTo>
                    <a:pt x="42" y="1"/>
                  </a:moveTo>
                  <a:cubicBezTo>
                    <a:pt x="42" y="1"/>
                    <a:pt x="4" y="0"/>
                    <a:pt x="2" y="22"/>
                  </a:cubicBezTo>
                  <a:cubicBezTo>
                    <a:pt x="0" y="45"/>
                    <a:pt x="0" y="198"/>
                    <a:pt x="0" y="198"/>
                  </a:cubicBezTo>
                  <a:cubicBezTo>
                    <a:pt x="27" y="198"/>
                    <a:pt x="27" y="198"/>
                    <a:pt x="27" y="198"/>
                  </a:cubicBezTo>
                  <a:cubicBezTo>
                    <a:pt x="29" y="246"/>
                    <a:pt x="29" y="246"/>
                    <a:pt x="29" y="246"/>
                  </a:cubicBezTo>
                  <a:cubicBezTo>
                    <a:pt x="29" y="246"/>
                    <a:pt x="59" y="264"/>
                    <a:pt x="70" y="240"/>
                  </a:cubicBezTo>
                  <a:cubicBezTo>
                    <a:pt x="81" y="216"/>
                    <a:pt x="98" y="0"/>
                    <a:pt x="98" y="0"/>
                  </a:cubicBezTo>
                  <a:lnTo>
                    <a:pt x="42" y="1"/>
                  </a:lnTo>
                  <a:close/>
                </a:path>
              </a:pathLst>
            </a:custGeom>
            <a:solidFill>
              <a:srgbClr val="2F3B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296"/>
            <p:cNvSpPr>
              <a:spLocks/>
            </p:cNvSpPr>
            <p:nvPr/>
          </p:nvSpPr>
          <p:spPr bwMode="auto">
            <a:xfrm>
              <a:off x="7123981" y="3026470"/>
              <a:ext cx="133350" cy="363538"/>
            </a:xfrm>
            <a:custGeom>
              <a:avLst/>
              <a:gdLst>
                <a:gd name="T0" fmla="*/ 21 w 84"/>
                <a:gd name="T1" fmla="*/ 99 h 229"/>
                <a:gd name="T2" fmla="*/ 84 w 84"/>
                <a:gd name="T3" fmla="*/ 0 h 229"/>
                <a:gd name="T4" fmla="*/ 64 w 84"/>
                <a:gd name="T5" fmla="*/ 229 h 229"/>
                <a:gd name="T6" fmla="*/ 0 w 84"/>
                <a:gd name="T7" fmla="*/ 229 h 229"/>
                <a:gd name="T8" fmla="*/ 58 w 84"/>
                <a:gd name="T9" fmla="*/ 99 h 229"/>
                <a:gd name="T10" fmla="*/ 21 w 84"/>
                <a:gd name="T11" fmla="*/ 9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29">
                  <a:moveTo>
                    <a:pt x="21" y="99"/>
                  </a:moveTo>
                  <a:lnTo>
                    <a:pt x="84" y="0"/>
                  </a:lnTo>
                  <a:lnTo>
                    <a:pt x="64" y="229"/>
                  </a:lnTo>
                  <a:lnTo>
                    <a:pt x="0" y="229"/>
                  </a:lnTo>
                  <a:lnTo>
                    <a:pt x="58" y="99"/>
                  </a:lnTo>
                  <a:lnTo>
                    <a:pt x="21" y="99"/>
                  </a:lnTo>
                  <a:close/>
                </a:path>
              </a:pathLst>
            </a:custGeom>
            <a:solidFill>
              <a:srgbClr val="24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297"/>
            <p:cNvSpPr>
              <a:spLocks/>
            </p:cNvSpPr>
            <p:nvPr/>
          </p:nvSpPr>
          <p:spPr bwMode="auto">
            <a:xfrm>
              <a:off x="7049369" y="3182045"/>
              <a:ext cx="23812" cy="382588"/>
            </a:xfrm>
            <a:custGeom>
              <a:avLst/>
              <a:gdLst>
                <a:gd name="T0" fmla="*/ 10 w 15"/>
                <a:gd name="T1" fmla="*/ 241 h 241"/>
                <a:gd name="T2" fmla="*/ 15 w 15"/>
                <a:gd name="T3" fmla="*/ 0 h 241"/>
                <a:gd name="T4" fmla="*/ 0 w 15"/>
                <a:gd name="T5" fmla="*/ 241 h 241"/>
                <a:gd name="T6" fmla="*/ 10 w 15"/>
                <a:gd name="T7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41">
                  <a:moveTo>
                    <a:pt x="10" y="241"/>
                  </a:moveTo>
                  <a:lnTo>
                    <a:pt x="15" y="0"/>
                  </a:lnTo>
                  <a:lnTo>
                    <a:pt x="0" y="241"/>
                  </a:lnTo>
                  <a:lnTo>
                    <a:pt x="10" y="241"/>
                  </a:lnTo>
                  <a:close/>
                </a:path>
              </a:pathLst>
            </a:custGeom>
            <a:solidFill>
              <a:srgbClr val="24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298"/>
            <p:cNvSpPr>
              <a:spLocks/>
            </p:cNvSpPr>
            <p:nvPr/>
          </p:nvSpPr>
          <p:spPr bwMode="auto">
            <a:xfrm>
              <a:off x="7560544" y="3182045"/>
              <a:ext cx="22225" cy="382588"/>
            </a:xfrm>
            <a:custGeom>
              <a:avLst/>
              <a:gdLst>
                <a:gd name="T0" fmla="*/ 4 w 14"/>
                <a:gd name="T1" fmla="*/ 241 h 241"/>
                <a:gd name="T2" fmla="*/ 0 w 14"/>
                <a:gd name="T3" fmla="*/ 0 h 241"/>
                <a:gd name="T4" fmla="*/ 14 w 14"/>
                <a:gd name="T5" fmla="*/ 241 h 241"/>
                <a:gd name="T6" fmla="*/ 4 w 14"/>
                <a:gd name="T7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41">
                  <a:moveTo>
                    <a:pt x="4" y="241"/>
                  </a:moveTo>
                  <a:lnTo>
                    <a:pt x="0" y="0"/>
                  </a:lnTo>
                  <a:lnTo>
                    <a:pt x="14" y="241"/>
                  </a:lnTo>
                  <a:lnTo>
                    <a:pt x="4" y="241"/>
                  </a:lnTo>
                  <a:close/>
                </a:path>
              </a:pathLst>
            </a:custGeom>
            <a:solidFill>
              <a:srgbClr val="24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8" name="组合 417"/>
          <p:cNvGrpSpPr/>
          <p:nvPr/>
        </p:nvGrpSpPr>
        <p:grpSpPr>
          <a:xfrm>
            <a:off x="5533306" y="2088257"/>
            <a:ext cx="823913" cy="2487614"/>
            <a:chOff x="5533306" y="2088257"/>
            <a:chExt cx="823913" cy="2487614"/>
          </a:xfrm>
        </p:grpSpPr>
        <p:sp>
          <p:nvSpPr>
            <p:cNvPr id="314" name="Freeform 299"/>
            <p:cNvSpPr>
              <a:spLocks/>
            </p:cNvSpPr>
            <p:nvPr/>
          </p:nvSpPr>
          <p:spPr bwMode="auto">
            <a:xfrm>
              <a:off x="5612681" y="3510658"/>
              <a:ext cx="112712" cy="130175"/>
            </a:xfrm>
            <a:custGeom>
              <a:avLst/>
              <a:gdLst>
                <a:gd name="T0" fmla="*/ 0 w 42"/>
                <a:gd name="T1" fmla="*/ 0 h 48"/>
                <a:gd name="T2" fmla="*/ 0 w 42"/>
                <a:gd name="T3" fmla="*/ 6 h 48"/>
                <a:gd name="T4" fmla="*/ 1 w 42"/>
                <a:gd name="T5" fmla="*/ 30 h 48"/>
                <a:gd name="T6" fmla="*/ 19 w 42"/>
                <a:gd name="T7" fmla="*/ 47 h 48"/>
                <a:gd name="T8" fmla="*/ 41 w 42"/>
                <a:gd name="T9" fmla="*/ 29 h 48"/>
                <a:gd name="T10" fmla="*/ 42 w 42"/>
                <a:gd name="T11" fmla="*/ 3 h 48"/>
                <a:gd name="T12" fmla="*/ 0 w 4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8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3" y="46"/>
                    <a:pt x="19" y="47"/>
                  </a:cubicBezTo>
                  <a:cubicBezTo>
                    <a:pt x="40" y="48"/>
                    <a:pt x="41" y="29"/>
                    <a:pt x="41" y="29"/>
                  </a:cubicBezTo>
                  <a:cubicBezTo>
                    <a:pt x="42" y="3"/>
                    <a:pt x="42" y="3"/>
                    <a:pt x="42" y="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300"/>
            <p:cNvSpPr>
              <a:spLocks/>
            </p:cNvSpPr>
            <p:nvPr/>
          </p:nvSpPr>
          <p:spPr bwMode="auto">
            <a:xfrm>
              <a:off x="5717456" y="3626545"/>
              <a:ext cx="433387" cy="919163"/>
            </a:xfrm>
            <a:custGeom>
              <a:avLst/>
              <a:gdLst>
                <a:gd name="T0" fmla="*/ 26 w 273"/>
                <a:gd name="T1" fmla="*/ 0 h 579"/>
                <a:gd name="T2" fmla="*/ 0 w 273"/>
                <a:gd name="T3" fmla="*/ 569 h 579"/>
                <a:gd name="T4" fmla="*/ 101 w 273"/>
                <a:gd name="T5" fmla="*/ 579 h 579"/>
                <a:gd name="T6" fmla="*/ 123 w 273"/>
                <a:gd name="T7" fmla="*/ 144 h 579"/>
                <a:gd name="T8" fmla="*/ 144 w 273"/>
                <a:gd name="T9" fmla="*/ 144 h 579"/>
                <a:gd name="T10" fmla="*/ 181 w 273"/>
                <a:gd name="T11" fmla="*/ 579 h 579"/>
                <a:gd name="T12" fmla="*/ 273 w 273"/>
                <a:gd name="T13" fmla="*/ 572 h 579"/>
                <a:gd name="T14" fmla="*/ 246 w 273"/>
                <a:gd name="T15" fmla="*/ 0 h 579"/>
                <a:gd name="T16" fmla="*/ 26 w 273"/>
                <a:gd name="T17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" h="579">
                  <a:moveTo>
                    <a:pt x="26" y="0"/>
                  </a:moveTo>
                  <a:lnTo>
                    <a:pt x="0" y="569"/>
                  </a:lnTo>
                  <a:lnTo>
                    <a:pt x="101" y="579"/>
                  </a:lnTo>
                  <a:lnTo>
                    <a:pt x="123" y="144"/>
                  </a:lnTo>
                  <a:lnTo>
                    <a:pt x="144" y="144"/>
                  </a:lnTo>
                  <a:lnTo>
                    <a:pt x="181" y="579"/>
                  </a:lnTo>
                  <a:lnTo>
                    <a:pt x="273" y="572"/>
                  </a:lnTo>
                  <a:lnTo>
                    <a:pt x="24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301"/>
            <p:cNvSpPr>
              <a:spLocks/>
            </p:cNvSpPr>
            <p:nvPr/>
          </p:nvSpPr>
          <p:spPr bwMode="auto">
            <a:xfrm>
              <a:off x="5655544" y="4431408"/>
              <a:ext cx="244475" cy="144463"/>
            </a:xfrm>
            <a:custGeom>
              <a:avLst/>
              <a:gdLst>
                <a:gd name="T0" fmla="*/ 5 w 90"/>
                <a:gd name="T1" fmla="*/ 51 h 53"/>
                <a:gd name="T2" fmla="*/ 82 w 90"/>
                <a:gd name="T3" fmla="*/ 53 h 53"/>
                <a:gd name="T4" fmla="*/ 60 w 90"/>
                <a:gd name="T5" fmla="*/ 10 h 53"/>
                <a:gd name="T6" fmla="*/ 5 w 90"/>
                <a:gd name="T7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53">
                  <a:moveTo>
                    <a:pt x="5" y="51"/>
                  </a:move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90" y="20"/>
                    <a:pt x="60" y="10"/>
                  </a:cubicBezTo>
                  <a:cubicBezTo>
                    <a:pt x="29" y="0"/>
                    <a:pt x="0" y="25"/>
                    <a:pt x="5" y="51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302"/>
            <p:cNvSpPr>
              <a:spLocks/>
            </p:cNvSpPr>
            <p:nvPr/>
          </p:nvSpPr>
          <p:spPr bwMode="auto">
            <a:xfrm>
              <a:off x="5957169" y="4431408"/>
              <a:ext cx="242887" cy="144463"/>
            </a:xfrm>
            <a:custGeom>
              <a:avLst/>
              <a:gdLst>
                <a:gd name="T0" fmla="*/ 85 w 90"/>
                <a:gd name="T1" fmla="*/ 51 h 53"/>
                <a:gd name="T2" fmla="*/ 8 w 90"/>
                <a:gd name="T3" fmla="*/ 53 h 53"/>
                <a:gd name="T4" fmla="*/ 30 w 90"/>
                <a:gd name="T5" fmla="*/ 10 h 53"/>
                <a:gd name="T6" fmla="*/ 85 w 90"/>
                <a:gd name="T7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53">
                  <a:moveTo>
                    <a:pt x="85" y="51"/>
                  </a:moveTo>
                  <a:cubicBezTo>
                    <a:pt x="8" y="53"/>
                    <a:pt x="8" y="53"/>
                    <a:pt x="8" y="53"/>
                  </a:cubicBezTo>
                  <a:cubicBezTo>
                    <a:pt x="8" y="53"/>
                    <a:pt x="0" y="20"/>
                    <a:pt x="30" y="10"/>
                  </a:cubicBezTo>
                  <a:cubicBezTo>
                    <a:pt x="61" y="0"/>
                    <a:pt x="90" y="25"/>
                    <a:pt x="85" y="51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303"/>
            <p:cNvSpPr>
              <a:spLocks/>
            </p:cNvSpPr>
            <p:nvPr/>
          </p:nvSpPr>
          <p:spPr bwMode="auto">
            <a:xfrm>
              <a:off x="5873031" y="3823395"/>
              <a:ext cx="123825" cy="31750"/>
            </a:xfrm>
            <a:custGeom>
              <a:avLst/>
              <a:gdLst>
                <a:gd name="T0" fmla="*/ 17 w 46"/>
                <a:gd name="T1" fmla="*/ 12 h 12"/>
                <a:gd name="T2" fmla="*/ 0 w 46"/>
                <a:gd name="T3" fmla="*/ 3 h 12"/>
                <a:gd name="T4" fmla="*/ 1 w 46"/>
                <a:gd name="T5" fmla="*/ 0 h 12"/>
                <a:gd name="T6" fmla="*/ 4 w 46"/>
                <a:gd name="T7" fmla="*/ 1 h 12"/>
                <a:gd name="T8" fmla="*/ 17 w 46"/>
                <a:gd name="T9" fmla="*/ 8 h 12"/>
                <a:gd name="T10" fmla="*/ 30 w 46"/>
                <a:gd name="T11" fmla="*/ 8 h 12"/>
                <a:gd name="T12" fmla="*/ 42 w 46"/>
                <a:gd name="T13" fmla="*/ 1 h 12"/>
                <a:gd name="T14" fmla="*/ 45 w 46"/>
                <a:gd name="T15" fmla="*/ 0 h 12"/>
                <a:gd name="T16" fmla="*/ 46 w 46"/>
                <a:gd name="T17" fmla="*/ 3 h 12"/>
                <a:gd name="T18" fmla="*/ 30 w 46"/>
                <a:gd name="T19" fmla="*/ 12 h 12"/>
                <a:gd name="T20" fmla="*/ 17 w 46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12">
                  <a:moveTo>
                    <a:pt x="17" y="12"/>
                  </a:moveTo>
                  <a:cubicBezTo>
                    <a:pt x="6" y="12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8" y="8"/>
                    <a:pt x="17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8" y="6"/>
                    <a:pt x="42" y="1"/>
                  </a:cubicBezTo>
                  <a:cubicBezTo>
                    <a:pt x="43" y="0"/>
                    <a:pt x="44" y="0"/>
                    <a:pt x="45" y="0"/>
                  </a:cubicBezTo>
                  <a:cubicBezTo>
                    <a:pt x="46" y="1"/>
                    <a:pt x="46" y="2"/>
                    <a:pt x="46" y="3"/>
                  </a:cubicBezTo>
                  <a:cubicBezTo>
                    <a:pt x="41" y="10"/>
                    <a:pt x="31" y="12"/>
                    <a:pt x="30" y="12"/>
                  </a:cubicBezTo>
                  <a:lnTo>
                    <a:pt x="17" y="12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304"/>
            <p:cNvSpPr>
              <a:spLocks/>
            </p:cNvSpPr>
            <p:nvPr/>
          </p:nvSpPr>
          <p:spPr bwMode="auto">
            <a:xfrm>
              <a:off x="5731744" y="3004245"/>
              <a:ext cx="392112" cy="603250"/>
            </a:xfrm>
            <a:custGeom>
              <a:avLst/>
              <a:gdLst>
                <a:gd name="T0" fmla="*/ 0 w 247"/>
                <a:gd name="T1" fmla="*/ 380 h 380"/>
                <a:gd name="T2" fmla="*/ 247 w 247"/>
                <a:gd name="T3" fmla="*/ 380 h 380"/>
                <a:gd name="T4" fmla="*/ 218 w 247"/>
                <a:gd name="T5" fmla="*/ 5 h 380"/>
                <a:gd name="T6" fmla="*/ 36 w 247"/>
                <a:gd name="T7" fmla="*/ 0 h 380"/>
                <a:gd name="T8" fmla="*/ 0 w 247"/>
                <a:gd name="T9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380">
                  <a:moveTo>
                    <a:pt x="0" y="380"/>
                  </a:moveTo>
                  <a:lnTo>
                    <a:pt x="247" y="380"/>
                  </a:lnTo>
                  <a:lnTo>
                    <a:pt x="218" y="5"/>
                  </a:lnTo>
                  <a:lnTo>
                    <a:pt x="36" y="0"/>
                  </a:lnTo>
                  <a:lnTo>
                    <a:pt x="0" y="380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Rectangle 305"/>
            <p:cNvSpPr>
              <a:spLocks noChangeArrowheads="1"/>
            </p:cNvSpPr>
            <p:nvPr/>
          </p:nvSpPr>
          <p:spPr bwMode="auto">
            <a:xfrm>
              <a:off x="5731744" y="3580508"/>
              <a:ext cx="395287" cy="46038"/>
            </a:xfrm>
            <a:prstGeom prst="rect">
              <a:avLst/>
            </a:prstGeom>
            <a:solidFill>
              <a:srgbClr val="4C3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306"/>
            <p:cNvSpPr>
              <a:spLocks/>
            </p:cNvSpPr>
            <p:nvPr/>
          </p:nvSpPr>
          <p:spPr bwMode="auto">
            <a:xfrm>
              <a:off x="5601569" y="2974082"/>
              <a:ext cx="292100" cy="720725"/>
            </a:xfrm>
            <a:custGeom>
              <a:avLst/>
              <a:gdLst>
                <a:gd name="T0" fmla="*/ 108 w 108"/>
                <a:gd name="T1" fmla="*/ 0 h 265"/>
                <a:gd name="T2" fmla="*/ 26 w 108"/>
                <a:gd name="T3" fmla="*/ 6 h 265"/>
                <a:gd name="T4" fmla="*/ 5 w 108"/>
                <a:gd name="T5" fmla="*/ 44 h 265"/>
                <a:gd name="T6" fmla="*/ 0 w 108"/>
                <a:gd name="T7" fmla="*/ 207 h 265"/>
                <a:gd name="T8" fmla="*/ 31 w 108"/>
                <a:gd name="T9" fmla="*/ 207 h 265"/>
                <a:gd name="T10" fmla="*/ 31 w 108"/>
                <a:gd name="T11" fmla="*/ 264 h 265"/>
                <a:gd name="T12" fmla="*/ 86 w 108"/>
                <a:gd name="T13" fmla="*/ 176 h 265"/>
                <a:gd name="T14" fmla="*/ 108 w 108"/>
                <a:gd name="T15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265">
                  <a:moveTo>
                    <a:pt x="108" y="0"/>
                  </a:moveTo>
                  <a:cubicBezTo>
                    <a:pt x="108" y="0"/>
                    <a:pt x="32" y="3"/>
                    <a:pt x="26" y="6"/>
                  </a:cubicBezTo>
                  <a:cubicBezTo>
                    <a:pt x="20" y="9"/>
                    <a:pt x="7" y="8"/>
                    <a:pt x="5" y="44"/>
                  </a:cubicBezTo>
                  <a:cubicBezTo>
                    <a:pt x="4" y="80"/>
                    <a:pt x="0" y="207"/>
                    <a:pt x="0" y="207"/>
                  </a:cubicBezTo>
                  <a:cubicBezTo>
                    <a:pt x="31" y="207"/>
                    <a:pt x="31" y="207"/>
                    <a:pt x="31" y="207"/>
                  </a:cubicBezTo>
                  <a:cubicBezTo>
                    <a:pt x="31" y="207"/>
                    <a:pt x="20" y="262"/>
                    <a:pt x="31" y="264"/>
                  </a:cubicBezTo>
                  <a:cubicBezTo>
                    <a:pt x="41" y="265"/>
                    <a:pt x="71" y="247"/>
                    <a:pt x="86" y="176"/>
                  </a:cubicBezTo>
                  <a:cubicBezTo>
                    <a:pt x="101" y="105"/>
                    <a:pt x="108" y="0"/>
                    <a:pt x="108" y="0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07"/>
            <p:cNvSpPr>
              <a:spLocks noEditPoints="1"/>
            </p:cNvSpPr>
            <p:nvPr/>
          </p:nvSpPr>
          <p:spPr bwMode="auto">
            <a:xfrm>
              <a:off x="5969869" y="2950270"/>
              <a:ext cx="387350" cy="747713"/>
            </a:xfrm>
            <a:custGeom>
              <a:avLst/>
              <a:gdLst>
                <a:gd name="T0" fmla="*/ 143 w 143"/>
                <a:gd name="T1" fmla="*/ 141 h 275"/>
                <a:gd name="T2" fmla="*/ 103 w 143"/>
                <a:gd name="T3" fmla="*/ 60 h 275"/>
                <a:gd name="T4" fmla="*/ 61 w 143"/>
                <a:gd name="T5" fmla="*/ 3 h 275"/>
                <a:gd name="T6" fmla="*/ 0 w 143"/>
                <a:gd name="T7" fmla="*/ 10 h 275"/>
                <a:gd name="T8" fmla="*/ 24 w 143"/>
                <a:gd name="T9" fmla="*/ 186 h 275"/>
                <a:gd name="T10" fmla="*/ 79 w 143"/>
                <a:gd name="T11" fmla="*/ 274 h 275"/>
                <a:gd name="T12" fmla="*/ 89 w 143"/>
                <a:gd name="T13" fmla="*/ 226 h 275"/>
                <a:gd name="T14" fmla="*/ 143 w 143"/>
                <a:gd name="T15" fmla="*/ 141 h 275"/>
                <a:gd name="T16" fmla="*/ 67 w 143"/>
                <a:gd name="T17" fmla="*/ 178 h 275"/>
                <a:gd name="T18" fmla="*/ 67 w 143"/>
                <a:gd name="T19" fmla="*/ 90 h 275"/>
                <a:gd name="T20" fmla="*/ 95 w 143"/>
                <a:gd name="T21" fmla="*/ 138 h 275"/>
                <a:gd name="T22" fmla="*/ 67 w 143"/>
                <a:gd name="T23" fmla="*/ 178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3" h="275">
                  <a:moveTo>
                    <a:pt x="143" y="141"/>
                  </a:moveTo>
                  <a:cubicBezTo>
                    <a:pt x="143" y="120"/>
                    <a:pt x="103" y="60"/>
                    <a:pt x="103" y="60"/>
                  </a:cubicBezTo>
                  <a:cubicBezTo>
                    <a:pt x="103" y="60"/>
                    <a:pt x="67" y="6"/>
                    <a:pt x="61" y="3"/>
                  </a:cubicBezTo>
                  <a:cubicBezTo>
                    <a:pt x="55" y="0"/>
                    <a:pt x="0" y="10"/>
                    <a:pt x="0" y="10"/>
                  </a:cubicBezTo>
                  <a:cubicBezTo>
                    <a:pt x="0" y="10"/>
                    <a:pt x="9" y="115"/>
                    <a:pt x="24" y="186"/>
                  </a:cubicBezTo>
                  <a:cubicBezTo>
                    <a:pt x="39" y="257"/>
                    <a:pt x="69" y="275"/>
                    <a:pt x="79" y="274"/>
                  </a:cubicBezTo>
                  <a:cubicBezTo>
                    <a:pt x="90" y="272"/>
                    <a:pt x="89" y="226"/>
                    <a:pt x="89" y="226"/>
                  </a:cubicBezTo>
                  <a:cubicBezTo>
                    <a:pt x="89" y="226"/>
                    <a:pt x="143" y="161"/>
                    <a:pt x="143" y="141"/>
                  </a:cubicBezTo>
                  <a:close/>
                  <a:moveTo>
                    <a:pt x="67" y="178"/>
                  </a:moveTo>
                  <a:cubicBezTo>
                    <a:pt x="67" y="90"/>
                    <a:pt x="67" y="90"/>
                    <a:pt x="67" y="90"/>
                  </a:cubicBezTo>
                  <a:cubicBezTo>
                    <a:pt x="95" y="138"/>
                    <a:pt x="95" y="138"/>
                    <a:pt x="95" y="138"/>
                  </a:cubicBezTo>
                  <a:lnTo>
                    <a:pt x="67" y="178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08"/>
            <p:cNvSpPr>
              <a:spLocks/>
            </p:cNvSpPr>
            <p:nvPr/>
          </p:nvSpPr>
          <p:spPr bwMode="auto">
            <a:xfrm>
              <a:off x="5885731" y="2885182"/>
              <a:ext cx="88900" cy="179388"/>
            </a:xfrm>
            <a:custGeom>
              <a:avLst/>
              <a:gdLst>
                <a:gd name="T0" fmla="*/ 0 w 33"/>
                <a:gd name="T1" fmla="*/ 1 h 66"/>
                <a:gd name="T2" fmla="*/ 0 w 33"/>
                <a:gd name="T3" fmla="*/ 49 h 66"/>
                <a:gd name="T4" fmla="*/ 16 w 33"/>
                <a:gd name="T5" fmla="*/ 65 h 66"/>
                <a:gd name="T6" fmla="*/ 32 w 33"/>
                <a:gd name="T7" fmla="*/ 44 h 66"/>
                <a:gd name="T8" fmla="*/ 32 w 33"/>
                <a:gd name="T9" fmla="*/ 0 h 66"/>
                <a:gd name="T10" fmla="*/ 0 w 33"/>
                <a:gd name="T11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66">
                  <a:moveTo>
                    <a:pt x="0" y="1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65"/>
                    <a:pt x="16" y="65"/>
                  </a:cubicBezTo>
                  <a:cubicBezTo>
                    <a:pt x="33" y="66"/>
                    <a:pt x="32" y="55"/>
                    <a:pt x="32" y="44"/>
                  </a:cubicBezTo>
                  <a:cubicBezTo>
                    <a:pt x="33" y="33"/>
                    <a:pt x="32" y="0"/>
                    <a:pt x="32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09"/>
            <p:cNvSpPr>
              <a:spLocks/>
            </p:cNvSpPr>
            <p:nvPr/>
          </p:nvSpPr>
          <p:spPr bwMode="auto">
            <a:xfrm>
              <a:off x="5885731" y="2885182"/>
              <a:ext cx="87312" cy="53975"/>
            </a:xfrm>
            <a:custGeom>
              <a:avLst/>
              <a:gdLst>
                <a:gd name="T0" fmla="*/ 32 w 32"/>
                <a:gd name="T1" fmla="*/ 20 h 20"/>
                <a:gd name="T2" fmla="*/ 32 w 32"/>
                <a:gd name="T3" fmla="*/ 0 h 20"/>
                <a:gd name="T4" fmla="*/ 0 w 32"/>
                <a:gd name="T5" fmla="*/ 1 h 20"/>
                <a:gd name="T6" fmla="*/ 0 w 32"/>
                <a:gd name="T7" fmla="*/ 19 h 20"/>
                <a:gd name="T8" fmla="*/ 32 w 32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0">
                  <a:moveTo>
                    <a:pt x="32" y="20"/>
                  </a:moveTo>
                  <a:cubicBezTo>
                    <a:pt x="32" y="9"/>
                    <a:pt x="32" y="0"/>
                    <a:pt x="3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1" y="19"/>
                    <a:pt x="22" y="19"/>
                    <a:pt x="32" y="20"/>
                  </a:cubicBezTo>
                  <a:close/>
                </a:path>
              </a:pathLst>
            </a:custGeom>
            <a:solidFill>
              <a:srgbClr val="E5B3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10"/>
            <p:cNvSpPr>
              <a:spLocks/>
            </p:cNvSpPr>
            <p:nvPr/>
          </p:nvSpPr>
          <p:spPr bwMode="auto">
            <a:xfrm>
              <a:off x="5533306" y="2088257"/>
              <a:ext cx="777875" cy="593725"/>
            </a:xfrm>
            <a:custGeom>
              <a:avLst/>
              <a:gdLst>
                <a:gd name="T0" fmla="*/ 20 w 287"/>
                <a:gd name="T1" fmla="*/ 218 h 218"/>
                <a:gd name="T2" fmla="*/ 28 w 287"/>
                <a:gd name="T3" fmla="*/ 89 h 218"/>
                <a:gd name="T4" fmla="*/ 223 w 287"/>
                <a:gd name="T5" fmla="*/ 59 h 218"/>
                <a:gd name="T6" fmla="*/ 263 w 287"/>
                <a:gd name="T7" fmla="*/ 90 h 218"/>
                <a:gd name="T8" fmla="*/ 263 w 287"/>
                <a:gd name="T9" fmla="*/ 212 h 218"/>
                <a:gd name="T10" fmla="*/ 20 w 287"/>
                <a:gd name="T11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7" h="218">
                  <a:moveTo>
                    <a:pt x="20" y="218"/>
                  </a:moveTo>
                  <a:cubicBezTo>
                    <a:pt x="20" y="218"/>
                    <a:pt x="0" y="142"/>
                    <a:pt x="28" y="89"/>
                  </a:cubicBezTo>
                  <a:cubicBezTo>
                    <a:pt x="56" y="36"/>
                    <a:pt x="170" y="0"/>
                    <a:pt x="223" y="59"/>
                  </a:cubicBezTo>
                  <a:cubicBezTo>
                    <a:pt x="223" y="59"/>
                    <a:pt x="252" y="58"/>
                    <a:pt x="263" y="90"/>
                  </a:cubicBezTo>
                  <a:cubicBezTo>
                    <a:pt x="274" y="122"/>
                    <a:pt x="287" y="170"/>
                    <a:pt x="263" y="212"/>
                  </a:cubicBezTo>
                  <a:lnTo>
                    <a:pt x="20" y="218"/>
                  </a:lnTo>
                  <a:close/>
                </a:path>
              </a:pathLst>
            </a:custGeom>
            <a:solidFill>
              <a:srgbClr val="4C3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11"/>
            <p:cNvSpPr>
              <a:spLocks/>
            </p:cNvSpPr>
            <p:nvPr/>
          </p:nvSpPr>
          <p:spPr bwMode="auto">
            <a:xfrm>
              <a:off x="5641256" y="2377182"/>
              <a:ext cx="584200" cy="554038"/>
            </a:xfrm>
            <a:custGeom>
              <a:avLst/>
              <a:gdLst>
                <a:gd name="T0" fmla="*/ 155 w 215"/>
                <a:gd name="T1" fmla="*/ 0 h 204"/>
                <a:gd name="T2" fmla="*/ 132 w 215"/>
                <a:gd name="T3" fmla="*/ 22 h 204"/>
                <a:gd name="T4" fmla="*/ 0 w 215"/>
                <a:gd name="T5" fmla="*/ 94 h 204"/>
                <a:gd name="T6" fmla="*/ 1 w 215"/>
                <a:gd name="T7" fmla="*/ 174 h 204"/>
                <a:gd name="T8" fmla="*/ 32 w 215"/>
                <a:gd name="T9" fmla="*/ 201 h 204"/>
                <a:gd name="T10" fmla="*/ 195 w 215"/>
                <a:gd name="T11" fmla="*/ 198 h 204"/>
                <a:gd name="T12" fmla="*/ 214 w 215"/>
                <a:gd name="T13" fmla="*/ 165 h 204"/>
                <a:gd name="T14" fmla="*/ 210 w 215"/>
                <a:gd name="T15" fmla="*/ 89 h 204"/>
                <a:gd name="T16" fmla="*/ 155 w 215"/>
                <a:gd name="T1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04">
                  <a:moveTo>
                    <a:pt x="155" y="0"/>
                  </a:moveTo>
                  <a:cubicBezTo>
                    <a:pt x="155" y="0"/>
                    <a:pt x="143" y="9"/>
                    <a:pt x="132" y="22"/>
                  </a:cubicBezTo>
                  <a:cubicBezTo>
                    <a:pt x="109" y="48"/>
                    <a:pt x="69" y="89"/>
                    <a:pt x="0" y="94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1" y="174"/>
                    <a:pt x="0" y="201"/>
                    <a:pt x="32" y="201"/>
                  </a:cubicBezTo>
                  <a:cubicBezTo>
                    <a:pt x="64" y="202"/>
                    <a:pt x="176" y="204"/>
                    <a:pt x="195" y="198"/>
                  </a:cubicBezTo>
                  <a:cubicBezTo>
                    <a:pt x="213" y="192"/>
                    <a:pt x="214" y="175"/>
                    <a:pt x="214" y="165"/>
                  </a:cubicBezTo>
                  <a:cubicBezTo>
                    <a:pt x="215" y="154"/>
                    <a:pt x="210" y="89"/>
                    <a:pt x="210" y="89"/>
                  </a:cubicBezTo>
                  <a:cubicBezTo>
                    <a:pt x="210" y="89"/>
                    <a:pt x="142" y="66"/>
                    <a:pt x="155" y="0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12"/>
            <p:cNvSpPr>
              <a:spLocks/>
            </p:cNvSpPr>
            <p:nvPr/>
          </p:nvSpPr>
          <p:spPr bwMode="auto">
            <a:xfrm>
              <a:off x="5807944" y="2748657"/>
              <a:ext cx="246062" cy="177800"/>
            </a:xfrm>
            <a:custGeom>
              <a:avLst/>
              <a:gdLst>
                <a:gd name="T0" fmla="*/ 15 w 91"/>
                <a:gd name="T1" fmla="*/ 31 h 65"/>
                <a:gd name="T2" fmla="*/ 18 w 91"/>
                <a:gd name="T3" fmla="*/ 15 h 65"/>
                <a:gd name="T4" fmla="*/ 55 w 91"/>
                <a:gd name="T5" fmla="*/ 8 h 65"/>
                <a:gd name="T6" fmla="*/ 74 w 91"/>
                <a:gd name="T7" fmla="*/ 36 h 65"/>
                <a:gd name="T8" fmla="*/ 74 w 91"/>
                <a:gd name="T9" fmla="*/ 62 h 65"/>
                <a:gd name="T10" fmla="*/ 74 w 91"/>
                <a:gd name="T11" fmla="*/ 65 h 65"/>
                <a:gd name="T12" fmla="*/ 91 w 91"/>
                <a:gd name="T13" fmla="*/ 65 h 65"/>
                <a:gd name="T14" fmla="*/ 89 w 91"/>
                <a:gd name="T15" fmla="*/ 44 h 65"/>
                <a:gd name="T16" fmla="*/ 87 w 91"/>
                <a:gd name="T17" fmla="*/ 15 h 65"/>
                <a:gd name="T18" fmla="*/ 62 w 91"/>
                <a:gd name="T19" fmla="*/ 0 h 65"/>
                <a:gd name="T20" fmla="*/ 34 w 91"/>
                <a:gd name="T21" fmla="*/ 1 h 65"/>
                <a:gd name="T22" fmla="*/ 5 w 91"/>
                <a:gd name="T23" fmla="*/ 9 h 65"/>
                <a:gd name="T24" fmla="*/ 0 w 91"/>
                <a:gd name="T25" fmla="*/ 29 h 65"/>
                <a:gd name="T26" fmla="*/ 2 w 91"/>
                <a:gd name="T27" fmla="*/ 65 h 65"/>
                <a:gd name="T28" fmla="*/ 16 w 91"/>
                <a:gd name="T29" fmla="*/ 65 h 65"/>
                <a:gd name="T30" fmla="*/ 15 w 91"/>
                <a:gd name="T31" fmla="*/ 3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65">
                  <a:moveTo>
                    <a:pt x="15" y="31"/>
                  </a:moveTo>
                  <a:cubicBezTo>
                    <a:pt x="15" y="26"/>
                    <a:pt x="14" y="20"/>
                    <a:pt x="18" y="15"/>
                  </a:cubicBezTo>
                  <a:cubicBezTo>
                    <a:pt x="26" y="5"/>
                    <a:pt x="44" y="7"/>
                    <a:pt x="55" y="8"/>
                  </a:cubicBezTo>
                  <a:cubicBezTo>
                    <a:pt x="70" y="9"/>
                    <a:pt x="74" y="23"/>
                    <a:pt x="74" y="36"/>
                  </a:cubicBezTo>
                  <a:cubicBezTo>
                    <a:pt x="75" y="45"/>
                    <a:pt x="74" y="53"/>
                    <a:pt x="74" y="62"/>
                  </a:cubicBezTo>
                  <a:cubicBezTo>
                    <a:pt x="74" y="63"/>
                    <a:pt x="74" y="64"/>
                    <a:pt x="74" y="65"/>
                  </a:cubicBezTo>
                  <a:cubicBezTo>
                    <a:pt x="80" y="65"/>
                    <a:pt x="86" y="65"/>
                    <a:pt x="91" y="65"/>
                  </a:cubicBezTo>
                  <a:cubicBezTo>
                    <a:pt x="91" y="58"/>
                    <a:pt x="90" y="51"/>
                    <a:pt x="89" y="44"/>
                  </a:cubicBezTo>
                  <a:cubicBezTo>
                    <a:pt x="89" y="35"/>
                    <a:pt x="90" y="24"/>
                    <a:pt x="87" y="15"/>
                  </a:cubicBezTo>
                  <a:cubicBezTo>
                    <a:pt x="84" y="2"/>
                    <a:pt x="74" y="0"/>
                    <a:pt x="62" y="0"/>
                  </a:cubicBezTo>
                  <a:cubicBezTo>
                    <a:pt x="53" y="0"/>
                    <a:pt x="43" y="0"/>
                    <a:pt x="34" y="1"/>
                  </a:cubicBezTo>
                  <a:cubicBezTo>
                    <a:pt x="25" y="2"/>
                    <a:pt x="12" y="2"/>
                    <a:pt x="5" y="9"/>
                  </a:cubicBezTo>
                  <a:cubicBezTo>
                    <a:pt x="0" y="14"/>
                    <a:pt x="0" y="22"/>
                    <a:pt x="0" y="29"/>
                  </a:cubicBezTo>
                  <a:cubicBezTo>
                    <a:pt x="0" y="41"/>
                    <a:pt x="0" y="53"/>
                    <a:pt x="2" y="65"/>
                  </a:cubicBezTo>
                  <a:cubicBezTo>
                    <a:pt x="7" y="65"/>
                    <a:pt x="11" y="65"/>
                    <a:pt x="16" y="65"/>
                  </a:cubicBezTo>
                  <a:cubicBezTo>
                    <a:pt x="16" y="54"/>
                    <a:pt x="15" y="43"/>
                    <a:pt x="15" y="31"/>
                  </a:cubicBezTo>
                  <a:close/>
                </a:path>
              </a:pathLst>
            </a:custGeom>
            <a:solidFill>
              <a:srgbClr val="4C3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Oval 313"/>
            <p:cNvSpPr>
              <a:spLocks noChangeArrowheads="1"/>
            </p:cNvSpPr>
            <p:nvPr/>
          </p:nvSpPr>
          <p:spPr bwMode="auto">
            <a:xfrm>
              <a:off x="5579344" y="2632770"/>
              <a:ext cx="111125" cy="111125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Oval 314"/>
            <p:cNvSpPr>
              <a:spLocks noChangeArrowheads="1"/>
            </p:cNvSpPr>
            <p:nvPr/>
          </p:nvSpPr>
          <p:spPr bwMode="auto">
            <a:xfrm>
              <a:off x="6173069" y="2616895"/>
              <a:ext cx="111125" cy="111125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Oval 315"/>
            <p:cNvSpPr>
              <a:spLocks noChangeArrowheads="1"/>
            </p:cNvSpPr>
            <p:nvPr/>
          </p:nvSpPr>
          <p:spPr bwMode="auto">
            <a:xfrm>
              <a:off x="5739681" y="2616895"/>
              <a:ext cx="57150" cy="55563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Oval 316"/>
            <p:cNvSpPr>
              <a:spLocks noChangeArrowheads="1"/>
            </p:cNvSpPr>
            <p:nvPr/>
          </p:nvSpPr>
          <p:spPr bwMode="auto">
            <a:xfrm>
              <a:off x="6050831" y="2616895"/>
              <a:ext cx="57150" cy="55563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317"/>
            <p:cNvSpPr>
              <a:spLocks/>
            </p:cNvSpPr>
            <p:nvPr/>
          </p:nvSpPr>
          <p:spPr bwMode="auto">
            <a:xfrm>
              <a:off x="5885731" y="2643882"/>
              <a:ext cx="73025" cy="76200"/>
            </a:xfrm>
            <a:custGeom>
              <a:avLst/>
              <a:gdLst>
                <a:gd name="T0" fmla="*/ 21 w 46"/>
                <a:gd name="T1" fmla="*/ 0 h 48"/>
                <a:gd name="T2" fmla="*/ 0 w 46"/>
                <a:gd name="T3" fmla="*/ 48 h 48"/>
                <a:gd name="T4" fmla="*/ 46 w 46"/>
                <a:gd name="T5" fmla="*/ 48 h 48"/>
                <a:gd name="T6" fmla="*/ 21 w 4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8">
                  <a:moveTo>
                    <a:pt x="21" y="0"/>
                  </a:moveTo>
                  <a:lnTo>
                    <a:pt x="0" y="48"/>
                  </a:lnTo>
                  <a:lnTo>
                    <a:pt x="46" y="4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5B3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318"/>
            <p:cNvSpPr>
              <a:spLocks/>
            </p:cNvSpPr>
            <p:nvPr/>
          </p:nvSpPr>
          <p:spPr bwMode="auto">
            <a:xfrm>
              <a:off x="5853981" y="2828032"/>
              <a:ext cx="149225" cy="42863"/>
            </a:xfrm>
            <a:custGeom>
              <a:avLst/>
              <a:gdLst>
                <a:gd name="T0" fmla="*/ 11 w 55"/>
                <a:gd name="T1" fmla="*/ 15 h 16"/>
                <a:gd name="T2" fmla="*/ 1 w 55"/>
                <a:gd name="T3" fmla="*/ 15 h 16"/>
                <a:gd name="T4" fmla="*/ 0 w 55"/>
                <a:gd name="T5" fmla="*/ 13 h 16"/>
                <a:gd name="T6" fmla="*/ 1 w 55"/>
                <a:gd name="T7" fmla="*/ 11 h 16"/>
                <a:gd name="T8" fmla="*/ 53 w 55"/>
                <a:gd name="T9" fmla="*/ 0 h 16"/>
                <a:gd name="T10" fmla="*/ 55 w 55"/>
                <a:gd name="T11" fmla="*/ 1 h 16"/>
                <a:gd name="T12" fmla="*/ 54 w 55"/>
                <a:gd name="T13" fmla="*/ 3 h 16"/>
                <a:gd name="T14" fmla="*/ 11 w 55"/>
                <a:gd name="T15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16">
                  <a:moveTo>
                    <a:pt x="11" y="15"/>
                  </a:moveTo>
                  <a:cubicBezTo>
                    <a:pt x="5" y="15"/>
                    <a:pt x="1" y="15"/>
                    <a:pt x="1" y="15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2"/>
                    <a:pt x="1" y="11"/>
                    <a:pt x="1" y="11"/>
                  </a:cubicBezTo>
                  <a:cubicBezTo>
                    <a:pt x="2" y="11"/>
                    <a:pt x="27" y="16"/>
                    <a:pt x="53" y="0"/>
                  </a:cubicBezTo>
                  <a:cubicBezTo>
                    <a:pt x="54" y="0"/>
                    <a:pt x="54" y="0"/>
                    <a:pt x="55" y="1"/>
                  </a:cubicBezTo>
                  <a:cubicBezTo>
                    <a:pt x="55" y="2"/>
                    <a:pt x="55" y="3"/>
                    <a:pt x="54" y="3"/>
                  </a:cubicBezTo>
                  <a:cubicBezTo>
                    <a:pt x="38" y="13"/>
                    <a:pt x="21" y="15"/>
                    <a:pt x="11" y="15"/>
                  </a:cubicBezTo>
                  <a:close/>
                </a:path>
              </a:pathLst>
            </a:cu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319"/>
            <p:cNvSpPr>
              <a:spLocks/>
            </p:cNvSpPr>
            <p:nvPr/>
          </p:nvSpPr>
          <p:spPr bwMode="auto">
            <a:xfrm>
              <a:off x="5788894" y="2974082"/>
              <a:ext cx="104775" cy="171450"/>
            </a:xfrm>
            <a:custGeom>
              <a:avLst/>
              <a:gdLst>
                <a:gd name="T0" fmla="*/ 36 w 39"/>
                <a:gd name="T1" fmla="*/ 0 h 63"/>
                <a:gd name="T2" fmla="*/ 0 w 39"/>
                <a:gd name="T3" fmla="*/ 55 h 63"/>
                <a:gd name="T4" fmla="*/ 36 w 39"/>
                <a:gd name="T5" fmla="*/ 63 h 63"/>
                <a:gd name="T6" fmla="*/ 36 w 39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63">
                  <a:moveTo>
                    <a:pt x="36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27" y="46"/>
                    <a:pt x="36" y="63"/>
                  </a:cubicBezTo>
                  <a:cubicBezTo>
                    <a:pt x="36" y="63"/>
                    <a:pt x="39" y="4"/>
                    <a:pt x="36" y="0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320"/>
            <p:cNvSpPr>
              <a:spLocks/>
            </p:cNvSpPr>
            <p:nvPr/>
          </p:nvSpPr>
          <p:spPr bwMode="auto">
            <a:xfrm>
              <a:off x="5969869" y="2977257"/>
              <a:ext cx="106362" cy="171450"/>
            </a:xfrm>
            <a:custGeom>
              <a:avLst/>
              <a:gdLst>
                <a:gd name="T0" fmla="*/ 3 w 39"/>
                <a:gd name="T1" fmla="*/ 0 h 63"/>
                <a:gd name="T2" fmla="*/ 39 w 39"/>
                <a:gd name="T3" fmla="*/ 55 h 63"/>
                <a:gd name="T4" fmla="*/ 3 w 39"/>
                <a:gd name="T5" fmla="*/ 63 h 63"/>
                <a:gd name="T6" fmla="*/ 3 w 39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63">
                  <a:moveTo>
                    <a:pt x="3" y="0"/>
                  </a:moveTo>
                  <a:cubicBezTo>
                    <a:pt x="39" y="55"/>
                    <a:pt x="39" y="55"/>
                    <a:pt x="39" y="55"/>
                  </a:cubicBezTo>
                  <a:cubicBezTo>
                    <a:pt x="39" y="55"/>
                    <a:pt x="12" y="46"/>
                    <a:pt x="3" y="63"/>
                  </a:cubicBezTo>
                  <a:cubicBezTo>
                    <a:pt x="3" y="63"/>
                    <a:pt x="0" y="4"/>
                    <a:pt x="3" y="0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321"/>
            <p:cNvSpPr>
              <a:spLocks/>
            </p:cNvSpPr>
            <p:nvPr/>
          </p:nvSpPr>
          <p:spPr bwMode="auto">
            <a:xfrm>
              <a:off x="6027019" y="3499545"/>
              <a:ext cx="149225" cy="146050"/>
            </a:xfrm>
            <a:custGeom>
              <a:avLst/>
              <a:gdLst>
                <a:gd name="T0" fmla="*/ 27 w 55"/>
                <a:gd name="T1" fmla="*/ 0 h 54"/>
                <a:gd name="T2" fmla="*/ 10 w 55"/>
                <a:gd name="T3" fmla="*/ 15 h 54"/>
                <a:gd name="T4" fmla="*/ 9 w 55"/>
                <a:gd name="T5" fmla="*/ 38 h 54"/>
                <a:gd name="T6" fmla="*/ 35 w 55"/>
                <a:gd name="T7" fmla="*/ 44 h 54"/>
                <a:gd name="T8" fmla="*/ 55 w 55"/>
                <a:gd name="T9" fmla="*/ 28 h 54"/>
                <a:gd name="T10" fmla="*/ 27 w 55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54">
                  <a:moveTo>
                    <a:pt x="27" y="0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0" y="26"/>
                    <a:pt x="9" y="38"/>
                  </a:cubicBezTo>
                  <a:cubicBezTo>
                    <a:pt x="20" y="54"/>
                    <a:pt x="35" y="44"/>
                    <a:pt x="35" y="44"/>
                  </a:cubicBezTo>
                  <a:cubicBezTo>
                    <a:pt x="55" y="28"/>
                    <a:pt x="55" y="28"/>
                    <a:pt x="55" y="28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322"/>
            <p:cNvSpPr>
              <a:spLocks/>
            </p:cNvSpPr>
            <p:nvPr/>
          </p:nvSpPr>
          <p:spPr bwMode="auto">
            <a:xfrm>
              <a:off x="5669831" y="3167757"/>
              <a:ext cx="26987" cy="369888"/>
            </a:xfrm>
            <a:custGeom>
              <a:avLst/>
              <a:gdLst>
                <a:gd name="T0" fmla="*/ 10 w 17"/>
                <a:gd name="T1" fmla="*/ 233 h 233"/>
                <a:gd name="T2" fmla="*/ 17 w 17"/>
                <a:gd name="T3" fmla="*/ 0 h 233"/>
                <a:gd name="T4" fmla="*/ 0 w 17"/>
                <a:gd name="T5" fmla="*/ 233 h 233"/>
                <a:gd name="T6" fmla="*/ 10 w 17"/>
                <a:gd name="T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33">
                  <a:moveTo>
                    <a:pt x="10" y="233"/>
                  </a:moveTo>
                  <a:lnTo>
                    <a:pt x="17" y="0"/>
                  </a:lnTo>
                  <a:lnTo>
                    <a:pt x="0" y="233"/>
                  </a:lnTo>
                  <a:lnTo>
                    <a:pt x="10" y="233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7" name="组合 416"/>
          <p:cNvGrpSpPr/>
          <p:nvPr/>
        </p:nvGrpSpPr>
        <p:grpSpPr>
          <a:xfrm>
            <a:off x="4115669" y="2191445"/>
            <a:ext cx="692150" cy="2384426"/>
            <a:chOff x="4115669" y="2191445"/>
            <a:chExt cx="692150" cy="2384426"/>
          </a:xfrm>
        </p:grpSpPr>
        <p:sp>
          <p:nvSpPr>
            <p:cNvPr id="338" name="Freeform 323"/>
            <p:cNvSpPr>
              <a:spLocks/>
            </p:cNvSpPr>
            <p:nvPr/>
          </p:nvSpPr>
          <p:spPr bwMode="auto">
            <a:xfrm>
              <a:off x="4620494" y="3561458"/>
              <a:ext cx="114300" cy="130175"/>
            </a:xfrm>
            <a:custGeom>
              <a:avLst/>
              <a:gdLst>
                <a:gd name="T0" fmla="*/ 42 w 42"/>
                <a:gd name="T1" fmla="*/ 0 h 48"/>
                <a:gd name="T2" fmla="*/ 42 w 42"/>
                <a:gd name="T3" fmla="*/ 6 h 48"/>
                <a:gd name="T4" fmla="*/ 41 w 42"/>
                <a:gd name="T5" fmla="*/ 30 h 48"/>
                <a:gd name="T6" fmla="*/ 23 w 42"/>
                <a:gd name="T7" fmla="*/ 47 h 48"/>
                <a:gd name="T8" fmla="*/ 0 w 42"/>
                <a:gd name="T9" fmla="*/ 29 h 48"/>
                <a:gd name="T10" fmla="*/ 0 w 42"/>
                <a:gd name="T11" fmla="*/ 3 h 48"/>
                <a:gd name="T12" fmla="*/ 42 w 4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8">
                  <a:moveTo>
                    <a:pt x="42" y="0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39" y="46"/>
                    <a:pt x="23" y="47"/>
                  </a:cubicBezTo>
                  <a:cubicBezTo>
                    <a:pt x="2" y="48"/>
                    <a:pt x="0" y="29"/>
                    <a:pt x="0" y="29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324"/>
            <p:cNvSpPr>
              <a:spLocks/>
            </p:cNvSpPr>
            <p:nvPr/>
          </p:nvSpPr>
          <p:spPr bwMode="auto">
            <a:xfrm>
              <a:off x="4126781" y="3567808"/>
              <a:ext cx="115887" cy="130175"/>
            </a:xfrm>
            <a:custGeom>
              <a:avLst/>
              <a:gdLst>
                <a:gd name="T0" fmla="*/ 0 w 43"/>
                <a:gd name="T1" fmla="*/ 0 h 48"/>
                <a:gd name="T2" fmla="*/ 1 w 43"/>
                <a:gd name="T3" fmla="*/ 5 h 48"/>
                <a:gd name="T4" fmla="*/ 1 w 43"/>
                <a:gd name="T5" fmla="*/ 30 h 48"/>
                <a:gd name="T6" fmla="*/ 20 w 43"/>
                <a:gd name="T7" fmla="*/ 47 h 48"/>
                <a:gd name="T8" fmla="*/ 42 w 43"/>
                <a:gd name="T9" fmla="*/ 29 h 48"/>
                <a:gd name="T10" fmla="*/ 43 w 43"/>
                <a:gd name="T11" fmla="*/ 3 h 48"/>
                <a:gd name="T12" fmla="*/ 0 w 43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8">
                  <a:moveTo>
                    <a:pt x="0" y="0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4" y="46"/>
                    <a:pt x="20" y="47"/>
                  </a:cubicBezTo>
                  <a:cubicBezTo>
                    <a:pt x="41" y="48"/>
                    <a:pt x="42" y="29"/>
                    <a:pt x="42" y="29"/>
                  </a:cubicBezTo>
                  <a:cubicBezTo>
                    <a:pt x="43" y="3"/>
                    <a:pt x="43" y="3"/>
                    <a:pt x="43" y="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325"/>
            <p:cNvSpPr>
              <a:spLocks/>
            </p:cNvSpPr>
            <p:nvPr/>
          </p:nvSpPr>
          <p:spPr bwMode="auto">
            <a:xfrm>
              <a:off x="4222031" y="3626545"/>
              <a:ext cx="433387" cy="919163"/>
            </a:xfrm>
            <a:custGeom>
              <a:avLst/>
              <a:gdLst>
                <a:gd name="T0" fmla="*/ 25 w 273"/>
                <a:gd name="T1" fmla="*/ 0 h 579"/>
                <a:gd name="T2" fmla="*/ 0 w 273"/>
                <a:gd name="T3" fmla="*/ 569 h 579"/>
                <a:gd name="T4" fmla="*/ 101 w 273"/>
                <a:gd name="T5" fmla="*/ 579 h 579"/>
                <a:gd name="T6" fmla="*/ 123 w 273"/>
                <a:gd name="T7" fmla="*/ 144 h 579"/>
                <a:gd name="T8" fmla="*/ 143 w 273"/>
                <a:gd name="T9" fmla="*/ 144 h 579"/>
                <a:gd name="T10" fmla="*/ 181 w 273"/>
                <a:gd name="T11" fmla="*/ 579 h 579"/>
                <a:gd name="T12" fmla="*/ 273 w 273"/>
                <a:gd name="T13" fmla="*/ 572 h 579"/>
                <a:gd name="T14" fmla="*/ 246 w 273"/>
                <a:gd name="T15" fmla="*/ 0 h 579"/>
                <a:gd name="T16" fmla="*/ 25 w 273"/>
                <a:gd name="T17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" h="579">
                  <a:moveTo>
                    <a:pt x="25" y="0"/>
                  </a:moveTo>
                  <a:lnTo>
                    <a:pt x="0" y="569"/>
                  </a:lnTo>
                  <a:lnTo>
                    <a:pt x="101" y="579"/>
                  </a:lnTo>
                  <a:lnTo>
                    <a:pt x="123" y="144"/>
                  </a:lnTo>
                  <a:lnTo>
                    <a:pt x="143" y="144"/>
                  </a:lnTo>
                  <a:lnTo>
                    <a:pt x="181" y="579"/>
                  </a:lnTo>
                  <a:lnTo>
                    <a:pt x="273" y="572"/>
                  </a:lnTo>
                  <a:lnTo>
                    <a:pt x="246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326"/>
            <p:cNvSpPr>
              <a:spLocks/>
            </p:cNvSpPr>
            <p:nvPr/>
          </p:nvSpPr>
          <p:spPr bwMode="auto">
            <a:xfrm>
              <a:off x="4260131" y="3078857"/>
              <a:ext cx="325437" cy="581025"/>
            </a:xfrm>
            <a:custGeom>
              <a:avLst/>
              <a:gdLst>
                <a:gd name="T0" fmla="*/ 29 w 205"/>
                <a:gd name="T1" fmla="*/ 20 h 366"/>
                <a:gd name="T2" fmla="*/ 63 w 205"/>
                <a:gd name="T3" fmla="*/ 0 h 366"/>
                <a:gd name="T4" fmla="*/ 152 w 205"/>
                <a:gd name="T5" fmla="*/ 0 h 366"/>
                <a:gd name="T6" fmla="*/ 184 w 205"/>
                <a:gd name="T7" fmla="*/ 32 h 366"/>
                <a:gd name="T8" fmla="*/ 205 w 205"/>
                <a:gd name="T9" fmla="*/ 366 h 366"/>
                <a:gd name="T10" fmla="*/ 0 w 205"/>
                <a:gd name="T11" fmla="*/ 366 h 366"/>
                <a:gd name="T12" fmla="*/ 29 w 205"/>
                <a:gd name="T13" fmla="*/ 2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366">
                  <a:moveTo>
                    <a:pt x="29" y="20"/>
                  </a:moveTo>
                  <a:lnTo>
                    <a:pt x="63" y="0"/>
                  </a:lnTo>
                  <a:lnTo>
                    <a:pt x="152" y="0"/>
                  </a:lnTo>
                  <a:lnTo>
                    <a:pt x="184" y="32"/>
                  </a:lnTo>
                  <a:lnTo>
                    <a:pt x="205" y="366"/>
                  </a:lnTo>
                  <a:lnTo>
                    <a:pt x="0" y="366"/>
                  </a:lnTo>
                  <a:lnTo>
                    <a:pt x="29" y="20"/>
                  </a:lnTo>
                  <a:close/>
                </a:path>
              </a:pathLst>
            </a:custGeom>
            <a:solidFill>
              <a:srgbClr val="515E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327"/>
            <p:cNvSpPr>
              <a:spLocks/>
            </p:cNvSpPr>
            <p:nvPr/>
          </p:nvSpPr>
          <p:spPr bwMode="auto">
            <a:xfrm>
              <a:off x="4391894" y="3132832"/>
              <a:ext cx="87312" cy="454025"/>
            </a:xfrm>
            <a:custGeom>
              <a:avLst/>
              <a:gdLst>
                <a:gd name="T0" fmla="*/ 19 w 55"/>
                <a:gd name="T1" fmla="*/ 0 h 286"/>
                <a:gd name="T2" fmla="*/ 0 w 55"/>
                <a:gd name="T3" fmla="*/ 286 h 286"/>
                <a:gd name="T4" fmla="*/ 55 w 55"/>
                <a:gd name="T5" fmla="*/ 286 h 286"/>
                <a:gd name="T6" fmla="*/ 29 w 55"/>
                <a:gd name="T7" fmla="*/ 0 h 286"/>
                <a:gd name="T8" fmla="*/ 19 w 55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86">
                  <a:moveTo>
                    <a:pt x="19" y="0"/>
                  </a:moveTo>
                  <a:lnTo>
                    <a:pt x="0" y="286"/>
                  </a:lnTo>
                  <a:lnTo>
                    <a:pt x="55" y="286"/>
                  </a:lnTo>
                  <a:lnTo>
                    <a:pt x="2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328"/>
            <p:cNvSpPr>
              <a:spLocks/>
            </p:cNvSpPr>
            <p:nvPr/>
          </p:nvSpPr>
          <p:spPr bwMode="auto">
            <a:xfrm>
              <a:off x="4391894" y="2983607"/>
              <a:ext cx="82550" cy="153988"/>
            </a:xfrm>
            <a:custGeom>
              <a:avLst/>
              <a:gdLst>
                <a:gd name="T0" fmla="*/ 0 w 30"/>
                <a:gd name="T1" fmla="*/ 0 h 57"/>
                <a:gd name="T2" fmla="*/ 0 w 30"/>
                <a:gd name="T3" fmla="*/ 46 h 57"/>
                <a:gd name="T4" fmla="*/ 15 w 30"/>
                <a:gd name="T5" fmla="*/ 57 h 57"/>
                <a:gd name="T6" fmla="*/ 28 w 30"/>
                <a:gd name="T7" fmla="*/ 47 h 57"/>
                <a:gd name="T8" fmla="*/ 28 w 30"/>
                <a:gd name="T9" fmla="*/ 0 h 57"/>
                <a:gd name="T10" fmla="*/ 0 w 30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57">
                  <a:moveTo>
                    <a:pt x="0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57"/>
                    <a:pt x="15" y="57"/>
                  </a:cubicBezTo>
                  <a:cubicBezTo>
                    <a:pt x="30" y="57"/>
                    <a:pt x="28" y="47"/>
                    <a:pt x="28" y="47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329"/>
            <p:cNvSpPr>
              <a:spLocks/>
            </p:cNvSpPr>
            <p:nvPr/>
          </p:nvSpPr>
          <p:spPr bwMode="auto">
            <a:xfrm>
              <a:off x="4391894" y="2983607"/>
              <a:ext cx="76200" cy="28575"/>
            </a:xfrm>
            <a:custGeom>
              <a:avLst/>
              <a:gdLst>
                <a:gd name="T0" fmla="*/ 22 w 28"/>
                <a:gd name="T1" fmla="*/ 11 h 11"/>
                <a:gd name="T2" fmla="*/ 28 w 28"/>
                <a:gd name="T3" fmla="*/ 11 h 11"/>
                <a:gd name="T4" fmla="*/ 28 w 28"/>
                <a:gd name="T5" fmla="*/ 0 h 11"/>
                <a:gd name="T6" fmla="*/ 0 w 28"/>
                <a:gd name="T7" fmla="*/ 0 h 11"/>
                <a:gd name="T8" fmla="*/ 0 w 28"/>
                <a:gd name="T9" fmla="*/ 10 h 11"/>
                <a:gd name="T10" fmla="*/ 22 w 2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1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7" y="11"/>
                    <a:pt x="15" y="11"/>
                    <a:pt x="22" y="11"/>
                  </a:cubicBezTo>
                  <a:close/>
                </a:path>
              </a:pathLst>
            </a:custGeom>
            <a:solidFill>
              <a:srgbClr val="E5B3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330"/>
            <p:cNvSpPr>
              <a:spLocks/>
            </p:cNvSpPr>
            <p:nvPr/>
          </p:nvSpPr>
          <p:spPr bwMode="auto">
            <a:xfrm>
              <a:off x="4115669" y="2191445"/>
              <a:ext cx="692150" cy="571500"/>
            </a:xfrm>
            <a:custGeom>
              <a:avLst/>
              <a:gdLst>
                <a:gd name="T0" fmla="*/ 9 w 255"/>
                <a:gd name="T1" fmla="*/ 210 h 210"/>
                <a:gd name="T2" fmla="*/ 11 w 255"/>
                <a:gd name="T3" fmla="*/ 100 h 210"/>
                <a:gd name="T4" fmla="*/ 211 w 255"/>
                <a:gd name="T5" fmla="*/ 0 h 210"/>
                <a:gd name="T6" fmla="*/ 204 w 255"/>
                <a:gd name="T7" fmla="*/ 17 h 210"/>
                <a:gd name="T8" fmla="*/ 227 w 255"/>
                <a:gd name="T9" fmla="*/ 5 h 210"/>
                <a:gd name="T10" fmla="*/ 227 w 255"/>
                <a:gd name="T11" fmla="*/ 22 h 210"/>
                <a:gd name="T12" fmla="*/ 245 w 255"/>
                <a:gd name="T13" fmla="*/ 11 h 210"/>
                <a:gd name="T14" fmla="*/ 239 w 255"/>
                <a:gd name="T15" fmla="*/ 30 h 210"/>
                <a:gd name="T16" fmla="*/ 255 w 255"/>
                <a:gd name="T17" fmla="*/ 21 h 210"/>
                <a:gd name="T18" fmla="*/ 221 w 255"/>
                <a:gd name="T19" fmla="*/ 202 h 210"/>
                <a:gd name="T20" fmla="*/ 9 w 255"/>
                <a:gd name="T21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210">
                  <a:moveTo>
                    <a:pt x="9" y="210"/>
                  </a:moveTo>
                  <a:cubicBezTo>
                    <a:pt x="9" y="210"/>
                    <a:pt x="0" y="118"/>
                    <a:pt x="11" y="100"/>
                  </a:cubicBezTo>
                  <a:cubicBezTo>
                    <a:pt x="23" y="82"/>
                    <a:pt x="151" y="0"/>
                    <a:pt x="211" y="0"/>
                  </a:cubicBezTo>
                  <a:cubicBezTo>
                    <a:pt x="204" y="17"/>
                    <a:pt x="204" y="17"/>
                    <a:pt x="204" y="17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7" y="22"/>
                    <a:pt x="227" y="22"/>
                    <a:pt x="227" y="22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39" y="30"/>
                    <a:pt x="239" y="30"/>
                    <a:pt x="239" y="30"/>
                  </a:cubicBezTo>
                  <a:cubicBezTo>
                    <a:pt x="255" y="21"/>
                    <a:pt x="255" y="21"/>
                    <a:pt x="255" y="21"/>
                  </a:cubicBezTo>
                  <a:cubicBezTo>
                    <a:pt x="255" y="21"/>
                    <a:pt x="245" y="156"/>
                    <a:pt x="221" y="202"/>
                  </a:cubicBezTo>
                  <a:lnTo>
                    <a:pt x="9" y="210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331"/>
            <p:cNvSpPr>
              <a:spLocks/>
            </p:cNvSpPr>
            <p:nvPr/>
          </p:nvSpPr>
          <p:spPr bwMode="auto">
            <a:xfrm>
              <a:off x="4398244" y="2194620"/>
              <a:ext cx="409575" cy="557213"/>
            </a:xfrm>
            <a:custGeom>
              <a:avLst/>
              <a:gdLst>
                <a:gd name="T0" fmla="*/ 135 w 151"/>
                <a:gd name="T1" fmla="*/ 29 h 205"/>
                <a:gd name="T2" fmla="*/ 141 w 151"/>
                <a:gd name="T3" fmla="*/ 10 h 205"/>
                <a:gd name="T4" fmla="*/ 123 w 151"/>
                <a:gd name="T5" fmla="*/ 21 h 205"/>
                <a:gd name="T6" fmla="*/ 123 w 151"/>
                <a:gd name="T7" fmla="*/ 4 h 205"/>
                <a:gd name="T8" fmla="*/ 100 w 151"/>
                <a:gd name="T9" fmla="*/ 16 h 205"/>
                <a:gd name="T10" fmla="*/ 106 w 151"/>
                <a:gd name="T11" fmla="*/ 0 h 205"/>
                <a:gd name="T12" fmla="*/ 53 w 151"/>
                <a:gd name="T13" fmla="*/ 27 h 205"/>
                <a:gd name="T14" fmla="*/ 15 w 151"/>
                <a:gd name="T15" fmla="*/ 81 h 205"/>
                <a:gd name="T16" fmla="*/ 3 w 151"/>
                <a:gd name="T17" fmla="*/ 117 h 205"/>
                <a:gd name="T18" fmla="*/ 2 w 151"/>
                <a:gd name="T19" fmla="*/ 154 h 205"/>
                <a:gd name="T20" fmla="*/ 4 w 151"/>
                <a:gd name="T21" fmla="*/ 192 h 205"/>
                <a:gd name="T22" fmla="*/ 10 w 151"/>
                <a:gd name="T23" fmla="*/ 205 h 205"/>
                <a:gd name="T24" fmla="*/ 44 w 151"/>
                <a:gd name="T25" fmla="*/ 204 h 205"/>
                <a:gd name="T26" fmla="*/ 42 w 151"/>
                <a:gd name="T27" fmla="*/ 157 h 205"/>
                <a:gd name="T28" fmla="*/ 51 w 151"/>
                <a:gd name="T29" fmla="*/ 137 h 205"/>
                <a:gd name="T30" fmla="*/ 74 w 151"/>
                <a:gd name="T31" fmla="*/ 123 h 205"/>
                <a:gd name="T32" fmla="*/ 131 w 151"/>
                <a:gd name="T33" fmla="*/ 83 h 205"/>
                <a:gd name="T34" fmla="*/ 146 w 151"/>
                <a:gd name="T35" fmla="*/ 51 h 205"/>
                <a:gd name="T36" fmla="*/ 149 w 151"/>
                <a:gd name="T37" fmla="*/ 42 h 205"/>
                <a:gd name="T38" fmla="*/ 151 w 151"/>
                <a:gd name="T39" fmla="*/ 20 h 205"/>
                <a:gd name="T40" fmla="*/ 135 w 151"/>
                <a:gd name="T41" fmla="*/ 2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205">
                  <a:moveTo>
                    <a:pt x="135" y="29"/>
                  </a:moveTo>
                  <a:cubicBezTo>
                    <a:pt x="141" y="10"/>
                    <a:pt x="141" y="10"/>
                    <a:pt x="141" y="10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7" y="6"/>
                    <a:pt x="68" y="12"/>
                    <a:pt x="53" y="27"/>
                  </a:cubicBezTo>
                  <a:cubicBezTo>
                    <a:pt x="37" y="42"/>
                    <a:pt x="24" y="61"/>
                    <a:pt x="15" y="81"/>
                  </a:cubicBezTo>
                  <a:cubicBezTo>
                    <a:pt x="9" y="92"/>
                    <a:pt x="5" y="104"/>
                    <a:pt x="3" y="117"/>
                  </a:cubicBezTo>
                  <a:cubicBezTo>
                    <a:pt x="0" y="129"/>
                    <a:pt x="2" y="141"/>
                    <a:pt x="2" y="154"/>
                  </a:cubicBezTo>
                  <a:cubicBezTo>
                    <a:pt x="3" y="166"/>
                    <a:pt x="1" y="180"/>
                    <a:pt x="4" y="192"/>
                  </a:cubicBezTo>
                  <a:cubicBezTo>
                    <a:pt x="6" y="196"/>
                    <a:pt x="8" y="200"/>
                    <a:pt x="10" y="205"/>
                  </a:cubicBezTo>
                  <a:cubicBezTo>
                    <a:pt x="44" y="204"/>
                    <a:pt x="44" y="204"/>
                    <a:pt x="44" y="204"/>
                  </a:cubicBezTo>
                  <a:cubicBezTo>
                    <a:pt x="42" y="188"/>
                    <a:pt x="38" y="173"/>
                    <a:pt x="42" y="157"/>
                  </a:cubicBezTo>
                  <a:cubicBezTo>
                    <a:pt x="44" y="150"/>
                    <a:pt x="46" y="143"/>
                    <a:pt x="51" y="137"/>
                  </a:cubicBezTo>
                  <a:cubicBezTo>
                    <a:pt x="57" y="130"/>
                    <a:pt x="65" y="127"/>
                    <a:pt x="74" y="123"/>
                  </a:cubicBezTo>
                  <a:cubicBezTo>
                    <a:pt x="95" y="114"/>
                    <a:pt x="117" y="102"/>
                    <a:pt x="131" y="83"/>
                  </a:cubicBezTo>
                  <a:cubicBezTo>
                    <a:pt x="138" y="73"/>
                    <a:pt x="143" y="62"/>
                    <a:pt x="146" y="51"/>
                  </a:cubicBezTo>
                  <a:cubicBezTo>
                    <a:pt x="147" y="48"/>
                    <a:pt x="148" y="45"/>
                    <a:pt x="149" y="42"/>
                  </a:cubicBezTo>
                  <a:cubicBezTo>
                    <a:pt x="151" y="29"/>
                    <a:pt x="151" y="20"/>
                    <a:pt x="151" y="20"/>
                  </a:cubicBezTo>
                  <a:lnTo>
                    <a:pt x="135" y="29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332"/>
            <p:cNvSpPr>
              <a:spLocks/>
            </p:cNvSpPr>
            <p:nvPr/>
          </p:nvSpPr>
          <p:spPr bwMode="auto">
            <a:xfrm>
              <a:off x="4175994" y="2464495"/>
              <a:ext cx="517525" cy="554038"/>
            </a:xfrm>
            <a:custGeom>
              <a:avLst/>
              <a:gdLst>
                <a:gd name="T0" fmla="*/ 1 w 191"/>
                <a:gd name="T1" fmla="*/ 50 h 204"/>
                <a:gd name="T2" fmla="*/ 1 w 191"/>
                <a:gd name="T3" fmla="*/ 174 h 204"/>
                <a:gd name="T4" fmla="*/ 27 w 191"/>
                <a:gd name="T5" fmla="*/ 196 h 204"/>
                <a:gd name="T6" fmla="*/ 179 w 191"/>
                <a:gd name="T7" fmla="*/ 192 h 204"/>
                <a:gd name="T8" fmla="*/ 179 w 191"/>
                <a:gd name="T9" fmla="*/ 40 h 204"/>
                <a:gd name="T10" fmla="*/ 168 w 191"/>
                <a:gd name="T11" fmla="*/ 17 h 204"/>
                <a:gd name="T12" fmla="*/ 96 w 191"/>
                <a:gd name="T13" fmla="*/ 32 h 204"/>
                <a:gd name="T14" fmla="*/ 89 w 191"/>
                <a:gd name="T15" fmla="*/ 32 h 204"/>
                <a:gd name="T16" fmla="*/ 43 w 191"/>
                <a:gd name="T17" fmla="*/ 8 h 204"/>
                <a:gd name="T18" fmla="*/ 1 w 191"/>
                <a:gd name="T19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204">
                  <a:moveTo>
                    <a:pt x="1" y="50"/>
                  </a:moveTo>
                  <a:cubicBezTo>
                    <a:pt x="1" y="50"/>
                    <a:pt x="0" y="163"/>
                    <a:pt x="1" y="174"/>
                  </a:cubicBezTo>
                  <a:cubicBezTo>
                    <a:pt x="3" y="186"/>
                    <a:pt x="2" y="193"/>
                    <a:pt x="27" y="196"/>
                  </a:cubicBezTo>
                  <a:cubicBezTo>
                    <a:pt x="51" y="199"/>
                    <a:pt x="165" y="204"/>
                    <a:pt x="179" y="192"/>
                  </a:cubicBezTo>
                  <a:cubicBezTo>
                    <a:pt x="191" y="183"/>
                    <a:pt x="189" y="87"/>
                    <a:pt x="179" y="40"/>
                  </a:cubicBezTo>
                  <a:cubicBezTo>
                    <a:pt x="176" y="29"/>
                    <a:pt x="171" y="21"/>
                    <a:pt x="168" y="17"/>
                  </a:cubicBezTo>
                  <a:cubicBezTo>
                    <a:pt x="161" y="5"/>
                    <a:pt x="112" y="0"/>
                    <a:pt x="96" y="32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9" y="32"/>
                    <a:pt x="67" y="1"/>
                    <a:pt x="43" y="8"/>
                  </a:cubicBezTo>
                  <a:cubicBezTo>
                    <a:pt x="19" y="14"/>
                    <a:pt x="2" y="27"/>
                    <a:pt x="1" y="50"/>
                  </a:cubicBez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Oval 333"/>
            <p:cNvSpPr>
              <a:spLocks noChangeArrowheads="1"/>
            </p:cNvSpPr>
            <p:nvPr/>
          </p:nvSpPr>
          <p:spPr bwMode="auto">
            <a:xfrm>
              <a:off x="4118844" y="2702620"/>
              <a:ext cx="111125" cy="111125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Oval 334"/>
            <p:cNvSpPr>
              <a:spLocks noChangeArrowheads="1"/>
            </p:cNvSpPr>
            <p:nvPr/>
          </p:nvSpPr>
          <p:spPr bwMode="auto">
            <a:xfrm>
              <a:off x="4628431" y="2702620"/>
              <a:ext cx="111125" cy="111125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335"/>
            <p:cNvSpPr>
              <a:spLocks/>
            </p:cNvSpPr>
            <p:nvPr/>
          </p:nvSpPr>
          <p:spPr bwMode="auto">
            <a:xfrm>
              <a:off x="4417294" y="2540695"/>
              <a:ext cx="111125" cy="88900"/>
            </a:xfrm>
            <a:custGeom>
              <a:avLst/>
              <a:gdLst>
                <a:gd name="T0" fmla="*/ 0 w 41"/>
                <a:gd name="T1" fmla="*/ 4 h 33"/>
                <a:gd name="T2" fmla="*/ 41 w 41"/>
                <a:gd name="T3" fmla="*/ 22 h 33"/>
                <a:gd name="T4" fmla="*/ 7 w 41"/>
                <a:gd name="T5" fmla="*/ 4 h 33"/>
                <a:gd name="T6" fmla="*/ 0 w 41"/>
                <a:gd name="T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3">
                  <a:moveTo>
                    <a:pt x="0" y="4"/>
                  </a:moveTo>
                  <a:cubicBezTo>
                    <a:pt x="0" y="4"/>
                    <a:pt x="12" y="33"/>
                    <a:pt x="41" y="22"/>
                  </a:cubicBezTo>
                  <a:cubicBezTo>
                    <a:pt x="41" y="22"/>
                    <a:pt x="18" y="23"/>
                    <a:pt x="7" y="4"/>
                  </a:cubicBezTo>
                  <a:cubicBezTo>
                    <a:pt x="7" y="4"/>
                    <a:pt x="2" y="0"/>
                    <a:pt x="0" y="4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336"/>
            <p:cNvSpPr>
              <a:spLocks/>
            </p:cNvSpPr>
            <p:nvPr/>
          </p:nvSpPr>
          <p:spPr bwMode="auto">
            <a:xfrm>
              <a:off x="4398244" y="2550220"/>
              <a:ext cx="80962" cy="90488"/>
            </a:xfrm>
            <a:custGeom>
              <a:avLst/>
              <a:gdLst>
                <a:gd name="T0" fmla="*/ 8 w 30"/>
                <a:gd name="T1" fmla="*/ 0 h 33"/>
                <a:gd name="T2" fmla="*/ 10 w 30"/>
                <a:gd name="T3" fmla="*/ 23 h 33"/>
                <a:gd name="T4" fmla="*/ 30 w 30"/>
                <a:gd name="T5" fmla="*/ 27 h 33"/>
                <a:gd name="T6" fmla="*/ 13 w 30"/>
                <a:gd name="T7" fmla="*/ 17 h 33"/>
                <a:gd name="T8" fmla="*/ 13 w 30"/>
                <a:gd name="T9" fmla="*/ 4 h 33"/>
                <a:gd name="T10" fmla="*/ 8 w 30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3">
                  <a:moveTo>
                    <a:pt x="8" y="0"/>
                  </a:moveTo>
                  <a:cubicBezTo>
                    <a:pt x="8" y="0"/>
                    <a:pt x="0" y="12"/>
                    <a:pt x="10" y="23"/>
                  </a:cubicBezTo>
                  <a:cubicBezTo>
                    <a:pt x="20" y="33"/>
                    <a:pt x="30" y="27"/>
                    <a:pt x="30" y="27"/>
                  </a:cubicBezTo>
                  <a:cubicBezTo>
                    <a:pt x="30" y="27"/>
                    <a:pt x="17" y="28"/>
                    <a:pt x="13" y="17"/>
                  </a:cubicBezTo>
                  <a:cubicBezTo>
                    <a:pt x="9" y="8"/>
                    <a:pt x="13" y="4"/>
                    <a:pt x="13" y="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Oval 337"/>
            <p:cNvSpPr>
              <a:spLocks noChangeArrowheads="1"/>
            </p:cNvSpPr>
            <p:nvPr/>
          </p:nvSpPr>
          <p:spPr bwMode="auto">
            <a:xfrm>
              <a:off x="4249019" y="2675632"/>
              <a:ext cx="57150" cy="57150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Oval 338"/>
            <p:cNvSpPr>
              <a:spLocks noChangeArrowheads="1"/>
            </p:cNvSpPr>
            <p:nvPr/>
          </p:nvSpPr>
          <p:spPr bwMode="auto">
            <a:xfrm>
              <a:off x="4547469" y="2675632"/>
              <a:ext cx="57150" cy="57150"/>
            </a:xfrm>
            <a:prstGeom prst="ellipse">
              <a:avLst/>
            </a:pr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339"/>
            <p:cNvSpPr>
              <a:spLocks/>
            </p:cNvSpPr>
            <p:nvPr/>
          </p:nvSpPr>
          <p:spPr bwMode="auto">
            <a:xfrm>
              <a:off x="4372844" y="2762945"/>
              <a:ext cx="103187" cy="57150"/>
            </a:xfrm>
            <a:custGeom>
              <a:avLst/>
              <a:gdLst>
                <a:gd name="T0" fmla="*/ 38 w 38"/>
                <a:gd name="T1" fmla="*/ 11 h 21"/>
                <a:gd name="T2" fmla="*/ 27 w 38"/>
                <a:gd name="T3" fmla="*/ 21 h 21"/>
                <a:gd name="T4" fmla="*/ 11 w 38"/>
                <a:gd name="T5" fmla="*/ 21 h 21"/>
                <a:gd name="T6" fmla="*/ 0 w 38"/>
                <a:gd name="T7" fmla="*/ 11 h 21"/>
                <a:gd name="T8" fmla="*/ 0 w 38"/>
                <a:gd name="T9" fmla="*/ 11 h 21"/>
                <a:gd name="T10" fmla="*/ 11 w 38"/>
                <a:gd name="T11" fmla="*/ 0 h 21"/>
                <a:gd name="T12" fmla="*/ 27 w 38"/>
                <a:gd name="T13" fmla="*/ 0 h 21"/>
                <a:gd name="T14" fmla="*/ 38 w 38"/>
                <a:gd name="T15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1">
                  <a:moveTo>
                    <a:pt x="38" y="11"/>
                  </a:moveTo>
                  <a:cubicBezTo>
                    <a:pt x="38" y="17"/>
                    <a:pt x="33" y="21"/>
                    <a:pt x="27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3" y="0"/>
                    <a:pt x="38" y="5"/>
                    <a:pt x="38" y="11"/>
                  </a:cubicBezTo>
                  <a:close/>
                </a:path>
              </a:pathLst>
            </a:custGeom>
            <a:solidFill>
              <a:srgbClr val="E5B3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340"/>
            <p:cNvSpPr>
              <a:spLocks/>
            </p:cNvSpPr>
            <p:nvPr/>
          </p:nvSpPr>
          <p:spPr bwMode="auto">
            <a:xfrm>
              <a:off x="4326806" y="2893120"/>
              <a:ext cx="212725" cy="38100"/>
            </a:xfrm>
            <a:custGeom>
              <a:avLst/>
              <a:gdLst>
                <a:gd name="T0" fmla="*/ 15 w 78"/>
                <a:gd name="T1" fmla="*/ 10 h 14"/>
                <a:gd name="T2" fmla="*/ 1 w 78"/>
                <a:gd name="T3" fmla="*/ 8 h 14"/>
                <a:gd name="T4" fmla="*/ 0 w 78"/>
                <a:gd name="T5" fmla="*/ 5 h 14"/>
                <a:gd name="T6" fmla="*/ 2 w 78"/>
                <a:gd name="T7" fmla="*/ 4 h 14"/>
                <a:gd name="T8" fmla="*/ 76 w 78"/>
                <a:gd name="T9" fmla="*/ 0 h 14"/>
                <a:gd name="T10" fmla="*/ 78 w 78"/>
                <a:gd name="T11" fmla="*/ 1 h 14"/>
                <a:gd name="T12" fmla="*/ 77 w 78"/>
                <a:gd name="T13" fmla="*/ 4 h 14"/>
                <a:gd name="T14" fmla="*/ 15 w 78"/>
                <a:gd name="T15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4">
                  <a:moveTo>
                    <a:pt x="15" y="10"/>
                  </a:moveTo>
                  <a:cubicBezTo>
                    <a:pt x="6" y="9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2" y="4"/>
                    <a:pt x="38" y="14"/>
                    <a:pt x="76" y="0"/>
                  </a:cubicBezTo>
                  <a:cubicBezTo>
                    <a:pt x="77" y="0"/>
                    <a:pt x="78" y="0"/>
                    <a:pt x="78" y="1"/>
                  </a:cubicBezTo>
                  <a:cubicBezTo>
                    <a:pt x="78" y="2"/>
                    <a:pt x="78" y="3"/>
                    <a:pt x="77" y="4"/>
                  </a:cubicBezTo>
                  <a:cubicBezTo>
                    <a:pt x="52" y="12"/>
                    <a:pt x="29" y="12"/>
                    <a:pt x="15" y="10"/>
                  </a:cubicBezTo>
                  <a:close/>
                </a:path>
              </a:pathLst>
            </a:cu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341"/>
            <p:cNvSpPr>
              <a:spLocks/>
            </p:cNvSpPr>
            <p:nvPr/>
          </p:nvSpPr>
          <p:spPr bwMode="auto">
            <a:xfrm>
              <a:off x="4118844" y="3067745"/>
              <a:ext cx="123825" cy="528638"/>
            </a:xfrm>
            <a:custGeom>
              <a:avLst/>
              <a:gdLst>
                <a:gd name="T0" fmla="*/ 46 w 46"/>
                <a:gd name="T1" fmla="*/ 16 h 195"/>
                <a:gd name="T2" fmla="*/ 36 w 46"/>
                <a:gd name="T3" fmla="*/ 1 h 195"/>
                <a:gd name="T4" fmla="*/ 11 w 46"/>
                <a:gd name="T5" fmla="*/ 16 h 195"/>
                <a:gd name="T6" fmla="*/ 0 w 46"/>
                <a:gd name="T7" fmla="*/ 192 h 195"/>
                <a:gd name="T8" fmla="*/ 39 w 46"/>
                <a:gd name="T9" fmla="*/ 195 h 195"/>
                <a:gd name="T10" fmla="*/ 46 w 46"/>
                <a:gd name="T11" fmla="*/ 1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95">
                  <a:moveTo>
                    <a:pt x="46" y="16"/>
                  </a:move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13" y="0"/>
                    <a:pt x="11" y="16"/>
                  </a:cubicBezTo>
                  <a:cubicBezTo>
                    <a:pt x="9" y="31"/>
                    <a:pt x="0" y="192"/>
                    <a:pt x="0" y="192"/>
                  </a:cubicBezTo>
                  <a:cubicBezTo>
                    <a:pt x="39" y="195"/>
                    <a:pt x="39" y="195"/>
                    <a:pt x="39" y="195"/>
                  </a:cubicBezTo>
                  <a:lnTo>
                    <a:pt x="46" y="16"/>
                  </a:lnTo>
                  <a:close/>
                </a:path>
              </a:pathLst>
            </a:custGeom>
            <a:solidFill>
              <a:srgbClr val="275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342"/>
            <p:cNvSpPr>
              <a:spLocks/>
            </p:cNvSpPr>
            <p:nvPr/>
          </p:nvSpPr>
          <p:spPr bwMode="auto">
            <a:xfrm>
              <a:off x="4187106" y="3129657"/>
              <a:ext cx="42862" cy="466725"/>
            </a:xfrm>
            <a:custGeom>
              <a:avLst/>
              <a:gdLst>
                <a:gd name="T0" fmla="*/ 0 w 16"/>
                <a:gd name="T1" fmla="*/ 171 h 172"/>
                <a:gd name="T2" fmla="*/ 14 w 16"/>
                <a:gd name="T3" fmla="*/ 172 h 172"/>
                <a:gd name="T4" fmla="*/ 16 w 16"/>
                <a:gd name="T5" fmla="*/ 0 h 172"/>
                <a:gd name="T6" fmla="*/ 0 w 16"/>
                <a:gd name="T7" fmla="*/ 17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72">
                  <a:moveTo>
                    <a:pt x="0" y="171"/>
                  </a:moveTo>
                  <a:cubicBezTo>
                    <a:pt x="14" y="172"/>
                    <a:pt x="14" y="172"/>
                    <a:pt x="14" y="17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" y="28"/>
                    <a:pt x="0" y="171"/>
                    <a:pt x="0" y="171"/>
                  </a:cubicBezTo>
                  <a:close/>
                </a:path>
              </a:pathLst>
            </a:custGeom>
            <a:solidFill>
              <a:srgbClr val="234E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343"/>
            <p:cNvSpPr>
              <a:spLocks/>
            </p:cNvSpPr>
            <p:nvPr/>
          </p:nvSpPr>
          <p:spPr bwMode="auto">
            <a:xfrm>
              <a:off x="4179169" y="3069332"/>
              <a:ext cx="180975" cy="698500"/>
            </a:xfrm>
            <a:custGeom>
              <a:avLst/>
              <a:gdLst>
                <a:gd name="T0" fmla="*/ 14 w 67"/>
                <a:gd name="T1" fmla="*/ 0 h 257"/>
                <a:gd name="T2" fmla="*/ 7 w 67"/>
                <a:gd name="T3" fmla="*/ 192 h 257"/>
                <a:gd name="T4" fmla="*/ 25 w 67"/>
                <a:gd name="T5" fmla="*/ 256 h 257"/>
                <a:gd name="T6" fmla="*/ 54 w 67"/>
                <a:gd name="T7" fmla="*/ 194 h 257"/>
                <a:gd name="T8" fmla="*/ 67 w 67"/>
                <a:gd name="T9" fmla="*/ 3 h 257"/>
                <a:gd name="T10" fmla="*/ 14 w 6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57">
                  <a:moveTo>
                    <a:pt x="14" y="0"/>
                  </a:moveTo>
                  <a:cubicBezTo>
                    <a:pt x="7" y="192"/>
                    <a:pt x="7" y="192"/>
                    <a:pt x="7" y="192"/>
                  </a:cubicBezTo>
                  <a:cubicBezTo>
                    <a:pt x="7" y="192"/>
                    <a:pt x="0" y="257"/>
                    <a:pt x="25" y="256"/>
                  </a:cubicBezTo>
                  <a:cubicBezTo>
                    <a:pt x="50" y="255"/>
                    <a:pt x="54" y="243"/>
                    <a:pt x="54" y="194"/>
                  </a:cubicBezTo>
                  <a:cubicBezTo>
                    <a:pt x="54" y="145"/>
                    <a:pt x="67" y="3"/>
                    <a:pt x="67" y="3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275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344"/>
            <p:cNvSpPr>
              <a:spLocks/>
            </p:cNvSpPr>
            <p:nvPr/>
          </p:nvSpPr>
          <p:spPr bwMode="auto">
            <a:xfrm>
              <a:off x="4252194" y="3078857"/>
              <a:ext cx="107950" cy="379413"/>
            </a:xfrm>
            <a:custGeom>
              <a:avLst/>
              <a:gdLst>
                <a:gd name="T0" fmla="*/ 68 w 68"/>
                <a:gd name="T1" fmla="*/ 0 h 239"/>
                <a:gd name="T2" fmla="*/ 15 w 68"/>
                <a:gd name="T3" fmla="*/ 89 h 239"/>
                <a:gd name="T4" fmla="*/ 51 w 68"/>
                <a:gd name="T5" fmla="*/ 92 h 239"/>
                <a:gd name="T6" fmla="*/ 0 w 68"/>
                <a:gd name="T7" fmla="*/ 234 h 239"/>
                <a:gd name="T8" fmla="*/ 49 w 68"/>
                <a:gd name="T9" fmla="*/ 239 h 239"/>
                <a:gd name="T10" fmla="*/ 68 w 68"/>
                <a:gd name="T1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239">
                  <a:moveTo>
                    <a:pt x="68" y="0"/>
                  </a:moveTo>
                  <a:lnTo>
                    <a:pt x="15" y="89"/>
                  </a:lnTo>
                  <a:lnTo>
                    <a:pt x="51" y="92"/>
                  </a:lnTo>
                  <a:lnTo>
                    <a:pt x="0" y="234"/>
                  </a:lnTo>
                  <a:lnTo>
                    <a:pt x="49" y="239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D4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345"/>
            <p:cNvSpPr>
              <a:spLocks/>
            </p:cNvSpPr>
            <p:nvPr/>
          </p:nvSpPr>
          <p:spPr bwMode="auto">
            <a:xfrm>
              <a:off x="4617319" y="3067745"/>
              <a:ext cx="125412" cy="528638"/>
            </a:xfrm>
            <a:custGeom>
              <a:avLst/>
              <a:gdLst>
                <a:gd name="T0" fmla="*/ 0 w 46"/>
                <a:gd name="T1" fmla="*/ 16 h 195"/>
                <a:gd name="T2" fmla="*/ 10 w 46"/>
                <a:gd name="T3" fmla="*/ 1 h 195"/>
                <a:gd name="T4" fmla="*/ 35 w 46"/>
                <a:gd name="T5" fmla="*/ 16 h 195"/>
                <a:gd name="T6" fmla="*/ 46 w 46"/>
                <a:gd name="T7" fmla="*/ 192 h 195"/>
                <a:gd name="T8" fmla="*/ 8 w 46"/>
                <a:gd name="T9" fmla="*/ 195 h 195"/>
                <a:gd name="T10" fmla="*/ 0 w 46"/>
                <a:gd name="T11" fmla="*/ 1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95">
                  <a:moveTo>
                    <a:pt x="0" y="16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33" y="0"/>
                    <a:pt x="35" y="16"/>
                  </a:cubicBezTo>
                  <a:cubicBezTo>
                    <a:pt x="38" y="31"/>
                    <a:pt x="46" y="192"/>
                    <a:pt x="46" y="192"/>
                  </a:cubicBezTo>
                  <a:cubicBezTo>
                    <a:pt x="8" y="195"/>
                    <a:pt x="8" y="195"/>
                    <a:pt x="8" y="195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275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346"/>
            <p:cNvSpPr>
              <a:spLocks/>
            </p:cNvSpPr>
            <p:nvPr/>
          </p:nvSpPr>
          <p:spPr bwMode="auto">
            <a:xfrm>
              <a:off x="4631606" y="3129657"/>
              <a:ext cx="46037" cy="466725"/>
            </a:xfrm>
            <a:custGeom>
              <a:avLst/>
              <a:gdLst>
                <a:gd name="T0" fmla="*/ 17 w 17"/>
                <a:gd name="T1" fmla="*/ 171 h 172"/>
                <a:gd name="T2" fmla="*/ 3 w 17"/>
                <a:gd name="T3" fmla="*/ 172 h 172"/>
                <a:gd name="T4" fmla="*/ 0 w 17"/>
                <a:gd name="T5" fmla="*/ 0 h 172"/>
                <a:gd name="T6" fmla="*/ 17 w 17"/>
                <a:gd name="T7" fmla="*/ 17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72">
                  <a:moveTo>
                    <a:pt x="17" y="171"/>
                  </a:moveTo>
                  <a:cubicBezTo>
                    <a:pt x="3" y="172"/>
                    <a:pt x="3" y="172"/>
                    <a:pt x="3" y="17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28"/>
                    <a:pt x="17" y="171"/>
                    <a:pt x="17" y="171"/>
                  </a:cubicBezTo>
                  <a:close/>
                </a:path>
              </a:pathLst>
            </a:custGeom>
            <a:solidFill>
              <a:srgbClr val="234E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347"/>
            <p:cNvSpPr>
              <a:spLocks/>
            </p:cNvSpPr>
            <p:nvPr/>
          </p:nvSpPr>
          <p:spPr bwMode="auto">
            <a:xfrm>
              <a:off x="4501431" y="3069332"/>
              <a:ext cx="180975" cy="698500"/>
            </a:xfrm>
            <a:custGeom>
              <a:avLst/>
              <a:gdLst>
                <a:gd name="T0" fmla="*/ 53 w 67"/>
                <a:gd name="T1" fmla="*/ 0 h 257"/>
                <a:gd name="T2" fmla="*/ 60 w 67"/>
                <a:gd name="T3" fmla="*/ 192 h 257"/>
                <a:gd name="T4" fmla="*/ 43 w 67"/>
                <a:gd name="T5" fmla="*/ 256 h 257"/>
                <a:gd name="T6" fmla="*/ 14 w 67"/>
                <a:gd name="T7" fmla="*/ 194 h 257"/>
                <a:gd name="T8" fmla="*/ 0 w 67"/>
                <a:gd name="T9" fmla="*/ 3 h 257"/>
                <a:gd name="T10" fmla="*/ 53 w 6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57">
                  <a:moveTo>
                    <a:pt x="53" y="0"/>
                  </a:moveTo>
                  <a:cubicBezTo>
                    <a:pt x="60" y="192"/>
                    <a:pt x="60" y="192"/>
                    <a:pt x="60" y="192"/>
                  </a:cubicBezTo>
                  <a:cubicBezTo>
                    <a:pt x="60" y="192"/>
                    <a:pt x="67" y="257"/>
                    <a:pt x="43" y="256"/>
                  </a:cubicBezTo>
                  <a:cubicBezTo>
                    <a:pt x="18" y="255"/>
                    <a:pt x="14" y="243"/>
                    <a:pt x="14" y="194"/>
                  </a:cubicBezTo>
                  <a:cubicBezTo>
                    <a:pt x="14" y="145"/>
                    <a:pt x="0" y="3"/>
                    <a:pt x="0" y="3"/>
                  </a:cubicBezTo>
                  <a:lnTo>
                    <a:pt x="53" y="0"/>
                  </a:lnTo>
                  <a:close/>
                </a:path>
              </a:pathLst>
            </a:custGeom>
            <a:solidFill>
              <a:srgbClr val="275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348"/>
            <p:cNvSpPr>
              <a:spLocks/>
            </p:cNvSpPr>
            <p:nvPr/>
          </p:nvSpPr>
          <p:spPr bwMode="auto">
            <a:xfrm>
              <a:off x="4501431" y="3078857"/>
              <a:ext cx="111125" cy="379413"/>
            </a:xfrm>
            <a:custGeom>
              <a:avLst/>
              <a:gdLst>
                <a:gd name="T0" fmla="*/ 0 w 70"/>
                <a:gd name="T1" fmla="*/ 0 h 239"/>
                <a:gd name="T2" fmla="*/ 53 w 70"/>
                <a:gd name="T3" fmla="*/ 89 h 239"/>
                <a:gd name="T4" fmla="*/ 18 w 70"/>
                <a:gd name="T5" fmla="*/ 92 h 239"/>
                <a:gd name="T6" fmla="*/ 70 w 70"/>
                <a:gd name="T7" fmla="*/ 234 h 239"/>
                <a:gd name="T8" fmla="*/ 20 w 70"/>
                <a:gd name="T9" fmla="*/ 239 h 239"/>
                <a:gd name="T10" fmla="*/ 0 w 70"/>
                <a:gd name="T1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239">
                  <a:moveTo>
                    <a:pt x="0" y="0"/>
                  </a:moveTo>
                  <a:lnTo>
                    <a:pt x="53" y="89"/>
                  </a:lnTo>
                  <a:lnTo>
                    <a:pt x="18" y="92"/>
                  </a:lnTo>
                  <a:lnTo>
                    <a:pt x="70" y="234"/>
                  </a:lnTo>
                  <a:lnTo>
                    <a:pt x="20" y="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4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349"/>
            <p:cNvSpPr>
              <a:spLocks/>
            </p:cNvSpPr>
            <p:nvPr/>
          </p:nvSpPr>
          <p:spPr bwMode="auto">
            <a:xfrm>
              <a:off x="4160119" y="4431408"/>
              <a:ext cx="242887" cy="144463"/>
            </a:xfrm>
            <a:custGeom>
              <a:avLst/>
              <a:gdLst>
                <a:gd name="T0" fmla="*/ 5 w 90"/>
                <a:gd name="T1" fmla="*/ 51 h 53"/>
                <a:gd name="T2" fmla="*/ 82 w 90"/>
                <a:gd name="T3" fmla="*/ 53 h 53"/>
                <a:gd name="T4" fmla="*/ 60 w 90"/>
                <a:gd name="T5" fmla="*/ 10 h 53"/>
                <a:gd name="T6" fmla="*/ 5 w 90"/>
                <a:gd name="T7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53">
                  <a:moveTo>
                    <a:pt x="5" y="51"/>
                  </a:move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90" y="20"/>
                    <a:pt x="60" y="10"/>
                  </a:cubicBezTo>
                  <a:cubicBezTo>
                    <a:pt x="29" y="0"/>
                    <a:pt x="0" y="25"/>
                    <a:pt x="5" y="51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350"/>
            <p:cNvSpPr>
              <a:spLocks/>
            </p:cNvSpPr>
            <p:nvPr/>
          </p:nvSpPr>
          <p:spPr bwMode="auto">
            <a:xfrm>
              <a:off x="4460156" y="4431408"/>
              <a:ext cx="241300" cy="144463"/>
            </a:xfrm>
            <a:custGeom>
              <a:avLst/>
              <a:gdLst>
                <a:gd name="T0" fmla="*/ 84 w 89"/>
                <a:gd name="T1" fmla="*/ 51 h 53"/>
                <a:gd name="T2" fmla="*/ 7 w 89"/>
                <a:gd name="T3" fmla="*/ 53 h 53"/>
                <a:gd name="T4" fmla="*/ 30 w 89"/>
                <a:gd name="T5" fmla="*/ 10 h 53"/>
                <a:gd name="T6" fmla="*/ 84 w 89"/>
                <a:gd name="T7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53">
                  <a:moveTo>
                    <a:pt x="84" y="51"/>
                  </a:move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0" y="20"/>
                    <a:pt x="30" y="10"/>
                  </a:cubicBezTo>
                  <a:cubicBezTo>
                    <a:pt x="61" y="0"/>
                    <a:pt x="89" y="25"/>
                    <a:pt x="84" y="51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351"/>
            <p:cNvSpPr>
              <a:spLocks/>
            </p:cNvSpPr>
            <p:nvPr/>
          </p:nvSpPr>
          <p:spPr bwMode="auto">
            <a:xfrm>
              <a:off x="4376019" y="3823395"/>
              <a:ext cx="125412" cy="31750"/>
            </a:xfrm>
            <a:custGeom>
              <a:avLst/>
              <a:gdLst>
                <a:gd name="T0" fmla="*/ 17 w 46"/>
                <a:gd name="T1" fmla="*/ 12 h 12"/>
                <a:gd name="T2" fmla="*/ 0 w 46"/>
                <a:gd name="T3" fmla="*/ 3 h 12"/>
                <a:gd name="T4" fmla="*/ 1 w 46"/>
                <a:gd name="T5" fmla="*/ 0 h 12"/>
                <a:gd name="T6" fmla="*/ 4 w 46"/>
                <a:gd name="T7" fmla="*/ 1 h 12"/>
                <a:gd name="T8" fmla="*/ 17 w 46"/>
                <a:gd name="T9" fmla="*/ 8 h 12"/>
                <a:gd name="T10" fmla="*/ 30 w 46"/>
                <a:gd name="T11" fmla="*/ 8 h 12"/>
                <a:gd name="T12" fmla="*/ 42 w 46"/>
                <a:gd name="T13" fmla="*/ 1 h 12"/>
                <a:gd name="T14" fmla="*/ 45 w 46"/>
                <a:gd name="T15" fmla="*/ 0 h 12"/>
                <a:gd name="T16" fmla="*/ 46 w 46"/>
                <a:gd name="T17" fmla="*/ 3 h 12"/>
                <a:gd name="T18" fmla="*/ 30 w 46"/>
                <a:gd name="T19" fmla="*/ 12 h 12"/>
                <a:gd name="T20" fmla="*/ 17 w 46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12">
                  <a:moveTo>
                    <a:pt x="17" y="12"/>
                  </a:moveTo>
                  <a:cubicBezTo>
                    <a:pt x="6" y="12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8" y="8"/>
                    <a:pt x="17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8" y="6"/>
                    <a:pt x="42" y="1"/>
                  </a:cubicBezTo>
                  <a:cubicBezTo>
                    <a:pt x="43" y="0"/>
                    <a:pt x="44" y="0"/>
                    <a:pt x="45" y="0"/>
                  </a:cubicBezTo>
                  <a:cubicBezTo>
                    <a:pt x="46" y="1"/>
                    <a:pt x="46" y="2"/>
                    <a:pt x="46" y="3"/>
                  </a:cubicBezTo>
                  <a:cubicBezTo>
                    <a:pt x="40" y="10"/>
                    <a:pt x="31" y="12"/>
                    <a:pt x="30" y="12"/>
                  </a:cubicBezTo>
                  <a:lnTo>
                    <a:pt x="17" y="12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6" name="组合 415"/>
          <p:cNvGrpSpPr/>
          <p:nvPr/>
        </p:nvGrpSpPr>
        <p:grpSpPr>
          <a:xfrm>
            <a:off x="2528169" y="2197795"/>
            <a:ext cx="900112" cy="2379663"/>
            <a:chOff x="2528169" y="2197795"/>
            <a:chExt cx="900112" cy="2379663"/>
          </a:xfrm>
        </p:grpSpPr>
        <p:sp>
          <p:nvSpPr>
            <p:cNvPr id="367" name="Freeform 352"/>
            <p:cNvSpPr>
              <a:spLocks/>
            </p:cNvSpPr>
            <p:nvPr/>
          </p:nvSpPr>
          <p:spPr bwMode="auto">
            <a:xfrm>
              <a:off x="2709144" y="4518720"/>
              <a:ext cx="244475" cy="58738"/>
            </a:xfrm>
            <a:custGeom>
              <a:avLst/>
              <a:gdLst>
                <a:gd name="T0" fmla="*/ 13 w 90"/>
                <a:gd name="T1" fmla="*/ 1 h 22"/>
                <a:gd name="T2" fmla="*/ 2 w 90"/>
                <a:gd name="T3" fmla="*/ 9 h 22"/>
                <a:gd name="T4" fmla="*/ 6 w 90"/>
                <a:gd name="T5" fmla="*/ 21 h 22"/>
                <a:gd name="T6" fmla="*/ 83 w 90"/>
                <a:gd name="T7" fmla="*/ 16 h 22"/>
                <a:gd name="T8" fmla="*/ 81 w 90"/>
                <a:gd name="T9" fmla="*/ 0 h 22"/>
                <a:gd name="T10" fmla="*/ 13 w 90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22">
                  <a:moveTo>
                    <a:pt x="13" y="1"/>
                  </a:moveTo>
                  <a:cubicBezTo>
                    <a:pt x="13" y="1"/>
                    <a:pt x="2" y="7"/>
                    <a:pt x="2" y="9"/>
                  </a:cubicBezTo>
                  <a:cubicBezTo>
                    <a:pt x="2" y="11"/>
                    <a:pt x="0" y="21"/>
                    <a:pt x="6" y="21"/>
                  </a:cubicBezTo>
                  <a:cubicBezTo>
                    <a:pt x="13" y="22"/>
                    <a:pt x="75" y="20"/>
                    <a:pt x="83" y="16"/>
                  </a:cubicBezTo>
                  <a:cubicBezTo>
                    <a:pt x="90" y="13"/>
                    <a:pt x="84" y="1"/>
                    <a:pt x="81" y="0"/>
                  </a:cubicBezTo>
                  <a:cubicBezTo>
                    <a:pt x="78" y="0"/>
                    <a:pt x="13" y="1"/>
                    <a:pt x="13" y="1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353"/>
            <p:cNvSpPr>
              <a:spLocks/>
            </p:cNvSpPr>
            <p:nvPr/>
          </p:nvSpPr>
          <p:spPr bwMode="auto">
            <a:xfrm>
              <a:off x="2705969" y="3917058"/>
              <a:ext cx="244475" cy="625475"/>
            </a:xfrm>
            <a:custGeom>
              <a:avLst/>
              <a:gdLst>
                <a:gd name="T0" fmla="*/ 51 w 90"/>
                <a:gd name="T1" fmla="*/ 0 h 230"/>
                <a:gd name="T2" fmla="*/ 39 w 90"/>
                <a:gd name="T3" fmla="*/ 179 h 230"/>
                <a:gd name="T4" fmla="*/ 2 w 90"/>
                <a:gd name="T5" fmla="*/ 216 h 230"/>
                <a:gd name="T6" fmla="*/ 20 w 90"/>
                <a:gd name="T7" fmla="*/ 229 h 230"/>
                <a:gd name="T8" fmla="*/ 88 w 90"/>
                <a:gd name="T9" fmla="*/ 216 h 230"/>
                <a:gd name="T10" fmla="*/ 63 w 90"/>
                <a:gd name="T11" fmla="*/ 176 h 230"/>
                <a:gd name="T12" fmla="*/ 74 w 90"/>
                <a:gd name="T13" fmla="*/ 5 h 230"/>
                <a:gd name="T14" fmla="*/ 51 w 90"/>
                <a:gd name="T15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30">
                  <a:moveTo>
                    <a:pt x="51" y="0"/>
                  </a:moveTo>
                  <a:cubicBezTo>
                    <a:pt x="51" y="0"/>
                    <a:pt x="44" y="170"/>
                    <a:pt x="39" y="179"/>
                  </a:cubicBezTo>
                  <a:cubicBezTo>
                    <a:pt x="35" y="188"/>
                    <a:pt x="2" y="209"/>
                    <a:pt x="2" y="216"/>
                  </a:cubicBezTo>
                  <a:cubicBezTo>
                    <a:pt x="3" y="223"/>
                    <a:pt x="0" y="230"/>
                    <a:pt x="20" y="229"/>
                  </a:cubicBezTo>
                  <a:cubicBezTo>
                    <a:pt x="40" y="227"/>
                    <a:pt x="90" y="225"/>
                    <a:pt x="88" y="216"/>
                  </a:cubicBezTo>
                  <a:cubicBezTo>
                    <a:pt x="87" y="208"/>
                    <a:pt x="68" y="187"/>
                    <a:pt x="63" y="176"/>
                  </a:cubicBezTo>
                  <a:cubicBezTo>
                    <a:pt x="59" y="166"/>
                    <a:pt x="74" y="5"/>
                    <a:pt x="74" y="5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354"/>
            <p:cNvSpPr>
              <a:spLocks/>
            </p:cNvSpPr>
            <p:nvPr/>
          </p:nvSpPr>
          <p:spPr bwMode="auto">
            <a:xfrm>
              <a:off x="2744069" y="4436170"/>
              <a:ext cx="171450" cy="109538"/>
            </a:xfrm>
            <a:custGeom>
              <a:avLst/>
              <a:gdLst>
                <a:gd name="T0" fmla="*/ 0 w 63"/>
                <a:gd name="T1" fmla="*/ 12 h 40"/>
                <a:gd name="T2" fmla="*/ 28 w 63"/>
                <a:gd name="T3" fmla="*/ 36 h 40"/>
                <a:gd name="T4" fmla="*/ 31 w 63"/>
                <a:gd name="T5" fmla="*/ 40 h 40"/>
                <a:gd name="T6" fmla="*/ 34 w 63"/>
                <a:gd name="T7" fmla="*/ 36 h 40"/>
                <a:gd name="T8" fmla="*/ 45 w 63"/>
                <a:gd name="T9" fmla="*/ 14 h 40"/>
                <a:gd name="T10" fmla="*/ 63 w 63"/>
                <a:gd name="T11" fmla="*/ 7 h 40"/>
                <a:gd name="T12" fmla="*/ 58 w 63"/>
                <a:gd name="T13" fmla="*/ 0 h 40"/>
                <a:gd name="T14" fmla="*/ 32 w 63"/>
                <a:gd name="T15" fmla="*/ 15 h 40"/>
                <a:gd name="T16" fmla="*/ 10 w 63"/>
                <a:gd name="T17" fmla="*/ 3 h 40"/>
                <a:gd name="T18" fmla="*/ 0 w 63"/>
                <a:gd name="T19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40">
                  <a:moveTo>
                    <a:pt x="0" y="12"/>
                  </a:moveTo>
                  <a:cubicBezTo>
                    <a:pt x="0" y="12"/>
                    <a:pt x="23" y="4"/>
                    <a:pt x="28" y="36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24"/>
                    <a:pt x="45" y="14"/>
                  </a:cubicBezTo>
                  <a:cubicBezTo>
                    <a:pt x="55" y="4"/>
                    <a:pt x="63" y="7"/>
                    <a:pt x="63" y="7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38" y="2"/>
                    <a:pt x="32" y="15"/>
                  </a:cubicBezTo>
                  <a:cubicBezTo>
                    <a:pt x="32" y="15"/>
                    <a:pt x="24" y="2"/>
                    <a:pt x="10" y="3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355"/>
            <p:cNvSpPr>
              <a:spLocks/>
            </p:cNvSpPr>
            <p:nvPr/>
          </p:nvSpPr>
          <p:spPr bwMode="auto">
            <a:xfrm>
              <a:off x="3020294" y="4518720"/>
              <a:ext cx="244475" cy="58738"/>
            </a:xfrm>
            <a:custGeom>
              <a:avLst/>
              <a:gdLst>
                <a:gd name="T0" fmla="*/ 77 w 90"/>
                <a:gd name="T1" fmla="*/ 1 h 22"/>
                <a:gd name="T2" fmla="*/ 88 w 90"/>
                <a:gd name="T3" fmla="*/ 9 h 22"/>
                <a:gd name="T4" fmla="*/ 84 w 90"/>
                <a:gd name="T5" fmla="*/ 21 h 22"/>
                <a:gd name="T6" fmla="*/ 7 w 90"/>
                <a:gd name="T7" fmla="*/ 16 h 22"/>
                <a:gd name="T8" fmla="*/ 9 w 90"/>
                <a:gd name="T9" fmla="*/ 0 h 22"/>
                <a:gd name="T10" fmla="*/ 77 w 90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22">
                  <a:moveTo>
                    <a:pt x="77" y="1"/>
                  </a:moveTo>
                  <a:cubicBezTo>
                    <a:pt x="77" y="1"/>
                    <a:pt x="88" y="7"/>
                    <a:pt x="88" y="9"/>
                  </a:cubicBezTo>
                  <a:cubicBezTo>
                    <a:pt x="88" y="11"/>
                    <a:pt x="90" y="21"/>
                    <a:pt x="84" y="21"/>
                  </a:cubicBezTo>
                  <a:cubicBezTo>
                    <a:pt x="77" y="22"/>
                    <a:pt x="15" y="20"/>
                    <a:pt x="7" y="16"/>
                  </a:cubicBezTo>
                  <a:cubicBezTo>
                    <a:pt x="0" y="13"/>
                    <a:pt x="6" y="1"/>
                    <a:pt x="9" y="0"/>
                  </a:cubicBezTo>
                  <a:cubicBezTo>
                    <a:pt x="12" y="0"/>
                    <a:pt x="77" y="1"/>
                    <a:pt x="77" y="1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356"/>
            <p:cNvSpPr>
              <a:spLocks/>
            </p:cNvSpPr>
            <p:nvPr/>
          </p:nvSpPr>
          <p:spPr bwMode="auto">
            <a:xfrm>
              <a:off x="3023469" y="3917058"/>
              <a:ext cx="244475" cy="625475"/>
            </a:xfrm>
            <a:custGeom>
              <a:avLst/>
              <a:gdLst>
                <a:gd name="T0" fmla="*/ 39 w 90"/>
                <a:gd name="T1" fmla="*/ 0 h 230"/>
                <a:gd name="T2" fmla="*/ 51 w 90"/>
                <a:gd name="T3" fmla="*/ 179 h 230"/>
                <a:gd name="T4" fmla="*/ 88 w 90"/>
                <a:gd name="T5" fmla="*/ 216 h 230"/>
                <a:gd name="T6" fmla="*/ 70 w 90"/>
                <a:gd name="T7" fmla="*/ 229 h 230"/>
                <a:gd name="T8" fmla="*/ 2 w 90"/>
                <a:gd name="T9" fmla="*/ 216 h 230"/>
                <a:gd name="T10" fmla="*/ 27 w 90"/>
                <a:gd name="T11" fmla="*/ 176 h 230"/>
                <a:gd name="T12" fmla="*/ 16 w 90"/>
                <a:gd name="T13" fmla="*/ 5 h 230"/>
                <a:gd name="T14" fmla="*/ 39 w 90"/>
                <a:gd name="T15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30">
                  <a:moveTo>
                    <a:pt x="39" y="0"/>
                  </a:moveTo>
                  <a:cubicBezTo>
                    <a:pt x="39" y="0"/>
                    <a:pt x="46" y="170"/>
                    <a:pt x="51" y="179"/>
                  </a:cubicBezTo>
                  <a:cubicBezTo>
                    <a:pt x="55" y="188"/>
                    <a:pt x="88" y="209"/>
                    <a:pt x="88" y="216"/>
                  </a:cubicBezTo>
                  <a:cubicBezTo>
                    <a:pt x="87" y="223"/>
                    <a:pt x="90" y="230"/>
                    <a:pt x="70" y="229"/>
                  </a:cubicBezTo>
                  <a:cubicBezTo>
                    <a:pt x="50" y="227"/>
                    <a:pt x="0" y="225"/>
                    <a:pt x="2" y="216"/>
                  </a:cubicBezTo>
                  <a:cubicBezTo>
                    <a:pt x="4" y="208"/>
                    <a:pt x="22" y="187"/>
                    <a:pt x="27" y="176"/>
                  </a:cubicBezTo>
                  <a:cubicBezTo>
                    <a:pt x="31" y="166"/>
                    <a:pt x="16" y="5"/>
                    <a:pt x="16" y="5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357"/>
            <p:cNvSpPr>
              <a:spLocks/>
            </p:cNvSpPr>
            <p:nvPr/>
          </p:nvSpPr>
          <p:spPr bwMode="auto">
            <a:xfrm>
              <a:off x="3058394" y="4436170"/>
              <a:ext cx="171450" cy="109538"/>
            </a:xfrm>
            <a:custGeom>
              <a:avLst/>
              <a:gdLst>
                <a:gd name="T0" fmla="*/ 63 w 63"/>
                <a:gd name="T1" fmla="*/ 12 h 40"/>
                <a:gd name="T2" fmla="*/ 35 w 63"/>
                <a:gd name="T3" fmla="*/ 36 h 40"/>
                <a:gd name="T4" fmla="*/ 32 w 63"/>
                <a:gd name="T5" fmla="*/ 40 h 40"/>
                <a:gd name="T6" fmla="*/ 29 w 63"/>
                <a:gd name="T7" fmla="*/ 36 h 40"/>
                <a:gd name="T8" fmla="*/ 18 w 63"/>
                <a:gd name="T9" fmla="*/ 14 h 40"/>
                <a:gd name="T10" fmla="*/ 0 w 63"/>
                <a:gd name="T11" fmla="*/ 7 h 40"/>
                <a:gd name="T12" fmla="*/ 5 w 63"/>
                <a:gd name="T13" fmla="*/ 0 h 40"/>
                <a:gd name="T14" fmla="*/ 31 w 63"/>
                <a:gd name="T15" fmla="*/ 15 h 40"/>
                <a:gd name="T16" fmla="*/ 53 w 63"/>
                <a:gd name="T17" fmla="*/ 3 h 40"/>
                <a:gd name="T18" fmla="*/ 63 w 63"/>
                <a:gd name="T19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40">
                  <a:moveTo>
                    <a:pt x="63" y="12"/>
                  </a:moveTo>
                  <a:cubicBezTo>
                    <a:pt x="63" y="12"/>
                    <a:pt x="40" y="4"/>
                    <a:pt x="35" y="36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24"/>
                    <a:pt x="18" y="14"/>
                  </a:cubicBezTo>
                  <a:cubicBezTo>
                    <a:pt x="8" y="4"/>
                    <a:pt x="0" y="7"/>
                    <a:pt x="0" y="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25" y="2"/>
                    <a:pt x="31" y="15"/>
                  </a:cubicBezTo>
                  <a:cubicBezTo>
                    <a:pt x="31" y="15"/>
                    <a:pt x="39" y="2"/>
                    <a:pt x="53" y="3"/>
                  </a:cubicBezTo>
                  <a:lnTo>
                    <a:pt x="63" y="12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358"/>
            <p:cNvSpPr>
              <a:spLocks/>
            </p:cNvSpPr>
            <p:nvPr/>
          </p:nvSpPr>
          <p:spPr bwMode="auto">
            <a:xfrm>
              <a:off x="2663106" y="3255070"/>
              <a:ext cx="114300" cy="561975"/>
            </a:xfrm>
            <a:custGeom>
              <a:avLst/>
              <a:gdLst>
                <a:gd name="T0" fmla="*/ 6 w 42"/>
                <a:gd name="T1" fmla="*/ 11 h 207"/>
                <a:gd name="T2" fmla="*/ 0 w 42"/>
                <a:gd name="T3" fmla="*/ 192 h 207"/>
                <a:gd name="T4" fmla="*/ 18 w 42"/>
                <a:gd name="T5" fmla="*/ 207 h 207"/>
                <a:gd name="T6" fmla="*/ 39 w 42"/>
                <a:gd name="T7" fmla="*/ 189 h 207"/>
                <a:gd name="T8" fmla="*/ 42 w 42"/>
                <a:gd name="T9" fmla="*/ 0 h 207"/>
                <a:gd name="T10" fmla="*/ 6 w 42"/>
                <a:gd name="T11" fmla="*/ 11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07">
                  <a:moveTo>
                    <a:pt x="6" y="11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5" y="206"/>
                    <a:pt x="18" y="207"/>
                  </a:cubicBezTo>
                  <a:cubicBezTo>
                    <a:pt x="36" y="207"/>
                    <a:pt x="39" y="189"/>
                    <a:pt x="39" y="189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6" y="11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359"/>
            <p:cNvSpPr>
              <a:spLocks/>
            </p:cNvSpPr>
            <p:nvPr/>
          </p:nvSpPr>
          <p:spPr bwMode="auto">
            <a:xfrm>
              <a:off x="3156819" y="3255070"/>
              <a:ext cx="114300" cy="561975"/>
            </a:xfrm>
            <a:custGeom>
              <a:avLst/>
              <a:gdLst>
                <a:gd name="T0" fmla="*/ 36 w 42"/>
                <a:gd name="T1" fmla="*/ 11 h 207"/>
                <a:gd name="T2" fmla="*/ 42 w 42"/>
                <a:gd name="T3" fmla="*/ 192 h 207"/>
                <a:gd name="T4" fmla="*/ 24 w 42"/>
                <a:gd name="T5" fmla="*/ 207 h 207"/>
                <a:gd name="T6" fmla="*/ 3 w 42"/>
                <a:gd name="T7" fmla="*/ 189 h 207"/>
                <a:gd name="T8" fmla="*/ 0 w 42"/>
                <a:gd name="T9" fmla="*/ 0 h 207"/>
                <a:gd name="T10" fmla="*/ 36 w 42"/>
                <a:gd name="T11" fmla="*/ 11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07">
                  <a:moveTo>
                    <a:pt x="36" y="11"/>
                  </a:moveTo>
                  <a:cubicBezTo>
                    <a:pt x="42" y="192"/>
                    <a:pt x="42" y="192"/>
                    <a:pt x="42" y="192"/>
                  </a:cubicBezTo>
                  <a:cubicBezTo>
                    <a:pt x="42" y="192"/>
                    <a:pt x="36" y="206"/>
                    <a:pt x="24" y="207"/>
                  </a:cubicBezTo>
                  <a:cubicBezTo>
                    <a:pt x="6" y="207"/>
                    <a:pt x="3" y="189"/>
                    <a:pt x="3" y="18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6" y="11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360"/>
            <p:cNvSpPr>
              <a:spLocks/>
            </p:cNvSpPr>
            <p:nvPr/>
          </p:nvSpPr>
          <p:spPr bwMode="auto">
            <a:xfrm>
              <a:off x="2763119" y="3629720"/>
              <a:ext cx="439737" cy="381000"/>
            </a:xfrm>
            <a:custGeom>
              <a:avLst/>
              <a:gdLst>
                <a:gd name="T0" fmla="*/ 40 w 277"/>
                <a:gd name="T1" fmla="*/ 0 h 240"/>
                <a:gd name="T2" fmla="*/ 5 w 277"/>
                <a:gd name="T3" fmla="*/ 27 h 240"/>
                <a:gd name="T4" fmla="*/ 0 w 277"/>
                <a:gd name="T5" fmla="*/ 238 h 240"/>
                <a:gd name="T6" fmla="*/ 120 w 277"/>
                <a:gd name="T7" fmla="*/ 240 h 240"/>
                <a:gd name="T8" fmla="*/ 127 w 277"/>
                <a:gd name="T9" fmla="*/ 127 h 240"/>
                <a:gd name="T10" fmla="*/ 147 w 277"/>
                <a:gd name="T11" fmla="*/ 127 h 240"/>
                <a:gd name="T12" fmla="*/ 161 w 277"/>
                <a:gd name="T13" fmla="*/ 240 h 240"/>
                <a:gd name="T14" fmla="*/ 277 w 277"/>
                <a:gd name="T15" fmla="*/ 240 h 240"/>
                <a:gd name="T16" fmla="*/ 263 w 277"/>
                <a:gd name="T17" fmla="*/ 27 h 240"/>
                <a:gd name="T18" fmla="*/ 40 w 277"/>
                <a:gd name="T1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7" h="240">
                  <a:moveTo>
                    <a:pt x="40" y="0"/>
                  </a:moveTo>
                  <a:lnTo>
                    <a:pt x="5" y="27"/>
                  </a:lnTo>
                  <a:lnTo>
                    <a:pt x="0" y="238"/>
                  </a:lnTo>
                  <a:lnTo>
                    <a:pt x="120" y="240"/>
                  </a:lnTo>
                  <a:lnTo>
                    <a:pt x="127" y="127"/>
                  </a:lnTo>
                  <a:lnTo>
                    <a:pt x="147" y="127"/>
                  </a:lnTo>
                  <a:lnTo>
                    <a:pt x="161" y="240"/>
                  </a:lnTo>
                  <a:lnTo>
                    <a:pt x="277" y="240"/>
                  </a:lnTo>
                  <a:lnTo>
                    <a:pt x="263" y="2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302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361"/>
            <p:cNvSpPr>
              <a:spLocks/>
            </p:cNvSpPr>
            <p:nvPr/>
          </p:nvSpPr>
          <p:spPr bwMode="auto">
            <a:xfrm>
              <a:off x="2644056" y="2972495"/>
              <a:ext cx="627062" cy="700088"/>
            </a:xfrm>
            <a:custGeom>
              <a:avLst/>
              <a:gdLst>
                <a:gd name="T0" fmla="*/ 36 w 231"/>
                <a:gd name="T1" fmla="*/ 16 h 258"/>
                <a:gd name="T2" fmla="*/ 111 w 231"/>
                <a:gd name="T3" fmla="*/ 2 h 258"/>
                <a:gd name="T4" fmla="*/ 203 w 231"/>
                <a:gd name="T5" fmla="*/ 16 h 258"/>
                <a:gd name="T6" fmla="*/ 226 w 231"/>
                <a:gd name="T7" fmla="*/ 62 h 258"/>
                <a:gd name="T8" fmla="*/ 231 w 231"/>
                <a:gd name="T9" fmla="*/ 118 h 258"/>
                <a:gd name="T10" fmla="*/ 191 w 231"/>
                <a:gd name="T11" fmla="*/ 121 h 258"/>
                <a:gd name="T12" fmla="*/ 198 w 231"/>
                <a:gd name="T13" fmla="*/ 258 h 258"/>
                <a:gd name="T14" fmla="*/ 47 w 231"/>
                <a:gd name="T15" fmla="*/ 258 h 258"/>
                <a:gd name="T16" fmla="*/ 48 w 231"/>
                <a:gd name="T17" fmla="*/ 125 h 258"/>
                <a:gd name="T18" fmla="*/ 5 w 231"/>
                <a:gd name="T19" fmla="*/ 122 h 258"/>
                <a:gd name="T20" fmla="*/ 36 w 231"/>
                <a:gd name="T21" fmla="*/ 16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258">
                  <a:moveTo>
                    <a:pt x="36" y="16"/>
                  </a:moveTo>
                  <a:cubicBezTo>
                    <a:pt x="36" y="16"/>
                    <a:pt x="84" y="4"/>
                    <a:pt x="111" y="2"/>
                  </a:cubicBezTo>
                  <a:cubicBezTo>
                    <a:pt x="138" y="0"/>
                    <a:pt x="203" y="16"/>
                    <a:pt x="203" y="16"/>
                  </a:cubicBezTo>
                  <a:cubicBezTo>
                    <a:pt x="203" y="16"/>
                    <a:pt x="222" y="20"/>
                    <a:pt x="226" y="62"/>
                  </a:cubicBezTo>
                  <a:cubicBezTo>
                    <a:pt x="231" y="118"/>
                    <a:pt x="231" y="118"/>
                    <a:pt x="231" y="118"/>
                  </a:cubicBezTo>
                  <a:cubicBezTo>
                    <a:pt x="231" y="118"/>
                    <a:pt x="210" y="123"/>
                    <a:pt x="191" y="121"/>
                  </a:cubicBezTo>
                  <a:cubicBezTo>
                    <a:pt x="198" y="258"/>
                    <a:pt x="198" y="258"/>
                    <a:pt x="198" y="258"/>
                  </a:cubicBezTo>
                  <a:cubicBezTo>
                    <a:pt x="47" y="258"/>
                    <a:pt x="47" y="258"/>
                    <a:pt x="47" y="258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5" y="122"/>
                    <a:pt x="0" y="24"/>
                    <a:pt x="36" y="16"/>
                  </a:cubicBezTo>
                  <a:close/>
                </a:path>
              </a:pathLst>
            </a:custGeom>
            <a:solidFill>
              <a:srgbClr val="FFF8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362"/>
            <p:cNvSpPr>
              <a:spLocks/>
            </p:cNvSpPr>
            <p:nvPr/>
          </p:nvSpPr>
          <p:spPr bwMode="auto">
            <a:xfrm>
              <a:off x="2893294" y="2851845"/>
              <a:ext cx="103187" cy="177800"/>
            </a:xfrm>
            <a:custGeom>
              <a:avLst/>
              <a:gdLst>
                <a:gd name="T0" fmla="*/ 0 w 38"/>
                <a:gd name="T1" fmla="*/ 0 h 65"/>
                <a:gd name="T2" fmla="*/ 0 w 38"/>
                <a:gd name="T3" fmla="*/ 52 h 65"/>
                <a:gd name="T4" fmla="*/ 19 w 38"/>
                <a:gd name="T5" fmla="*/ 64 h 65"/>
                <a:gd name="T6" fmla="*/ 38 w 38"/>
                <a:gd name="T7" fmla="*/ 52 h 65"/>
                <a:gd name="T8" fmla="*/ 38 w 38"/>
                <a:gd name="T9" fmla="*/ 0 h 65"/>
                <a:gd name="T10" fmla="*/ 0 w 38"/>
                <a:gd name="T1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65">
                  <a:moveTo>
                    <a:pt x="0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2" y="64"/>
                    <a:pt x="19" y="64"/>
                  </a:cubicBezTo>
                  <a:cubicBezTo>
                    <a:pt x="37" y="65"/>
                    <a:pt x="38" y="52"/>
                    <a:pt x="38" y="52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63"/>
            <p:cNvSpPr>
              <a:spLocks/>
            </p:cNvSpPr>
            <p:nvPr/>
          </p:nvSpPr>
          <p:spPr bwMode="auto">
            <a:xfrm>
              <a:off x="2528169" y="2224782"/>
              <a:ext cx="900112" cy="428625"/>
            </a:xfrm>
            <a:custGeom>
              <a:avLst/>
              <a:gdLst>
                <a:gd name="T0" fmla="*/ 66 w 332"/>
                <a:gd name="T1" fmla="*/ 158 h 158"/>
                <a:gd name="T2" fmla="*/ 28 w 332"/>
                <a:gd name="T3" fmla="*/ 158 h 158"/>
                <a:gd name="T4" fmla="*/ 1 w 332"/>
                <a:gd name="T5" fmla="*/ 50 h 158"/>
                <a:gd name="T6" fmla="*/ 117 w 332"/>
                <a:gd name="T7" fmla="*/ 13 h 158"/>
                <a:gd name="T8" fmla="*/ 288 w 332"/>
                <a:gd name="T9" fmla="*/ 15 h 158"/>
                <a:gd name="T10" fmla="*/ 314 w 332"/>
                <a:gd name="T11" fmla="*/ 85 h 158"/>
                <a:gd name="T12" fmla="*/ 282 w 332"/>
                <a:gd name="T13" fmla="*/ 158 h 158"/>
                <a:gd name="T14" fmla="*/ 66 w 332"/>
                <a:gd name="T1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158">
                  <a:moveTo>
                    <a:pt x="66" y="158"/>
                  </a:moveTo>
                  <a:cubicBezTo>
                    <a:pt x="28" y="158"/>
                    <a:pt x="28" y="158"/>
                    <a:pt x="28" y="158"/>
                  </a:cubicBezTo>
                  <a:cubicBezTo>
                    <a:pt x="28" y="158"/>
                    <a:pt x="0" y="100"/>
                    <a:pt x="1" y="50"/>
                  </a:cubicBezTo>
                  <a:cubicBezTo>
                    <a:pt x="1" y="0"/>
                    <a:pt x="73" y="13"/>
                    <a:pt x="117" y="13"/>
                  </a:cubicBezTo>
                  <a:cubicBezTo>
                    <a:pt x="162" y="13"/>
                    <a:pt x="266" y="6"/>
                    <a:pt x="288" y="15"/>
                  </a:cubicBezTo>
                  <a:cubicBezTo>
                    <a:pt x="311" y="23"/>
                    <a:pt x="332" y="37"/>
                    <a:pt x="314" y="85"/>
                  </a:cubicBezTo>
                  <a:cubicBezTo>
                    <a:pt x="296" y="133"/>
                    <a:pt x="282" y="158"/>
                    <a:pt x="282" y="158"/>
                  </a:cubicBezTo>
                  <a:lnTo>
                    <a:pt x="66" y="158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64"/>
            <p:cNvSpPr>
              <a:spLocks/>
            </p:cNvSpPr>
            <p:nvPr/>
          </p:nvSpPr>
          <p:spPr bwMode="auto">
            <a:xfrm>
              <a:off x="2815506" y="2254945"/>
              <a:ext cx="269875" cy="398463"/>
            </a:xfrm>
            <a:custGeom>
              <a:avLst/>
              <a:gdLst>
                <a:gd name="T0" fmla="*/ 11 w 100"/>
                <a:gd name="T1" fmla="*/ 2 h 147"/>
                <a:gd name="T2" fmla="*/ 0 w 100"/>
                <a:gd name="T3" fmla="*/ 2 h 147"/>
                <a:gd name="T4" fmla="*/ 0 w 100"/>
                <a:gd name="T5" fmla="*/ 147 h 147"/>
                <a:gd name="T6" fmla="*/ 100 w 100"/>
                <a:gd name="T7" fmla="*/ 147 h 147"/>
                <a:gd name="T8" fmla="*/ 100 w 100"/>
                <a:gd name="T9" fmla="*/ 0 h 147"/>
                <a:gd name="T10" fmla="*/ 11 w 100"/>
                <a:gd name="T11" fmla="*/ 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47">
                  <a:moveTo>
                    <a:pt x="11" y="2"/>
                  </a:moveTo>
                  <a:cubicBezTo>
                    <a:pt x="8" y="2"/>
                    <a:pt x="4" y="2"/>
                    <a:pt x="0" y="2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00" y="147"/>
                    <a:pt x="100" y="147"/>
                    <a:pt x="100" y="147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8" y="1"/>
                    <a:pt x="32" y="2"/>
                    <a:pt x="11" y="2"/>
                  </a:cubicBezTo>
                  <a:close/>
                </a:path>
              </a:pathLst>
            </a:custGeom>
            <a:solidFill>
              <a:srgbClr val="18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65"/>
            <p:cNvSpPr>
              <a:spLocks/>
            </p:cNvSpPr>
            <p:nvPr/>
          </p:nvSpPr>
          <p:spPr bwMode="auto">
            <a:xfrm>
              <a:off x="2828206" y="2197795"/>
              <a:ext cx="241300" cy="333375"/>
            </a:xfrm>
            <a:custGeom>
              <a:avLst/>
              <a:gdLst>
                <a:gd name="T0" fmla="*/ 89 w 89"/>
                <a:gd name="T1" fmla="*/ 117 h 123"/>
                <a:gd name="T2" fmla="*/ 84 w 89"/>
                <a:gd name="T3" fmla="*/ 123 h 123"/>
                <a:gd name="T4" fmla="*/ 6 w 89"/>
                <a:gd name="T5" fmla="*/ 123 h 123"/>
                <a:gd name="T6" fmla="*/ 0 w 89"/>
                <a:gd name="T7" fmla="*/ 117 h 123"/>
                <a:gd name="T8" fmla="*/ 0 w 89"/>
                <a:gd name="T9" fmla="*/ 6 h 123"/>
                <a:gd name="T10" fmla="*/ 6 w 89"/>
                <a:gd name="T11" fmla="*/ 0 h 123"/>
                <a:gd name="T12" fmla="*/ 84 w 89"/>
                <a:gd name="T13" fmla="*/ 0 h 123"/>
                <a:gd name="T14" fmla="*/ 89 w 89"/>
                <a:gd name="T15" fmla="*/ 6 h 123"/>
                <a:gd name="T16" fmla="*/ 89 w 89"/>
                <a:gd name="T17" fmla="*/ 1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23">
                  <a:moveTo>
                    <a:pt x="89" y="117"/>
                  </a:moveTo>
                  <a:cubicBezTo>
                    <a:pt x="89" y="120"/>
                    <a:pt x="87" y="123"/>
                    <a:pt x="84" y="123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3" y="123"/>
                    <a:pt x="0" y="120"/>
                    <a:pt x="0" y="1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7" y="0"/>
                    <a:pt x="89" y="3"/>
                    <a:pt x="89" y="6"/>
                  </a:cubicBezTo>
                  <a:lnTo>
                    <a:pt x="89" y="117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366"/>
            <p:cNvSpPr>
              <a:spLocks/>
            </p:cNvSpPr>
            <p:nvPr/>
          </p:nvSpPr>
          <p:spPr bwMode="auto">
            <a:xfrm>
              <a:off x="2677394" y="2426395"/>
              <a:ext cx="547687" cy="488950"/>
            </a:xfrm>
            <a:custGeom>
              <a:avLst/>
              <a:gdLst>
                <a:gd name="T0" fmla="*/ 202 w 202"/>
                <a:gd name="T1" fmla="*/ 147 h 180"/>
                <a:gd name="T2" fmla="*/ 172 w 202"/>
                <a:gd name="T3" fmla="*/ 180 h 180"/>
                <a:gd name="T4" fmla="*/ 30 w 202"/>
                <a:gd name="T5" fmla="*/ 180 h 180"/>
                <a:gd name="T6" fmla="*/ 0 w 202"/>
                <a:gd name="T7" fmla="*/ 147 h 180"/>
                <a:gd name="T8" fmla="*/ 0 w 202"/>
                <a:gd name="T9" fmla="*/ 33 h 180"/>
                <a:gd name="T10" fmla="*/ 30 w 202"/>
                <a:gd name="T11" fmla="*/ 0 h 180"/>
                <a:gd name="T12" fmla="*/ 172 w 202"/>
                <a:gd name="T13" fmla="*/ 0 h 180"/>
                <a:gd name="T14" fmla="*/ 202 w 202"/>
                <a:gd name="T15" fmla="*/ 33 h 180"/>
                <a:gd name="T16" fmla="*/ 202 w 202"/>
                <a:gd name="T17" fmla="*/ 14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80">
                  <a:moveTo>
                    <a:pt x="202" y="147"/>
                  </a:moveTo>
                  <a:cubicBezTo>
                    <a:pt x="202" y="165"/>
                    <a:pt x="188" y="180"/>
                    <a:pt x="172" y="180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13" y="180"/>
                    <a:pt x="0" y="165"/>
                    <a:pt x="0" y="147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3" y="0"/>
                    <a:pt x="30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88" y="0"/>
                    <a:pt x="202" y="15"/>
                    <a:pt x="202" y="33"/>
                  </a:cubicBezTo>
                  <a:lnTo>
                    <a:pt x="202" y="147"/>
                  </a:lnTo>
                  <a:close/>
                </a:path>
              </a:pathLst>
            </a:cu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Oval 367"/>
            <p:cNvSpPr>
              <a:spLocks noChangeArrowheads="1"/>
            </p:cNvSpPr>
            <p:nvPr/>
          </p:nvSpPr>
          <p:spPr bwMode="auto">
            <a:xfrm>
              <a:off x="2605956" y="2605782"/>
              <a:ext cx="106362" cy="104775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Oval 368"/>
            <p:cNvSpPr>
              <a:spLocks noChangeArrowheads="1"/>
            </p:cNvSpPr>
            <p:nvPr/>
          </p:nvSpPr>
          <p:spPr bwMode="auto">
            <a:xfrm>
              <a:off x="3186981" y="2602607"/>
              <a:ext cx="104775" cy="106363"/>
            </a:xfrm>
            <a:prstGeom prst="ellipse">
              <a:avLst/>
            </a:prstGeom>
            <a:solidFill>
              <a:srgbClr val="FBC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Oval 369"/>
            <p:cNvSpPr>
              <a:spLocks noChangeArrowheads="1"/>
            </p:cNvSpPr>
            <p:nvPr/>
          </p:nvSpPr>
          <p:spPr bwMode="auto">
            <a:xfrm>
              <a:off x="2766294" y="2561332"/>
              <a:ext cx="68262" cy="71438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Oval 370"/>
            <p:cNvSpPr>
              <a:spLocks noChangeArrowheads="1"/>
            </p:cNvSpPr>
            <p:nvPr/>
          </p:nvSpPr>
          <p:spPr bwMode="auto">
            <a:xfrm>
              <a:off x="3058394" y="2561332"/>
              <a:ext cx="68262" cy="71438"/>
            </a:xfrm>
            <a:prstGeom prst="ellipse">
              <a:avLst/>
            </a:pr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371"/>
            <p:cNvSpPr>
              <a:spLocks/>
            </p:cNvSpPr>
            <p:nvPr/>
          </p:nvSpPr>
          <p:spPr bwMode="auto">
            <a:xfrm>
              <a:off x="2912344" y="2597845"/>
              <a:ext cx="90487" cy="111125"/>
            </a:xfrm>
            <a:custGeom>
              <a:avLst/>
              <a:gdLst>
                <a:gd name="T0" fmla="*/ 24 w 57"/>
                <a:gd name="T1" fmla="*/ 0 h 70"/>
                <a:gd name="T2" fmla="*/ 0 w 57"/>
                <a:gd name="T3" fmla="*/ 70 h 70"/>
                <a:gd name="T4" fmla="*/ 57 w 57"/>
                <a:gd name="T5" fmla="*/ 70 h 70"/>
                <a:gd name="T6" fmla="*/ 24 w 5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0">
                  <a:moveTo>
                    <a:pt x="24" y="0"/>
                  </a:moveTo>
                  <a:lnTo>
                    <a:pt x="0" y="70"/>
                  </a:lnTo>
                  <a:lnTo>
                    <a:pt x="57" y="7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5B3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372"/>
            <p:cNvSpPr>
              <a:spLocks/>
            </p:cNvSpPr>
            <p:nvPr/>
          </p:nvSpPr>
          <p:spPr bwMode="auto">
            <a:xfrm>
              <a:off x="2812331" y="2770882"/>
              <a:ext cx="284162" cy="100013"/>
            </a:xfrm>
            <a:custGeom>
              <a:avLst/>
              <a:gdLst>
                <a:gd name="T0" fmla="*/ 0 w 105"/>
                <a:gd name="T1" fmla="*/ 19 h 37"/>
                <a:gd name="T2" fmla="*/ 105 w 105"/>
                <a:gd name="T3" fmla="*/ 0 h 37"/>
                <a:gd name="T4" fmla="*/ 105 w 105"/>
                <a:gd name="T5" fmla="*/ 34 h 37"/>
                <a:gd name="T6" fmla="*/ 0 w 105"/>
                <a:gd name="T7" fmla="*/ 37 h 37"/>
                <a:gd name="T8" fmla="*/ 0 w 105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7">
                  <a:moveTo>
                    <a:pt x="0" y="19"/>
                  </a:moveTo>
                  <a:cubicBezTo>
                    <a:pt x="0" y="19"/>
                    <a:pt x="65" y="19"/>
                    <a:pt x="105" y="0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Rectangle 373"/>
            <p:cNvSpPr>
              <a:spLocks noChangeArrowheads="1"/>
            </p:cNvSpPr>
            <p:nvPr/>
          </p:nvSpPr>
          <p:spPr bwMode="auto">
            <a:xfrm>
              <a:off x="2855194" y="2762945"/>
              <a:ext cx="6350" cy="13811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Rectangle 374"/>
            <p:cNvSpPr>
              <a:spLocks noChangeArrowheads="1"/>
            </p:cNvSpPr>
            <p:nvPr/>
          </p:nvSpPr>
          <p:spPr bwMode="auto">
            <a:xfrm>
              <a:off x="2920281" y="2762945"/>
              <a:ext cx="3175" cy="13811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Rectangle 375"/>
            <p:cNvSpPr>
              <a:spLocks noChangeArrowheads="1"/>
            </p:cNvSpPr>
            <p:nvPr/>
          </p:nvSpPr>
          <p:spPr bwMode="auto">
            <a:xfrm>
              <a:off x="2983781" y="2762945"/>
              <a:ext cx="4762" cy="13811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Rectangle 376"/>
            <p:cNvSpPr>
              <a:spLocks noChangeArrowheads="1"/>
            </p:cNvSpPr>
            <p:nvPr/>
          </p:nvSpPr>
          <p:spPr bwMode="auto">
            <a:xfrm>
              <a:off x="3045694" y="2762945"/>
              <a:ext cx="4762" cy="138113"/>
            </a:xfrm>
            <a:prstGeom prst="rect">
              <a:avLst/>
            </a:pr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377"/>
            <p:cNvSpPr>
              <a:spLocks/>
            </p:cNvSpPr>
            <p:nvPr/>
          </p:nvSpPr>
          <p:spPr bwMode="auto">
            <a:xfrm>
              <a:off x="2798044" y="2828032"/>
              <a:ext cx="333375" cy="19050"/>
            </a:xfrm>
            <a:custGeom>
              <a:avLst/>
              <a:gdLst>
                <a:gd name="T0" fmla="*/ 210 w 210"/>
                <a:gd name="T1" fmla="*/ 0 h 12"/>
                <a:gd name="T2" fmla="*/ 0 w 210"/>
                <a:gd name="T3" fmla="*/ 10 h 12"/>
                <a:gd name="T4" fmla="*/ 0 w 210"/>
                <a:gd name="T5" fmla="*/ 12 h 12"/>
                <a:gd name="T6" fmla="*/ 210 w 210"/>
                <a:gd name="T7" fmla="*/ 2 h 12"/>
                <a:gd name="T8" fmla="*/ 210 w 21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2">
                  <a:moveTo>
                    <a:pt x="210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0" y="2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378"/>
            <p:cNvSpPr>
              <a:spLocks/>
            </p:cNvSpPr>
            <p:nvPr/>
          </p:nvSpPr>
          <p:spPr bwMode="auto">
            <a:xfrm>
              <a:off x="2812331" y="2770882"/>
              <a:ext cx="284162" cy="100013"/>
            </a:xfrm>
            <a:custGeom>
              <a:avLst/>
              <a:gdLst>
                <a:gd name="T0" fmla="*/ 0 w 105"/>
                <a:gd name="T1" fmla="*/ 19 h 37"/>
                <a:gd name="T2" fmla="*/ 105 w 105"/>
                <a:gd name="T3" fmla="*/ 0 h 37"/>
                <a:gd name="T4" fmla="*/ 105 w 105"/>
                <a:gd name="T5" fmla="*/ 34 h 37"/>
                <a:gd name="T6" fmla="*/ 0 w 105"/>
                <a:gd name="T7" fmla="*/ 37 h 37"/>
                <a:gd name="T8" fmla="*/ 0 w 105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7">
                  <a:moveTo>
                    <a:pt x="0" y="19"/>
                  </a:moveTo>
                  <a:cubicBezTo>
                    <a:pt x="0" y="19"/>
                    <a:pt x="65" y="19"/>
                    <a:pt x="105" y="0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Oval 379"/>
            <p:cNvSpPr>
              <a:spLocks noChangeArrowheads="1"/>
            </p:cNvSpPr>
            <p:nvPr/>
          </p:nvSpPr>
          <p:spPr bwMode="auto">
            <a:xfrm>
              <a:off x="2698031" y="2662932"/>
              <a:ext cx="90487" cy="88900"/>
            </a:xfrm>
            <a:prstGeom prst="ellipse">
              <a:avLst/>
            </a:prstGeom>
            <a:solidFill>
              <a:srgbClr val="E8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Oval 380"/>
            <p:cNvSpPr>
              <a:spLocks noChangeArrowheads="1"/>
            </p:cNvSpPr>
            <p:nvPr/>
          </p:nvSpPr>
          <p:spPr bwMode="auto">
            <a:xfrm>
              <a:off x="3113956" y="2662932"/>
              <a:ext cx="85725" cy="88900"/>
            </a:xfrm>
            <a:prstGeom prst="ellipse">
              <a:avLst/>
            </a:prstGeom>
            <a:solidFill>
              <a:srgbClr val="E8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381"/>
            <p:cNvSpPr>
              <a:spLocks/>
            </p:cNvSpPr>
            <p:nvPr/>
          </p:nvSpPr>
          <p:spPr bwMode="auto">
            <a:xfrm>
              <a:off x="2712319" y="2515295"/>
              <a:ext cx="65087" cy="68263"/>
            </a:xfrm>
            <a:custGeom>
              <a:avLst/>
              <a:gdLst>
                <a:gd name="T0" fmla="*/ 2 w 24"/>
                <a:gd name="T1" fmla="*/ 25 h 25"/>
                <a:gd name="T2" fmla="*/ 0 w 24"/>
                <a:gd name="T3" fmla="*/ 24 h 25"/>
                <a:gd name="T4" fmla="*/ 0 w 24"/>
                <a:gd name="T5" fmla="*/ 21 h 25"/>
                <a:gd name="T6" fmla="*/ 20 w 24"/>
                <a:gd name="T7" fmla="*/ 1 h 25"/>
                <a:gd name="T8" fmla="*/ 23 w 24"/>
                <a:gd name="T9" fmla="*/ 1 h 25"/>
                <a:gd name="T10" fmla="*/ 23 w 24"/>
                <a:gd name="T11" fmla="*/ 4 h 25"/>
                <a:gd name="T12" fmla="*/ 3 w 24"/>
                <a:gd name="T13" fmla="*/ 24 h 25"/>
                <a:gd name="T14" fmla="*/ 2 w 24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5">
                  <a:moveTo>
                    <a:pt x="2" y="25"/>
                  </a:moveTo>
                  <a:cubicBezTo>
                    <a:pt x="1" y="25"/>
                    <a:pt x="1" y="25"/>
                    <a:pt x="0" y="24"/>
                  </a:cubicBezTo>
                  <a:cubicBezTo>
                    <a:pt x="0" y="24"/>
                    <a:pt x="0" y="22"/>
                    <a:pt x="0" y="2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0"/>
                    <a:pt x="23" y="0"/>
                    <a:pt x="23" y="1"/>
                  </a:cubicBezTo>
                  <a:cubicBezTo>
                    <a:pt x="24" y="2"/>
                    <a:pt x="24" y="3"/>
                    <a:pt x="23" y="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5"/>
                    <a:pt x="2" y="25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382"/>
            <p:cNvSpPr>
              <a:spLocks/>
            </p:cNvSpPr>
            <p:nvPr/>
          </p:nvSpPr>
          <p:spPr bwMode="auto">
            <a:xfrm>
              <a:off x="3118719" y="2515295"/>
              <a:ext cx="65087" cy="68263"/>
            </a:xfrm>
            <a:custGeom>
              <a:avLst/>
              <a:gdLst>
                <a:gd name="T0" fmla="*/ 22 w 24"/>
                <a:gd name="T1" fmla="*/ 25 h 25"/>
                <a:gd name="T2" fmla="*/ 24 w 24"/>
                <a:gd name="T3" fmla="*/ 24 h 25"/>
                <a:gd name="T4" fmla="*/ 24 w 24"/>
                <a:gd name="T5" fmla="*/ 21 h 25"/>
                <a:gd name="T6" fmla="*/ 4 w 24"/>
                <a:gd name="T7" fmla="*/ 1 h 25"/>
                <a:gd name="T8" fmla="*/ 1 w 24"/>
                <a:gd name="T9" fmla="*/ 1 h 25"/>
                <a:gd name="T10" fmla="*/ 1 w 24"/>
                <a:gd name="T11" fmla="*/ 4 h 25"/>
                <a:gd name="T12" fmla="*/ 21 w 24"/>
                <a:gd name="T13" fmla="*/ 24 h 25"/>
                <a:gd name="T14" fmla="*/ 22 w 24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5">
                  <a:moveTo>
                    <a:pt x="22" y="25"/>
                  </a:moveTo>
                  <a:cubicBezTo>
                    <a:pt x="23" y="25"/>
                    <a:pt x="23" y="25"/>
                    <a:pt x="24" y="24"/>
                  </a:cubicBezTo>
                  <a:cubicBezTo>
                    <a:pt x="24" y="24"/>
                    <a:pt x="24" y="22"/>
                    <a:pt x="24" y="2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5"/>
                    <a:pt x="22" y="25"/>
                    <a:pt x="22" y="25"/>
                  </a:cubicBezTo>
                  <a:close/>
                </a:path>
              </a:pathLst>
            </a:custGeom>
            <a:solidFill>
              <a:srgbClr val="3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Oval 383"/>
            <p:cNvSpPr>
              <a:spLocks noChangeArrowheads="1"/>
            </p:cNvSpPr>
            <p:nvPr/>
          </p:nvSpPr>
          <p:spPr bwMode="auto">
            <a:xfrm>
              <a:off x="2863131" y="3220145"/>
              <a:ext cx="212725" cy="211138"/>
            </a:xfrm>
            <a:prstGeom prst="ellipse">
              <a:avLst/>
            </a:prstGeom>
            <a:solidFill>
              <a:srgbClr val="E8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5" name="组合 414"/>
          <p:cNvGrpSpPr/>
          <p:nvPr/>
        </p:nvGrpSpPr>
        <p:grpSpPr>
          <a:xfrm>
            <a:off x="1080369" y="2220020"/>
            <a:ext cx="930275" cy="2360613"/>
            <a:chOff x="1080369" y="2220020"/>
            <a:chExt cx="930275" cy="2360613"/>
          </a:xfrm>
        </p:grpSpPr>
        <p:sp>
          <p:nvSpPr>
            <p:cNvPr id="399" name="Freeform 384"/>
            <p:cNvSpPr>
              <a:spLocks/>
            </p:cNvSpPr>
            <p:nvPr/>
          </p:nvSpPr>
          <p:spPr bwMode="auto">
            <a:xfrm>
              <a:off x="1194669" y="3717033"/>
              <a:ext cx="134937" cy="149225"/>
            </a:xfrm>
            <a:custGeom>
              <a:avLst/>
              <a:gdLst>
                <a:gd name="T0" fmla="*/ 6 w 50"/>
                <a:gd name="T1" fmla="*/ 1 h 55"/>
                <a:gd name="T2" fmla="*/ 0 w 50"/>
                <a:gd name="T3" fmla="*/ 6 h 55"/>
                <a:gd name="T4" fmla="*/ 2 w 50"/>
                <a:gd name="T5" fmla="*/ 35 h 55"/>
                <a:gd name="T6" fmla="*/ 24 w 50"/>
                <a:gd name="T7" fmla="*/ 55 h 55"/>
                <a:gd name="T8" fmla="*/ 50 w 50"/>
                <a:gd name="T9" fmla="*/ 33 h 55"/>
                <a:gd name="T10" fmla="*/ 50 w 50"/>
                <a:gd name="T11" fmla="*/ 0 h 55"/>
                <a:gd name="T12" fmla="*/ 6 w 50"/>
                <a:gd name="T13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5">
                  <a:moveTo>
                    <a:pt x="6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6" y="54"/>
                    <a:pt x="24" y="55"/>
                  </a:cubicBezTo>
                  <a:cubicBezTo>
                    <a:pt x="49" y="55"/>
                    <a:pt x="50" y="33"/>
                    <a:pt x="50" y="33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385"/>
            <p:cNvSpPr>
              <a:spLocks/>
            </p:cNvSpPr>
            <p:nvPr/>
          </p:nvSpPr>
          <p:spPr bwMode="auto">
            <a:xfrm>
              <a:off x="1575669" y="4428233"/>
              <a:ext cx="420687" cy="152400"/>
            </a:xfrm>
            <a:custGeom>
              <a:avLst/>
              <a:gdLst>
                <a:gd name="T0" fmla="*/ 85 w 155"/>
                <a:gd name="T1" fmla="*/ 0 h 56"/>
                <a:gd name="T2" fmla="*/ 130 w 155"/>
                <a:gd name="T3" fmla="*/ 17 h 56"/>
                <a:gd name="T4" fmla="*/ 134 w 155"/>
                <a:gd name="T5" fmla="*/ 52 h 56"/>
                <a:gd name="T6" fmla="*/ 5 w 155"/>
                <a:gd name="T7" fmla="*/ 46 h 56"/>
                <a:gd name="T8" fmla="*/ 11 w 155"/>
                <a:gd name="T9" fmla="*/ 12 h 56"/>
                <a:gd name="T10" fmla="*/ 85 w 155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56">
                  <a:moveTo>
                    <a:pt x="85" y="0"/>
                  </a:moveTo>
                  <a:cubicBezTo>
                    <a:pt x="85" y="0"/>
                    <a:pt x="105" y="13"/>
                    <a:pt x="130" y="17"/>
                  </a:cubicBezTo>
                  <a:cubicBezTo>
                    <a:pt x="155" y="21"/>
                    <a:pt x="149" y="49"/>
                    <a:pt x="134" y="52"/>
                  </a:cubicBezTo>
                  <a:cubicBezTo>
                    <a:pt x="119" y="56"/>
                    <a:pt x="9" y="56"/>
                    <a:pt x="5" y="46"/>
                  </a:cubicBezTo>
                  <a:cubicBezTo>
                    <a:pt x="0" y="37"/>
                    <a:pt x="11" y="12"/>
                    <a:pt x="11" y="12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386"/>
            <p:cNvSpPr>
              <a:spLocks/>
            </p:cNvSpPr>
            <p:nvPr/>
          </p:nvSpPr>
          <p:spPr bwMode="auto">
            <a:xfrm>
              <a:off x="1080369" y="4423470"/>
              <a:ext cx="420687" cy="149225"/>
            </a:xfrm>
            <a:custGeom>
              <a:avLst/>
              <a:gdLst>
                <a:gd name="T0" fmla="*/ 70 w 155"/>
                <a:gd name="T1" fmla="*/ 0 h 55"/>
                <a:gd name="T2" fmla="*/ 25 w 155"/>
                <a:gd name="T3" fmla="*/ 17 h 55"/>
                <a:gd name="T4" fmla="*/ 21 w 155"/>
                <a:gd name="T5" fmla="*/ 52 h 55"/>
                <a:gd name="T6" fmla="*/ 151 w 155"/>
                <a:gd name="T7" fmla="*/ 46 h 55"/>
                <a:gd name="T8" fmla="*/ 145 w 155"/>
                <a:gd name="T9" fmla="*/ 12 h 55"/>
                <a:gd name="T10" fmla="*/ 70 w 155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55">
                  <a:moveTo>
                    <a:pt x="70" y="0"/>
                  </a:moveTo>
                  <a:cubicBezTo>
                    <a:pt x="70" y="0"/>
                    <a:pt x="50" y="13"/>
                    <a:pt x="25" y="17"/>
                  </a:cubicBezTo>
                  <a:cubicBezTo>
                    <a:pt x="0" y="20"/>
                    <a:pt x="6" y="48"/>
                    <a:pt x="21" y="52"/>
                  </a:cubicBezTo>
                  <a:cubicBezTo>
                    <a:pt x="37" y="55"/>
                    <a:pt x="146" y="55"/>
                    <a:pt x="151" y="46"/>
                  </a:cubicBezTo>
                  <a:cubicBezTo>
                    <a:pt x="155" y="36"/>
                    <a:pt x="145" y="12"/>
                    <a:pt x="145" y="12"/>
                  </a:cubicBezTo>
                  <a:lnTo>
                    <a:pt x="70" y="0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387"/>
            <p:cNvSpPr>
              <a:spLocks/>
            </p:cNvSpPr>
            <p:nvPr/>
          </p:nvSpPr>
          <p:spPr bwMode="auto">
            <a:xfrm>
              <a:off x="1191494" y="3094732"/>
              <a:ext cx="160337" cy="649288"/>
            </a:xfrm>
            <a:custGeom>
              <a:avLst/>
              <a:gdLst>
                <a:gd name="T0" fmla="*/ 59 w 59"/>
                <a:gd name="T1" fmla="*/ 18 h 239"/>
                <a:gd name="T2" fmla="*/ 43 w 59"/>
                <a:gd name="T3" fmla="*/ 1 h 239"/>
                <a:gd name="T4" fmla="*/ 11 w 59"/>
                <a:gd name="T5" fmla="*/ 14 h 239"/>
                <a:gd name="T6" fmla="*/ 0 w 59"/>
                <a:gd name="T7" fmla="*/ 239 h 239"/>
                <a:gd name="T8" fmla="*/ 44 w 59"/>
                <a:gd name="T9" fmla="*/ 239 h 239"/>
                <a:gd name="T10" fmla="*/ 59 w 59"/>
                <a:gd name="T11" fmla="*/ 1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239">
                  <a:moveTo>
                    <a:pt x="59" y="18"/>
                  </a:move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16" y="0"/>
                    <a:pt x="11" y="14"/>
                  </a:cubicBezTo>
                  <a:cubicBezTo>
                    <a:pt x="6" y="25"/>
                    <a:pt x="0" y="239"/>
                    <a:pt x="0" y="239"/>
                  </a:cubicBezTo>
                  <a:cubicBezTo>
                    <a:pt x="44" y="239"/>
                    <a:pt x="44" y="239"/>
                    <a:pt x="44" y="239"/>
                  </a:cubicBezTo>
                  <a:lnTo>
                    <a:pt x="59" y="18"/>
                  </a:lnTo>
                  <a:close/>
                </a:path>
              </a:pathLst>
            </a:custGeom>
            <a:solidFill>
              <a:srgbClr val="AA6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388"/>
            <p:cNvSpPr>
              <a:spLocks/>
            </p:cNvSpPr>
            <p:nvPr/>
          </p:nvSpPr>
          <p:spPr bwMode="auto">
            <a:xfrm>
              <a:off x="1280394" y="3194745"/>
              <a:ext cx="68262" cy="549275"/>
            </a:xfrm>
            <a:custGeom>
              <a:avLst/>
              <a:gdLst>
                <a:gd name="T0" fmla="*/ 11 w 25"/>
                <a:gd name="T1" fmla="*/ 16 h 202"/>
                <a:gd name="T2" fmla="*/ 5 w 25"/>
                <a:gd name="T3" fmla="*/ 51 h 202"/>
                <a:gd name="T4" fmla="*/ 3 w 25"/>
                <a:gd name="T5" fmla="*/ 87 h 202"/>
                <a:gd name="T6" fmla="*/ 2 w 25"/>
                <a:gd name="T7" fmla="*/ 202 h 202"/>
                <a:gd name="T8" fmla="*/ 11 w 25"/>
                <a:gd name="T9" fmla="*/ 202 h 202"/>
                <a:gd name="T10" fmla="*/ 25 w 25"/>
                <a:gd name="T11" fmla="*/ 0 h 202"/>
                <a:gd name="T12" fmla="*/ 11 w 25"/>
                <a:gd name="T13" fmla="*/ 1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02">
                  <a:moveTo>
                    <a:pt x="11" y="16"/>
                  </a:moveTo>
                  <a:cubicBezTo>
                    <a:pt x="6" y="27"/>
                    <a:pt x="6" y="39"/>
                    <a:pt x="5" y="51"/>
                  </a:cubicBezTo>
                  <a:cubicBezTo>
                    <a:pt x="4" y="63"/>
                    <a:pt x="3" y="75"/>
                    <a:pt x="3" y="87"/>
                  </a:cubicBezTo>
                  <a:cubicBezTo>
                    <a:pt x="2" y="125"/>
                    <a:pt x="0" y="164"/>
                    <a:pt x="2" y="202"/>
                  </a:cubicBezTo>
                  <a:cubicBezTo>
                    <a:pt x="11" y="202"/>
                    <a:pt x="11" y="202"/>
                    <a:pt x="11" y="20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0" y="5"/>
                    <a:pt x="15" y="10"/>
                    <a:pt x="11" y="16"/>
                  </a:cubicBezTo>
                  <a:close/>
                </a:path>
              </a:pathLst>
            </a:custGeom>
            <a:solidFill>
              <a:srgbClr val="9E5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389"/>
            <p:cNvSpPr>
              <a:spLocks/>
            </p:cNvSpPr>
            <p:nvPr/>
          </p:nvSpPr>
          <p:spPr bwMode="auto">
            <a:xfrm>
              <a:off x="1261344" y="3717033"/>
              <a:ext cx="550862" cy="776288"/>
            </a:xfrm>
            <a:custGeom>
              <a:avLst/>
              <a:gdLst>
                <a:gd name="T0" fmla="*/ 43 w 347"/>
                <a:gd name="T1" fmla="*/ 0 h 489"/>
                <a:gd name="T2" fmla="*/ 28 w 347"/>
                <a:gd name="T3" fmla="*/ 12 h 489"/>
                <a:gd name="T4" fmla="*/ 0 w 347"/>
                <a:gd name="T5" fmla="*/ 448 h 489"/>
                <a:gd name="T6" fmla="*/ 140 w 347"/>
                <a:gd name="T7" fmla="*/ 489 h 489"/>
                <a:gd name="T8" fmla="*/ 161 w 347"/>
                <a:gd name="T9" fmla="*/ 87 h 489"/>
                <a:gd name="T10" fmla="*/ 185 w 347"/>
                <a:gd name="T11" fmla="*/ 87 h 489"/>
                <a:gd name="T12" fmla="*/ 212 w 347"/>
                <a:gd name="T13" fmla="*/ 483 h 489"/>
                <a:gd name="T14" fmla="*/ 347 w 347"/>
                <a:gd name="T15" fmla="*/ 450 h 489"/>
                <a:gd name="T16" fmla="*/ 303 w 347"/>
                <a:gd name="T17" fmla="*/ 10 h 489"/>
                <a:gd name="T18" fmla="*/ 286 w 347"/>
                <a:gd name="T19" fmla="*/ 0 h 489"/>
                <a:gd name="T20" fmla="*/ 43 w 347"/>
                <a:gd name="T21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489">
                  <a:moveTo>
                    <a:pt x="43" y="0"/>
                  </a:moveTo>
                  <a:lnTo>
                    <a:pt x="28" y="12"/>
                  </a:lnTo>
                  <a:lnTo>
                    <a:pt x="0" y="448"/>
                  </a:lnTo>
                  <a:lnTo>
                    <a:pt x="140" y="489"/>
                  </a:lnTo>
                  <a:lnTo>
                    <a:pt x="161" y="87"/>
                  </a:lnTo>
                  <a:lnTo>
                    <a:pt x="185" y="87"/>
                  </a:lnTo>
                  <a:lnTo>
                    <a:pt x="212" y="483"/>
                  </a:lnTo>
                  <a:lnTo>
                    <a:pt x="347" y="450"/>
                  </a:lnTo>
                  <a:lnTo>
                    <a:pt x="303" y="10"/>
                  </a:lnTo>
                  <a:lnTo>
                    <a:pt x="286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390"/>
            <p:cNvSpPr>
              <a:spLocks/>
            </p:cNvSpPr>
            <p:nvPr/>
          </p:nvSpPr>
          <p:spPr bwMode="auto">
            <a:xfrm>
              <a:off x="1305794" y="3686870"/>
              <a:ext cx="436562" cy="49213"/>
            </a:xfrm>
            <a:custGeom>
              <a:avLst/>
              <a:gdLst>
                <a:gd name="T0" fmla="*/ 275 w 275"/>
                <a:gd name="T1" fmla="*/ 31 h 31"/>
                <a:gd name="T2" fmla="*/ 0 w 275"/>
                <a:gd name="T3" fmla="*/ 31 h 31"/>
                <a:gd name="T4" fmla="*/ 0 w 275"/>
                <a:gd name="T5" fmla="*/ 7 h 31"/>
                <a:gd name="T6" fmla="*/ 3 w 275"/>
                <a:gd name="T7" fmla="*/ 0 h 31"/>
                <a:gd name="T8" fmla="*/ 275 w 275"/>
                <a:gd name="T9" fmla="*/ 0 h 31"/>
                <a:gd name="T10" fmla="*/ 275 w 275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31">
                  <a:moveTo>
                    <a:pt x="275" y="31"/>
                  </a:moveTo>
                  <a:lnTo>
                    <a:pt x="0" y="31"/>
                  </a:lnTo>
                  <a:lnTo>
                    <a:pt x="0" y="7"/>
                  </a:lnTo>
                  <a:lnTo>
                    <a:pt x="3" y="0"/>
                  </a:lnTo>
                  <a:lnTo>
                    <a:pt x="275" y="0"/>
                  </a:lnTo>
                  <a:lnTo>
                    <a:pt x="275" y="3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391"/>
            <p:cNvSpPr>
              <a:spLocks/>
            </p:cNvSpPr>
            <p:nvPr/>
          </p:nvSpPr>
          <p:spPr bwMode="auto">
            <a:xfrm>
              <a:off x="1305794" y="3091557"/>
              <a:ext cx="704850" cy="671513"/>
            </a:xfrm>
            <a:custGeom>
              <a:avLst/>
              <a:gdLst>
                <a:gd name="T0" fmla="*/ 1 w 260"/>
                <a:gd name="T1" fmla="*/ 2 h 247"/>
                <a:gd name="T2" fmla="*/ 158 w 260"/>
                <a:gd name="T3" fmla="*/ 1 h 247"/>
                <a:gd name="T4" fmla="*/ 199 w 260"/>
                <a:gd name="T5" fmla="*/ 23 h 247"/>
                <a:gd name="T6" fmla="*/ 260 w 260"/>
                <a:gd name="T7" fmla="*/ 141 h 247"/>
                <a:gd name="T8" fmla="*/ 199 w 260"/>
                <a:gd name="T9" fmla="*/ 247 h 247"/>
                <a:gd name="T10" fmla="*/ 159 w 260"/>
                <a:gd name="T11" fmla="*/ 216 h 247"/>
                <a:gd name="T12" fmla="*/ 209 w 260"/>
                <a:gd name="T13" fmla="*/ 141 h 247"/>
                <a:gd name="T14" fmla="*/ 162 w 260"/>
                <a:gd name="T15" fmla="*/ 62 h 247"/>
                <a:gd name="T16" fmla="*/ 161 w 260"/>
                <a:gd name="T17" fmla="*/ 224 h 247"/>
                <a:gd name="T18" fmla="*/ 0 w 260"/>
                <a:gd name="T19" fmla="*/ 223 h 247"/>
                <a:gd name="T20" fmla="*/ 1 w 260"/>
                <a:gd name="T21" fmla="*/ 2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0" h="247">
                  <a:moveTo>
                    <a:pt x="1" y="2"/>
                  </a:moveTo>
                  <a:cubicBezTo>
                    <a:pt x="158" y="1"/>
                    <a:pt x="158" y="1"/>
                    <a:pt x="158" y="1"/>
                  </a:cubicBezTo>
                  <a:cubicBezTo>
                    <a:pt x="158" y="1"/>
                    <a:pt x="185" y="0"/>
                    <a:pt x="199" y="23"/>
                  </a:cubicBezTo>
                  <a:cubicBezTo>
                    <a:pt x="214" y="45"/>
                    <a:pt x="260" y="128"/>
                    <a:pt x="260" y="141"/>
                  </a:cubicBezTo>
                  <a:cubicBezTo>
                    <a:pt x="260" y="160"/>
                    <a:pt x="199" y="247"/>
                    <a:pt x="199" y="247"/>
                  </a:cubicBezTo>
                  <a:cubicBezTo>
                    <a:pt x="159" y="216"/>
                    <a:pt x="159" y="216"/>
                    <a:pt x="159" y="216"/>
                  </a:cubicBezTo>
                  <a:cubicBezTo>
                    <a:pt x="159" y="216"/>
                    <a:pt x="209" y="148"/>
                    <a:pt x="209" y="141"/>
                  </a:cubicBezTo>
                  <a:cubicBezTo>
                    <a:pt x="209" y="133"/>
                    <a:pt x="162" y="62"/>
                    <a:pt x="162" y="62"/>
                  </a:cubicBezTo>
                  <a:cubicBezTo>
                    <a:pt x="161" y="224"/>
                    <a:pt x="161" y="224"/>
                    <a:pt x="161" y="224"/>
                  </a:cubicBezTo>
                  <a:cubicBezTo>
                    <a:pt x="0" y="223"/>
                    <a:pt x="0" y="223"/>
                    <a:pt x="0" y="223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AA6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392"/>
            <p:cNvSpPr>
              <a:spLocks/>
            </p:cNvSpPr>
            <p:nvPr/>
          </p:nvSpPr>
          <p:spPr bwMode="auto">
            <a:xfrm>
              <a:off x="1655044" y="3678933"/>
              <a:ext cx="187325" cy="187325"/>
            </a:xfrm>
            <a:custGeom>
              <a:avLst/>
              <a:gdLst>
                <a:gd name="T0" fmla="*/ 30 w 69"/>
                <a:gd name="T1" fmla="*/ 0 h 69"/>
                <a:gd name="T2" fmla="*/ 11 w 69"/>
                <a:gd name="T3" fmla="*/ 21 h 69"/>
                <a:gd name="T4" fmla="*/ 13 w 69"/>
                <a:gd name="T5" fmla="*/ 51 h 69"/>
                <a:gd name="T6" fmla="*/ 46 w 69"/>
                <a:gd name="T7" fmla="*/ 54 h 69"/>
                <a:gd name="T8" fmla="*/ 69 w 69"/>
                <a:gd name="T9" fmla="*/ 30 h 69"/>
                <a:gd name="T10" fmla="*/ 30 w 69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69">
                  <a:moveTo>
                    <a:pt x="30" y="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0" y="37"/>
                    <a:pt x="13" y="51"/>
                  </a:cubicBezTo>
                  <a:cubicBezTo>
                    <a:pt x="30" y="69"/>
                    <a:pt x="46" y="54"/>
                    <a:pt x="46" y="54"/>
                  </a:cubicBezTo>
                  <a:cubicBezTo>
                    <a:pt x="69" y="30"/>
                    <a:pt x="69" y="30"/>
                    <a:pt x="69" y="3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Rectangle 393"/>
            <p:cNvSpPr>
              <a:spLocks noChangeArrowheads="1"/>
            </p:cNvSpPr>
            <p:nvPr/>
          </p:nvSpPr>
          <p:spPr bwMode="auto">
            <a:xfrm>
              <a:off x="1501056" y="3148707"/>
              <a:ext cx="7937" cy="546100"/>
            </a:xfrm>
            <a:prstGeom prst="rect">
              <a:avLst/>
            </a:pr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Oval 394"/>
            <p:cNvSpPr>
              <a:spLocks noChangeArrowheads="1"/>
            </p:cNvSpPr>
            <p:nvPr/>
          </p:nvSpPr>
          <p:spPr bwMode="auto">
            <a:xfrm>
              <a:off x="1528044" y="3236020"/>
              <a:ext cx="42862" cy="42863"/>
            </a:xfrm>
            <a:prstGeom prst="ellipse">
              <a:avLst/>
            </a:pr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Oval 395"/>
            <p:cNvSpPr>
              <a:spLocks noChangeArrowheads="1"/>
            </p:cNvSpPr>
            <p:nvPr/>
          </p:nvSpPr>
          <p:spPr bwMode="auto">
            <a:xfrm>
              <a:off x="1528044" y="3355083"/>
              <a:ext cx="42862" cy="44450"/>
            </a:xfrm>
            <a:prstGeom prst="ellipse">
              <a:avLst/>
            </a:pr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Oval 396"/>
            <p:cNvSpPr>
              <a:spLocks noChangeArrowheads="1"/>
            </p:cNvSpPr>
            <p:nvPr/>
          </p:nvSpPr>
          <p:spPr bwMode="auto">
            <a:xfrm>
              <a:off x="1528044" y="3477320"/>
              <a:ext cx="42862" cy="44450"/>
            </a:xfrm>
            <a:prstGeom prst="ellipse">
              <a:avLst/>
            </a:pr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Oval 397"/>
            <p:cNvSpPr>
              <a:spLocks noChangeArrowheads="1"/>
            </p:cNvSpPr>
            <p:nvPr/>
          </p:nvSpPr>
          <p:spPr bwMode="auto">
            <a:xfrm>
              <a:off x="1528044" y="3596383"/>
              <a:ext cx="42862" cy="44450"/>
            </a:xfrm>
            <a:prstGeom prst="ellipse">
              <a:avLst/>
            </a:pr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398"/>
            <p:cNvSpPr>
              <a:spLocks/>
            </p:cNvSpPr>
            <p:nvPr/>
          </p:nvSpPr>
          <p:spPr bwMode="auto">
            <a:xfrm>
              <a:off x="1359769" y="3067745"/>
              <a:ext cx="317500" cy="225425"/>
            </a:xfrm>
            <a:custGeom>
              <a:avLst/>
              <a:gdLst>
                <a:gd name="T0" fmla="*/ 43 w 117"/>
                <a:gd name="T1" fmla="*/ 2 h 83"/>
                <a:gd name="T2" fmla="*/ 0 w 117"/>
                <a:gd name="T3" fmla="*/ 16 h 83"/>
                <a:gd name="T4" fmla="*/ 53 w 117"/>
                <a:gd name="T5" fmla="*/ 83 h 83"/>
                <a:gd name="T6" fmla="*/ 117 w 117"/>
                <a:gd name="T7" fmla="*/ 15 h 83"/>
                <a:gd name="T8" fmla="*/ 74 w 117"/>
                <a:gd name="T9" fmla="*/ 2 h 83"/>
                <a:gd name="T10" fmla="*/ 43 w 117"/>
                <a:gd name="T11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83">
                  <a:moveTo>
                    <a:pt x="43" y="2"/>
                  </a:moveTo>
                  <a:cubicBezTo>
                    <a:pt x="43" y="2"/>
                    <a:pt x="24" y="0"/>
                    <a:pt x="0" y="16"/>
                  </a:cubicBezTo>
                  <a:cubicBezTo>
                    <a:pt x="0" y="16"/>
                    <a:pt x="47" y="27"/>
                    <a:pt x="53" y="83"/>
                  </a:cubicBezTo>
                  <a:cubicBezTo>
                    <a:pt x="53" y="83"/>
                    <a:pt x="75" y="20"/>
                    <a:pt x="117" y="15"/>
                  </a:cubicBezTo>
                  <a:cubicBezTo>
                    <a:pt x="117" y="15"/>
                    <a:pt x="92" y="0"/>
                    <a:pt x="74" y="2"/>
                  </a:cubicBezTo>
                  <a:lnTo>
                    <a:pt x="43" y="2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399"/>
            <p:cNvSpPr>
              <a:spLocks/>
            </p:cNvSpPr>
            <p:nvPr/>
          </p:nvSpPr>
          <p:spPr bwMode="auto">
            <a:xfrm>
              <a:off x="1464544" y="3004245"/>
              <a:ext cx="109537" cy="139700"/>
            </a:xfrm>
            <a:custGeom>
              <a:avLst/>
              <a:gdLst>
                <a:gd name="T0" fmla="*/ 0 w 40"/>
                <a:gd name="T1" fmla="*/ 0 h 51"/>
                <a:gd name="T2" fmla="*/ 0 w 40"/>
                <a:gd name="T3" fmla="*/ 38 h 51"/>
                <a:gd name="T4" fmla="*/ 21 w 40"/>
                <a:gd name="T5" fmla="*/ 50 h 51"/>
                <a:gd name="T6" fmla="*/ 38 w 40"/>
                <a:gd name="T7" fmla="*/ 38 h 51"/>
                <a:gd name="T8" fmla="*/ 38 w 40"/>
                <a:gd name="T9" fmla="*/ 0 h 51"/>
                <a:gd name="T10" fmla="*/ 0 w 40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51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2" y="51"/>
                    <a:pt x="21" y="50"/>
                  </a:cubicBezTo>
                  <a:cubicBezTo>
                    <a:pt x="40" y="48"/>
                    <a:pt x="38" y="38"/>
                    <a:pt x="38" y="38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Rectangle 401"/>
            <p:cNvSpPr>
              <a:spLocks noChangeArrowheads="1"/>
            </p:cNvSpPr>
            <p:nvPr/>
          </p:nvSpPr>
          <p:spPr bwMode="auto">
            <a:xfrm>
              <a:off x="1464544" y="3004245"/>
              <a:ext cx="103187" cy="38100"/>
            </a:xfrm>
            <a:prstGeom prst="rect">
              <a:avLst/>
            </a:pr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402"/>
            <p:cNvSpPr>
              <a:spLocks/>
            </p:cNvSpPr>
            <p:nvPr/>
          </p:nvSpPr>
          <p:spPr bwMode="auto">
            <a:xfrm>
              <a:off x="1159744" y="2220020"/>
              <a:ext cx="720725" cy="531813"/>
            </a:xfrm>
            <a:custGeom>
              <a:avLst/>
              <a:gdLst>
                <a:gd name="T0" fmla="*/ 8 w 266"/>
                <a:gd name="T1" fmla="*/ 196 h 196"/>
                <a:gd name="T2" fmla="*/ 2 w 266"/>
                <a:gd name="T3" fmla="*/ 31 h 196"/>
                <a:gd name="T4" fmla="*/ 46 w 266"/>
                <a:gd name="T5" fmla="*/ 3 h 196"/>
                <a:gd name="T6" fmla="*/ 232 w 266"/>
                <a:gd name="T7" fmla="*/ 4 h 196"/>
                <a:gd name="T8" fmla="*/ 248 w 266"/>
                <a:gd name="T9" fmla="*/ 56 h 196"/>
                <a:gd name="T10" fmla="*/ 266 w 266"/>
                <a:gd name="T11" fmla="*/ 71 h 196"/>
                <a:gd name="T12" fmla="*/ 255 w 266"/>
                <a:gd name="T13" fmla="*/ 196 h 196"/>
                <a:gd name="T14" fmla="*/ 8 w 266"/>
                <a:gd name="T15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196">
                  <a:moveTo>
                    <a:pt x="8" y="196"/>
                  </a:moveTo>
                  <a:cubicBezTo>
                    <a:pt x="8" y="196"/>
                    <a:pt x="0" y="47"/>
                    <a:pt x="2" y="31"/>
                  </a:cubicBezTo>
                  <a:cubicBezTo>
                    <a:pt x="4" y="15"/>
                    <a:pt x="15" y="5"/>
                    <a:pt x="46" y="3"/>
                  </a:cubicBezTo>
                  <a:cubicBezTo>
                    <a:pt x="78" y="1"/>
                    <a:pt x="219" y="0"/>
                    <a:pt x="232" y="4"/>
                  </a:cubicBezTo>
                  <a:cubicBezTo>
                    <a:pt x="246" y="7"/>
                    <a:pt x="249" y="17"/>
                    <a:pt x="248" y="56"/>
                  </a:cubicBezTo>
                  <a:cubicBezTo>
                    <a:pt x="248" y="56"/>
                    <a:pt x="266" y="57"/>
                    <a:pt x="266" y="71"/>
                  </a:cubicBezTo>
                  <a:cubicBezTo>
                    <a:pt x="266" y="80"/>
                    <a:pt x="255" y="196"/>
                    <a:pt x="255" y="196"/>
                  </a:cubicBezTo>
                  <a:lnTo>
                    <a:pt x="8" y="196"/>
                  </a:lnTo>
                  <a:close/>
                </a:path>
              </a:pathLst>
            </a:custGeom>
            <a:solidFill>
              <a:srgbClr val="4C3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403"/>
            <p:cNvSpPr>
              <a:spLocks/>
            </p:cNvSpPr>
            <p:nvPr/>
          </p:nvSpPr>
          <p:spPr bwMode="auto">
            <a:xfrm>
              <a:off x="1234356" y="2461320"/>
              <a:ext cx="566737" cy="569913"/>
            </a:xfrm>
            <a:custGeom>
              <a:avLst/>
              <a:gdLst>
                <a:gd name="T0" fmla="*/ 209 w 209"/>
                <a:gd name="T1" fmla="*/ 185 h 210"/>
                <a:gd name="T2" fmla="*/ 184 w 209"/>
                <a:gd name="T3" fmla="*/ 210 h 210"/>
                <a:gd name="T4" fmla="*/ 24 w 209"/>
                <a:gd name="T5" fmla="*/ 210 h 210"/>
                <a:gd name="T6" fmla="*/ 0 w 209"/>
                <a:gd name="T7" fmla="*/ 185 h 210"/>
                <a:gd name="T8" fmla="*/ 0 w 209"/>
                <a:gd name="T9" fmla="*/ 25 h 210"/>
                <a:gd name="T10" fmla="*/ 24 w 209"/>
                <a:gd name="T11" fmla="*/ 0 h 210"/>
                <a:gd name="T12" fmla="*/ 184 w 209"/>
                <a:gd name="T13" fmla="*/ 0 h 210"/>
                <a:gd name="T14" fmla="*/ 209 w 209"/>
                <a:gd name="T15" fmla="*/ 25 h 210"/>
                <a:gd name="T16" fmla="*/ 209 w 209"/>
                <a:gd name="T17" fmla="*/ 18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210">
                  <a:moveTo>
                    <a:pt x="209" y="185"/>
                  </a:moveTo>
                  <a:cubicBezTo>
                    <a:pt x="209" y="199"/>
                    <a:pt x="198" y="210"/>
                    <a:pt x="184" y="210"/>
                  </a:cubicBezTo>
                  <a:cubicBezTo>
                    <a:pt x="24" y="210"/>
                    <a:pt x="24" y="210"/>
                    <a:pt x="24" y="210"/>
                  </a:cubicBezTo>
                  <a:cubicBezTo>
                    <a:pt x="11" y="210"/>
                    <a:pt x="0" y="199"/>
                    <a:pt x="0" y="18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98" y="0"/>
                    <a:pt x="209" y="11"/>
                    <a:pt x="209" y="25"/>
                  </a:cubicBezTo>
                  <a:lnTo>
                    <a:pt x="209" y="185"/>
                  </a:lnTo>
                  <a:close/>
                </a:path>
              </a:pathLst>
            </a:cu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Oval 404"/>
            <p:cNvSpPr>
              <a:spLocks noChangeArrowheads="1"/>
            </p:cNvSpPr>
            <p:nvPr/>
          </p:nvSpPr>
          <p:spPr bwMode="auto">
            <a:xfrm>
              <a:off x="1153394" y="2697857"/>
              <a:ext cx="122237" cy="122238"/>
            </a:xfrm>
            <a:prstGeom prst="ellipse">
              <a:avLst/>
            </a:pr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Oval 405"/>
            <p:cNvSpPr>
              <a:spLocks noChangeArrowheads="1"/>
            </p:cNvSpPr>
            <p:nvPr/>
          </p:nvSpPr>
          <p:spPr bwMode="auto">
            <a:xfrm>
              <a:off x="1751881" y="2697857"/>
              <a:ext cx="122237" cy="122238"/>
            </a:xfrm>
            <a:prstGeom prst="ellipse">
              <a:avLst/>
            </a:prstGeom>
            <a:solidFill>
              <a:srgbClr val="DCA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Rectangle 406"/>
            <p:cNvSpPr>
              <a:spLocks noChangeArrowheads="1"/>
            </p:cNvSpPr>
            <p:nvPr/>
          </p:nvSpPr>
          <p:spPr bwMode="auto">
            <a:xfrm>
              <a:off x="1410569" y="2640707"/>
              <a:ext cx="222250" cy="11113"/>
            </a:xfrm>
            <a:prstGeom prst="rect">
              <a:avLst/>
            </a:prstGeom>
            <a:solidFill>
              <a:srgbClr val="473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407"/>
            <p:cNvSpPr>
              <a:spLocks/>
            </p:cNvSpPr>
            <p:nvPr/>
          </p:nvSpPr>
          <p:spPr bwMode="auto">
            <a:xfrm>
              <a:off x="1280394" y="2602607"/>
              <a:ext cx="141287" cy="87313"/>
            </a:xfrm>
            <a:custGeom>
              <a:avLst/>
              <a:gdLst>
                <a:gd name="T0" fmla="*/ 52 w 52"/>
                <a:gd name="T1" fmla="*/ 23 h 32"/>
                <a:gd name="T2" fmla="*/ 43 w 52"/>
                <a:gd name="T3" fmla="*/ 32 h 32"/>
                <a:gd name="T4" fmla="*/ 8 w 52"/>
                <a:gd name="T5" fmla="*/ 32 h 32"/>
                <a:gd name="T6" fmla="*/ 0 w 52"/>
                <a:gd name="T7" fmla="*/ 23 h 32"/>
                <a:gd name="T8" fmla="*/ 0 w 52"/>
                <a:gd name="T9" fmla="*/ 9 h 32"/>
                <a:gd name="T10" fmla="*/ 8 w 52"/>
                <a:gd name="T11" fmla="*/ 0 h 32"/>
                <a:gd name="T12" fmla="*/ 43 w 52"/>
                <a:gd name="T13" fmla="*/ 0 h 32"/>
                <a:gd name="T14" fmla="*/ 52 w 52"/>
                <a:gd name="T15" fmla="*/ 9 h 32"/>
                <a:gd name="T16" fmla="*/ 52 w 52"/>
                <a:gd name="T1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32">
                  <a:moveTo>
                    <a:pt x="52" y="23"/>
                  </a:moveTo>
                  <a:cubicBezTo>
                    <a:pt x="52" y="28"/>
                    <a:pt x="48" y="32"/>
                    <a:pt x="43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28"/>
                    <a:pt x="0" y="2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0"/>
                    <a:pt x="52" y="4"/>
                    <a:pt x="52" y="9"/>
                  </a:cubicBezTo>
                  <a:lnTo>
                    <a:pt x="52" y="23"/>
                  </a:lnTo>
                  <a:close/>
                </a:path>
              </a:pathLst>
            </a:cu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408"/>
            <p:cNvSpPr>
              <a:spLocks/>
            </p:cNvSpPr>
            <p:nvPr/>
          </p:nvSpPr>
          <p:spPr bwMode="auto">
            <a:xfrm>
              <a:off x="1616944" y="2602607"/>
              <a:ext cx="141287" cy="87313"/>
            </a:xfrm>
            <a:custGeom>
              <a:avLst/>
              <a:gdLst>
                <a:gd name="T0" fmla="*/ 52 w 52"/>
                <a:gd name="T1" fmla="*/ 23 h 32"/>
                <a:gd name="T2" fmla="*/ 43 w 52"/>
                <a:gd name="T3" fmla="*/ 32 h 32"/>
                <a:gd name="T4" fmla="*/ 9 w 52"/>
                <a:gd name="T5" fmla="*/ 32 h 32"/>
                <a:gd name="T6" fmla="*/ 0 w 52"/>
                <a:gd name="T7" fmla="*/ 23 h 32"/>
                <a:gd name="T8" fmla="*/ 0 w 52"/>
                <a:gd name="T9" fmla="*/ 9 h 32"/>
                <a:gd name="T10" fmla="*/ 9 w 52"/>
                <a:gd name="T11" fmla="*/ 0 h 32"/>
                <a:gd name="T12" fmla="*/ 43 w 52"/>
                <a:gd name="T13" fmla="*/ 0 h 32"/>
                <a:gd name="T14" fmla="*/ 52 w 52"/>
                <a:gd name="T15" fmla="*/ 9 h 32"/>
                <a:gd name="T16" fmla="*/ 52 w 52"/>
                <a:gd name="T1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32">
                  <a:moveTo>
                    <a:pt x="52" y="23"/>
                  </a:moveTo>
                  <a:cubicBezTo>
                    <a:pt x="52" y="28"/>
                    <a:pt x="48" y="32"/>
                    <a:pt x="4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4" y="32"/>
                    <a:pt x="0" y="28"/>
                    <a:pt x="0" y="2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0"/>
                    <a:pt x="52" y="4"/>
                    <a:pt x="52" y="9"/>
                  </a:cubicBezTo>
                  <a:lnTo>
                    <a:pt x="52" y="23"/>
                  </a:lnTo>
                  <a:close/>
                </a:path>
              </a:pathLst>
            </a:cu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409"/>
            <p:cNvSpPr>
              <a:spLocks/>
            </p:cNvSpPr>
            <p:nvPr/>
          </p:nvSpPr>
          <p:spPr bwMode="auto">
            <a:xfrm>
              <a:off x="1418506" y="2708970"/>
              <a:ext cx="201612" cy="80963"/>
            </a:xfrm>
            <a:custGeom>
              <a:avLst/>
              <a:gdLst>
                <a:gd name="T0" fmla="*/ 74 w 74"/>
                <a:gd name="T1" fmla="*/ 21 h 30"/>
                <a:gd name="T2" fmla="*/ 65 w 74"/>
                <a:gd name="T3" fmla="*/ 30 h 30"/>
                <a:gd name="T4" fmla="*/ 9 w 74"/>
                <a:gd name="T5" fmla="*/ 30 h 30"/>
                <a:gd name="T6" fmla="*/ 0 w 74"/>
                <a:gd name="T7" fmla="*/ 21 h 30"/>
                <a:gd name="T8" fmla="*/ 0 w 74"/>
                <a:gd name="T9" fmla="*/ 9 h 30"/>
                <a:gd name="T10" fmla="*/ 9 w 74"/>
                <a:gd name="T11" fmla="*/ 0 h 30"/>
                <a:gd name="T12" fmla="*/ 65 w 74"/>
                <a:gd name="T13" fmla="*/ 0 h 30"/>
                <a:gd name="T14" fmla="*/ 74 w 74"/>
                <a:gd name="T15" fmla="*/ 9 h 30"/>
                <a:gd name="T16" fmla="*/ 74 w 74"/>
                <a:gd name="T17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0">
                  <a:moveTo>
                    <a:pt x="74" y="21"/>
                  </a:moveTo>
                  <a:cubicBezTo>
                    <a:pt x="74" y="26"/>
                    <a:pt x="70" y="30"/>
                    <a:pt x="65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4" y="30"/>
                    <a:pt x="0" y="26"/>
                    <a:pt x="0" y="2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4" y="4"/>
                    <a:pt x="74" y="9"/>
                  </a:cubicBezTo>
                  <a:lnTo>
                    <a:pt x="74" y="21"/>
                  </a:lnTo>
                  <a:close/>
                </a:path>
              </a:pathLst>
            </a:custGeom>
            <a:solidFill>
              <a:srgbClr val="C99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410"/>
            <p:cNvSpPr>
              <a:spLocks/>
            </p:cNvSpPr>
            <p:nvPr/>
          </p:nvSpPr>
          <p:spPr bwMode="auto">
            <a:xfrm>
              <a:off x="1375644" y="2813745"/>
              <a:ext cx="333375" cy="133350"/>
            </a:xfrm>
            <a:custGeom>
              <a:avLst/>
              <a:gdLst>
                <a:gd name="T0" fmla="*/ 15 w 123"/>
                <a:gd name="T1" fmla="*/ 49 h 49"/>
                <a:gd name="T2" fmla="*/ 2 w 123"/>
                <a:gd name="T3" fmla="*/ 48 h 49"/>
                <a:gd name="T4" fmla="*/ 0 w 123"/>
                <a:gd name="T5" fmla="*/ 46 h 49"/>
                <a:gd name="T6" fmla="*/ 2 w 123"/>
                <a:gd name="T7" fmla="*/ 44 h 49"/>
                <a:gd name="T8" fmla="*/ 81 w 123"/>
                <a:gd name="T9" fmla="*/ 33 h 49"/>
                <a:gd name="T10" fmla="*/ 119 w 123"/>
                <a:gd name="T11" fmla="*/ 2 h 49"/>
                <a:gd name="T12" fmla="*/ 122 w 123"/>
                <a:gd name="T13" fmla="*/ 0 h 49"/>
                <a:gd name="T14" fmla="*/ 123 w 123"/>
                <a:gd name="T15" fmla="*/ 3 h 49"/>
                <a:gd name="T16" fmla="*/ 82 w 123"/>
                <a:gd name="T17" fmla="*/ 37 h 49"/>
                <a:gd name="T18" fmla="*/ 15 w 123"/>
                <a:gd name="T1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49">
                  <a:moveTo>
                    <a:pt x="15" y="49"/>
                  </a:moveTo>
                  <a:cubicBezTo>
                    <a:pt x="7" y="49"/>
                    <a:pt x="3" y="48"/>
                    <a:pt x="2" y="48"/>
                  </a:cubicBezTo>
                  <a:cubicBezTo>
                    <a:pt x="1" y="48"/>
                    <a:pt x="0" y="47"/>
                    <a:pt x="0" y="46"/>
                  </a:cubicBezTo>
                  <a:cubicBezTo>
                    <a:pt x="0" y="45"/>
                    <a:pt x="1" y="44"/>
                    <a:pt x="2" y="44"/>
                  </a:cubicBezTo>
                  <a:cubicBezTo>
                    <a:pt x="3" y="44"/>
                    <a:pt x="48" y="47"/>
                    <a:pt x="81" y="33"/>
                  </a:cubicBezTo>
                  <a:cubicBezTo>
                    <a:pt x="113" y="19"/>
                    <a:pt x="119" y="2"/>
                    <a:pt x="119" y="2"/>
                  </a:cubicBezTo>
                  <a:cubicBezTo>
                    <a:pt x="119" y="1"/>
                    <a:pt x="121" y="0"/>
                    <a:pt x="122" y="0"/>
                  </a:cubicBezTo>
                  <a:cubicBezTo>
                    <a:pt x="123" y="1"/>
                    <a:pt x="123" y="2"/>
                    <a:pt x="123" y="3"/>
                  </a:cubicBezTo>
                  <a:cubicBezTo>
                    <a:pt x="123" y="4"/>
                    <a:pt x="116" y="22"/>
                    <a:pt x="82" y="37"/>
                  </a:cubicBezTo>
                  <a:cubicBezTo>
                    <a:pt x="59" y="47"/>
                    <a:pt x="31" y="49"/>
                    <a:pt x="15" y="49"/>
                  </a:cubicBezTo>
                  <a:close/>
                </a:path>
              </a:pathLst>
            </a:custGeom>
            <a:solidFill>
              <a:srgbClr val="2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9339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29555" y="5677549"/>
            <a:ext cx="11284141" cy="3776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616" tIns="64808" rIns="129616" bIns="64808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3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3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3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3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1" y="3240606"/>
            <a:ext cx="12961938" cy="315061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29616" tIns="64808" rIns="129616" bIns="6480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63851" y="3382923"/>
            <a:ext cx="5817119" cy="280501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9616" tIns="64808" rIns="129616" bIns="64808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8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7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7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7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7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7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7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7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80968" y="3382923"/>
            <a:ext cx="5817121" cy="280501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9616" tIns="64808" rIns="129616" bIns="64808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8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7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7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7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7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7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036" y="3526949"/>
            <a:ext cx="558083" cy="55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7621" y="3526949"/>
            <a:ext cx="558083" cy="55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516" y="165337"/>
            <a:ext cx="10931515" cy="3801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23216</TotalTime>
  <Words>236</Words>
  <Application>Microsoft Office PowerPoint</Application>
  <PresentationFormat>自定义</PresentationFormat>
  <Paragraphs>17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1159</cp:revision>
  <dcterms:created xsi:type="dcterms:W3CDTF">2009-02-11T05:37:22Z</dcterms:created>
  <dcterms:modified xsi:type="dcterms:W3CDTF">2019-10-03T11:09:45Z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