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1"/>
  </p:notesMasterIdLst>
  <p:handoutMasterIdLst>
    <p:handoutMasterId r:id="rId12"/>
  </p:handoutMasterIdLst>
  <p:sldIdLst>
    <p:sldId id="319" r:id="rId3"/>
    <p:sldId id="321" r:id="rId4"/>
    <p:sldId id="322" r:id="rId5"/>
    <p:sldId id="325" r:id="rId6"/>
    <p:sldId id="326" r:id="rId7"/>
    <p:sldId id="327" r:id="rId8"/>
    <p:sldId id="328" r:id="rId9"/>
    <p:sldId id="318" r:id="rId10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24" y="-136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KSO_Shape"/>
          <p:cNvSpPr/>
          <p:nvPr/>
        </p:nvSpPr>
        <p:spPr>
          <a:xfrm>
            <a:off x="634981" y="1781866"/>
            <a:ext cx="1066800" cy="1073960"/>
          </a:xfrm>
          <a:custGeom>
            <a:avLst/>
            <a:gdLst/>
            <a:ahLst/>
            <a:cxnLst/>
            <a:rect l="l" t="t" r="r" b="b"/>
            <a:pathLst>
              <a:path w="858479" h="864096">
                <a:moveTo>
                  <a:pt x="0" y="487767"/>
                </a:moveTo>
                <a:lnTo>
                  <a:pt x="548857" y="487767"/>
                </a:lnTo>
                <a:lnTo>
                  <a:pt x="224697" y="811927"/>
                </a:lnTo>
                <a:cubicBezTo>
                  <a:pt x="102943" y="749414"/>
                  <a:pt x="16272" y="629443"/>
                  <a:pt x="0" y="487767"/>
                </a:cubicBezTo>
                <a:close/>
                <a:moveTo>
                  <a:pt x="224697" y="52169"/>
                </a:moveTo>
                <a:lnTo>
                  <a:pt x="548858" y="376329"/>
                </a:lnTo>
                <a:lnTo>
                  <a:pt x="0" y="376329"/>
                </a:lnTo>
                <a:cubicBezTo>
                  <a:pt x="16273" y="234653"/>
                  <a:pt x="102944" y="114682"/>
                  <a:pt x="224697" y="52169"/>
                </a:cubicBezTo>
                <a:close/>
                <a:moveTo>
                  <a:pt x="426431" y="0"/>
                </a:moveTo>
                <a:cubicBezTo>
                  <a:pt x="665045" y="0"/>
                  <a:pt x="858479" y="193434"/>
                  <a:pt x="858479" y="432048"/>
                </a:cubicBezTo>
                <a:cubicBezTo>
                  <a:pt x="858479" y="670662"/>
                  <a:pt x="665045" y="864096"/>
                  <a:pt x="426431" y="864096"/>
                </a:cubicBezTo>
                <a:cubicBezTo>
                  <a:pt x="396484" y="864096"/>
                  <a:pt x="367249" y="861049"/>
                  <a:pt x="339025" y="855215"/>
                </a:cubicBezTo>
                <a:lnTo>
                  <a:pt x="706473" y="487767"/>
                </a:lnTo>
                <a:lnTo>
                  <a:pt x="762192" y="432048"/>
                </a:lnTo>
                <a:lnTo>
                  <a:pt x="706473" y="376329"/>
                </a:lnTo>
                <a:lnTo>
                  <a:pt x="339026" y="8881"/>
                </a:lnTo>
                <a:cubicBezTo>
                  <a:pt x="367249" y="3047"/>
                  <a:pt x="396484" y="0"/>
                  <a:pt x="426431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KSO_Shape"/>
          <p:cNvSpPr/>
          <p:nvPr/>
        </p:nvSpPr>
        <p:spPr>
          <a:xfrm>
            <a:off x="2954141" y="2152988"/>
            <a:ext cx="1905000" cy="393700"/>
          </a:xfrm>
          <a:custGeom>
            <a:avLst/>
            <a:gdLst>
              <a:gd name="connsiteX0" fmla="*/ 195829 w 1908289"/>
              <a:gd name="connsiteY0" fmla="*/ 39243 h 395843"/>
              <a:gd name="connsiteX1" fmla="*/ 354508 w 1908289"/>
              <a:gd name="connsiteY1" fmla="*/ 39243 h 395843"/>
              <a:gd name="connsiteX2" fmla="*/ 513186 w 1908289"/>
              <a:gd name="connsiteY2" fmla="*/ 197922 h 395843"/>
              <a:gd name="connsiteX3" fmla="*/ 354508 w 1908289"/>
              <a:gd name="connsiteY3" fmla="*/ 356600 h 395843"/>
              <a:gd name="connsiteX4" fmla="*/ 195829 w 1908289"/>
              <a:gd name="connsiteY4" fmla="*/ 356600 h 395843"/>
              <a:gd name="connsiteX5" fmla="*/ 354508 w 1908289"/>
              <a:gd name="connsiteY5" fmla="*/ 197922 h 395843"/>
              <a:gd name="connsiteX6" fmla="*/ 0 w 1908289"/>
              <a:gd name="connsiteY6" fmla="*/ 39243 h 395843"/>
              <a:gd name="connsiteX7" fmla="*/ 158679 w 1908289"/>
              <a:gd name="connsiteY7" fmla="*/ 39243 h 395843"/>
              <a:gd name="connsiteX8" fmla="*/ 317357 w 1908289"/>
              <a:gd name="connsiteY8" fmla="*/ 197922 h 395843"/>
              <a:gd name="connsiteX9" fmla="*/ 158679 w 1908289"/>
              <a:gd name="connsiteY9" fmla="*/ 356600 h 395843"/>
              <a:gd name="connsiteX10" fmla="*/ 0 w 1908289"/>
              <a:gd name="connsiteY10" fmla="*/ 356600 h 395843"/>
              <a:gd name="connsiteX11" fmla="*/ 158679 w 1908289"/>
              <a:gd name="connsiteY11" fmla="*/ 197922 h 395843"/>
              <a:gd name="connsiteX12" fmla="*/ 1407432 w 1908289"/>
              <a:gd name="connsiteY12" fmla="*/ 0 h 395843"/>
              <a:gd name="connsiteX13" fmla="*/ 1908289 w 1908289"/>
              <a:gd name="connsiteY13" fmla="*/ 197923 h 395843"/>
              <a:gd name="connsiteX14" fmla="*/ 1407432 w 1908289"/>
              <a:gd name="connsiteY14" fmla="*/ 395843 h 395843"/>
              <a:gd name="connsiteX15" fmla="*/ 1407432 w 1908289"/>
              <a:gd name="connsiteY15" fmla="*/ 392690 h 395843"/>
              <a:gd name="connsiteX16" fmla="*/ 1527528 w 1908289"/>
              <a:gd name="connsiteY16" fmla="*/ 252453 h 395843"/>
              <a:gd name="connsiteX17" fmla="*/ 654484 w 1908289"/>
              <a:gd name="connsiteY17" fmla="*/ 252453 h 395843"/>
              <a:gd name="connsiteX18" fmla="*/ 550337 w 1908289"/>
              <a:gd name="connsiteY18" fmla="*/ 356600 h 395843"/>
              <a:gd name="connsiteX19" fmla="*/ 391657 w 1908289"/>
              <a:gd name="connsiteY19" fmla="*/ 356600 h 395843"/>
              <a:gd name="connsiteX20" fmla="*/ 550337 w 1908289"/>
              <a:gd name="connsiteY20" fmla="*/ 197922 h 395843"/>
              <a:gd name="connsiteX21" fmla="*/ 391657 w 1908289"/>
              <a:gd name="connsiteY21" fmla="*/ 39243 h 395843"/>
              <a:gd name="connsiteX22" fmla="*/ 550337 w 1908289"/>
              <a:gd name="connsiteY22" fmla="*/ 39243 h 395843"/>
              <a:gd name="connsiteX23" fmla="*/ 654488 w 1908289"/>
              <a:gd name="connsiteY23" fmla="*/ 143394 h 395843"/>
              <a:gd name="connsiteX24" fmla="*/ 1527528 w 1908289"/>
              <a:gd name="connsiteY24" fmla="*/ 143394 h 395843"/>
              <a:gd name="connsiteX25" fmla="*/ 1407432 w 1908289"/>
              <a:gd name="connsiteY25" fmla="*/ 3154 h 395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08289" h="395843">
                <a:moveTo>
                  <a:pt x="195829" y="39243"/>
                </a:moveTo>
                <a:lnTo>
                  <a:pt x="354508" y="39243"/>
                </a:lnTo>
                <a:lnTo>
                  <a:pt x="513186" y="197922"/>
                </a:lnTo>
                <a:lnTo>
                  <a:pt x="354508" y="356600"/>
                </a:lnTo>
                <a:lnTo>
                  <a:pt x="195829" y="356600"/>
                </a:lnTo>
                <a:lnTo>
                  <a:pt x="354508" y="197922"/>
                </a:lnTo>
                <a:close/>
                <a:moveTo>
                  <a:pt x="0" y="39243"/>
                </a:moveTo>
                <a:lnTo>
                  <a:pt x="158679" y="39243"/>
                </a:lnTo>
                <a:lnTo>
                  <a:pt x="317357" y="197922"/>
                </a:lnTo>
                <a:lnTo>
                  <a:pt x="158679" y="356600"/>
                </a:lnTo>
                <a:lnTo>
                  <a:pt x="0" y="356600"/>
                </a:lnTo>
                <a:lnTo>
                  <a:pt x="158679" y="197922"/>
                </a:lnTo>
                <a:close/>
                <a:moveTo>
                  <a:pt x="1407432" y="0"/>
                </a:moveTo>
                <a:lnTo>
                  <a:pt x="1908289" y="197923"/>
                </a:lnTo>
                <a:lnTo>
                  <a:pt x="1407432" y="395843"/>
                </a:lnTo>
                <a:lnTo>
                  <a:pt x="1407432" y="392690"/>
                </a:lnTo>
                <a:lnTo>
                  <a:pt x="1527528" y="252453"/>
                </a:lnTo>
                <a:lnTo>
                  <a:pt x="654484" y="252453"/>
                </a:lnTo>
                <a:lnTo>
                  <a:pt x="550337" y="356600"/>
                </a:lnTo>
                <a:lnTo>
                  <a:pt x="391657" y="356600"/>
                </a:lnTo>
                <a:lnTo>
                  <a:pt x="550337" y="197922"/>
                </a:lnTo>
                <a:lnTo>
                  <a:pt x="391657" y="39243"/>
                </a:lnTo>
                <a:lnTo>
                  <a:pt x="550337" y="39243"/>
                </a:lnTo>
                <a:lnTo>
                  <a:pt x="654488" y="143394"/>
                </a:lnTo>
                <a:lnTo>
                  <a:pt x="1527528" y="143394"/>
                </a:lnTo>
                <a:lnTo>
                  <a:pt x="1407432" y="3154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KSO_Shape"/>
          <p:cNvSpPr/>
          <p:nvPr/>
        </p:nvSpPr>
        <p:spPr>
          <a:xfrm>
            <a:off x="6111502" y="2011524"/>
            <a:ext cx="1550811" cy="697865"/>
          </a:xfrm>
          <a:prstGeom prst="leftRightArrow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KSO_Shape"/>
          <p:cNvSpPr/>
          <p:nvPr/>
        </p:nvSpPr>
        <p:spPr>
          <a:xfrm>
            <a:off x="9365336" y="2011524"/>
            <a:ext cx="1562100" cy="747205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KSO_Shape"/>
          <p:cNvSpPr/>
          <p:nvPr/>
        </p:nvSpPr>
        <p:spPr>
          <a:xfrm>
            <a:off x="740025" y="3746133"/>
            <a:ext cx="694350" cy="1514945"/>
          </a:xfrm>
          <a:custGeom>
            <a:avLst/>
            <a:gdLst>
              <a:gd name="connsiteX0" fmla="*/ 718616 w 1876425"/>
              <a:gd name="connsiteY0" fmla="*/ 0 h 4095750"/>
              <a:gd name="connsiteX1" fmla="*/ 1474480 w 1876425"/>
              <a:gd name="connsiteY1" fmla="*/ 0 h 4095750"/>
              <a:gd name="connsiteX2" fmla="*/ 695325 w 1876425"/>
              <a:gd name="connsiteY2" fmla="*/ 1771650 h 4095750"/>
              <a:gd name="connsiteX3" fmla="*/ 1876425 w 1876425"/>
              <a:gd name="connsiteY3" fmla="*/ 1181100 h 4095750"/>
              <a:gd name="connsiteX4" fmla="*/ 1247775 w 1876425"/>
              <a:gd name="connsiteY4" fmla="*/ 3400425 h 4095750"/>
              <a:gd name="connsiteX5" fmla="*/ 1600200 w 1876425"/>
              <a:gd name="connsiteY5" fmla="*/ 3248025 h 4095750"/>
              <a:gd name="connsiteX6" fmla="*/ 952500 w 1876425"/>
              <a:gd name="connsiteY6" fmla="*/ 4095750 h 4095750"/>
              <a:gd name="connsiteX7" fmla="*/ 752475 w 1876425"/>
              <a:gd name="connsiteY7" fmla="*/ 3095625 h 4095750"/>
              <a:gd name="connsiteX8" fmla="*/ 990600 w 1876425"/>
              <a:gd name="connsiteY8" fmla="*/ 3371850 h 4095750"/>
              <a:gd name="connsiteX9" fmla="*/ 1209675 w 1876425"/>
              <a:gd name="connsiteY9" fmla="*/ 1962150 h 4095750"/>
              <a:gd name="connsiteX10" fmla="*/ 0 w 1876425"/>
              <a:gd name="connsiteY10" fmla="*/ 2590800 h 409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76425" h="4095750">
                <a:moveTo>
                  <a:pt x="718616" y="0"/>
                </a:moveTo>
                <a:lnTo>
                  <a:pt x="1474480" y="0"/>
                </a:lnTo>
                <a:lnTo>
                  <a:pt x="695325" y="1771650"/>
                </a:lnTo>
                <a:lnTo>
                  <a:pt x="1876425" y="1181100"/>
                </a:lnTo>
                <a:lnTo>
                  <a:pt x="1247775" y="3400425"/>
                </a:lnTo>
                <a:lnTo>
                  <a:pt x="1600200" y="3248025"/>
                </a:lnTo>
                <a:lnTo>
                  <a:pt x="952500" y="4095750"/>
                </a:lnTo>
                <a:lnTo>
                  <a:pt x="752475" y="3095625"/>
                </a:lnTo>
                <a:lnTo>
                  <a:pt x="990600" y="3371850"/>
                </a:lnTo>
                <a:lnTo>
                  <a:pt x="1209675" y="1962150"/>
                </a:lnTo>
                <a:lnTo>
                  <a:pt x="0" y="2590800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3326675" y="3964328"/>
            <a:ext cx="1203942" cy="985226"/>
          </a:xfrm>
          <a:custGeom>
            <a:avLst/>
            <a:gdLst>
              <a:gd name="T0" fmla="*/ 0 w 480"/>
              <a:gd name="T1" fmla="*/ 0 h 468"/>
              <a:gd name="T2" fmla="*/ 48 w 480"/>
              <a:gd name="T3" fmla="*/ 0 h 468"/>
              <a:gd name="T4" fmla="*/ 48 w 480"/>
              <a:gd name="T5" fmla="*/ 281 h 468"/>
              <a:gd name="T6" fmla="*/ 360 w 480"/>
              <a:gd name="T7" fmla="*/ 281 h 468"/>
              <a:gd name="T8" fmla="*/ 360 w 480"/>
              <a:gd name="T9" fmla="*/ 156 h 468"/>
              <a:gd name="T10" fmla="*/ 480 w 480"/>
              <a:gd name="T11" fmla="*/ 312 h 468"/>
              <a:gd name="T12" fmla="*/ 360 w 480"/>
              <a:gd name="T13" fmla="*/ 468 h 468"/>
              <a:gd name="T14" fmla="*/ 360 w 480"/>
              <a:gd name="T15" fmla="*/ 343 h 468"/>
              <a:gd name="T16" fmla="*/ 0 w 480"/>
              <a:gd name="T17" fmla="*/ 343 h 468"/>
              <a:gd name="T18" fmla="*/ 0 w 480"/>
              <a:gd name="T19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0" h="468">
                <a:moveTo>
                  <a:pt x="0" y="0"/>
                </a:moveTo>
                <a:lnTo>
                  <a:pt x="48" y="0"/>
                </a:lnTo>
                <a:lnTo>
                  <a:pt x="48" y="281"/>
                </a:lnTo>
                <a:lnTo>
                  <a:pt x="360" y="281"/>
                </a:lnTo>
                <a:lnTo>
                  <a:pt x="360" y="156"/>
                </a:lnTo>
                <a:lnTo>
                  <a:pt x="480" y="312"/>
                </a:lnTo>
                <a:lnTo>
                  <a:pt x="360" y="468"/>
                </a:lnTo>
                <a:lnTo>
                  <a:pt x="360" y="343"/>
                </a:lnTo>
                <a:lnTo>
                  <a:pt x="0" y="343"/>
                </a:lnTo>
                <a:lnTo>
                  <a:pt x="0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KSO_Shape"/>
          <p:cNvSpPr>
            <a:spLocks/>
          </p:cNvSpPr>
          <p:nvPr/>
        </p:nvSpPr>
        <p:spPr bwMode="auto">
          <a:xfrm>
            <a:off x="6239099" y="4054638"/>
            <a:ext cx="1312539" cy="669395"/>
          </a:xfrm>
          <a:custGeom>
            <a:avLst/>
            <a:gdLst>
              <a:gd name="T0" fmla="*/ 941 w 1360"/>
              <a:gd name="T1" fmla="*/ 0 h 1360"/>
              <a:gd name="T2" fmla="*/ 1360 w 1360"/>
              <a:gd name="T3" fmla="*/ 680 h 1360"/>
              <a:gd name="T4" fmla="*/ 941 w 1360"/>
              <a:gd name="T5" fmla="*/ 1360 h 1360"/>
              <a:gd name="T6" fmla="*/ 941 w 1360"/>
              <a:gd name="T7" fmla="*/ 1360 h 1360"/>
              <a:gd name="T8" fmla="*/ 941 w 1360"/>
              <a:gd name="T9" fmla="*/ 1105 h 1360"/>
              <a:gd name="T10" fmla="*/ 0 w 1360"/>
              <a:gd name="T11" fmla="*/ 1105 h 1360"/>
              <a:gd name="T12" fmla="*/ 261 w 1360"/>
              <a:gd name="T13" fmla="*/ 680 h 1360"/>
              <a:gd name="T14" fmla="*/ 0 w 1360"/>
              <a:gd name="T15" fmla="*/ 255 h 1360"/>
              <a:gd name="T16" fmla="*/ 941 w 1360"/>
              <a:gd name="T17" fmla="*/ 255 h 1360"/>
              <a:gd name="T18" fmla="*/ 941 w 1360"/>
              <a:gd name="T19" fmla="*/ 0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0" h="1360">
                <a:moveTo>
                  <a:pt x="941" y="0"/>
                </a:moveTo>
                <a:lnTo>
                  <a:pt x="1360" y="680"/>
                </a:lnTo>
                <a:lnTo>
                  <a:pt x="941" y="1360"/>
                </a:lnTo>
                <a:lnTo>
                  <a:pt x="941" y="1360"/>
                </a:lnTo>
                <a:lnTo>
                  <a:pt x="941" y="1105"/>
                </a:lnTo>
                <a:lnTo>
                  <a:pt x="0" y="1105"/>
                </a:lnTo>
                <a:lnTo>
                  <a:pt x="261" y="680"/>
                </a:lnTo>
                <a:lnTo>
                  <a:pt x="0" y="255"/>
                </a:lnTo>
                <a:lnTo>
                  <a:pt x="941" y="255"/>
                </a:lnTo>
                <a:lnTo>
                  <a:pt x="941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KSO_Shape"/>
          <p:cNvSpPr/>
          <p:nvPr/>
        </p:nvSpPr>
        <p:spPr>
          <a:xfrm>
            <a:off x="9260121" y="3964710"/>
            <a:ext cx="1708855" cy="905693"/>
          </a:xfrm>
          <a:custGeom>
            <a:avLst/>
            <a:gdLst>
              <a:gd name="connsiteX0" fmla="*/ 0 w 648072"/>
              <a:gd name="connsiteY0" fmla="*/ 199276 h 343292"/>
              <a:gd name="connsiteX1" fmla="*/ 144016 w 648072"/>
              <a:gd name="connsiteY1" fmla="*/ 199276 h 343292"/>
              <a:gd name="connsiteX2" fmla="*/ 288032 w 648072"/>
              <a:gd name="connsiteY2" fmla="*/ 199276 h 343292"/>
              <a:gd name="connsiteX3" fmla="*/ 648072 w 648072"/>
              <a:gd name="connsiteY3" fmla="*/ 199276 h 343292"/>
              <a:gd name="connsiteX4" fmla="*/ 648072 w 648072"/>
              <a:gd name="connsiteY4" fmla="*/ 235276 h 343292"/>
              <a:gd name="connsiteX5" fmla="*/ 288032 w 648072"/>
              <a:gd name="connsiteY5" fmla="*/ 235276 h 343292"/>
              <a:gd name="connsiteX6" fmla="*/ 288032 w 648072"/>
              <a:gd name="connsiteY6" fmla="*/ 343292 h 343292"/>
              <a:gd name="connsiteX7" fmla="*/ 360040 w 648072"/>
              <a:gd name="connsiteY7" fmla="*/ 0 h 343292"/>
              <a:gd name="connsiteX8" fmla="*/ 648072 w 648072"/>
              <a:gd name="connsiteY8" fmla="*/ 144016 h 343292"/>
              <a:gd name="connsiteX9" fmla="*/ 504056 w 648072"/>
              <a:gd name="connsiteY9" fmla="*/ 144016 h 343292"/>
              <a:gd name="connsiteX10" fmla="*/ 360040 w 648072"/>
              <a:gd name="connsiteY10" fmla="*/ 144016 h 343292"/>
              <a:gd name="connsiteX11" fmla="*/ 0 w 648072"/>
              <a:gd name="connsiteY11" fmla="*/ 144016 h 343292"/>
              <a:gd name="connsiteX12" fmla="*/ 0 w 648072"/>
              <a:gd name="connsiteY12" fmla="*/ 108016 h 343292"/>
              <a:gd name="connsiteX13" fmla="*/ 360040 w 648072"/>
              <a:gd name="connsiteY13" fmla="*/ 108016 h 34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8072" h="343292">
                <a:moveTo>
                  <a:pt x="0" y="199276"/>
                </a:moveTo>
                <a:lnTo>
                  <a:pt x="144016" y="199276"/>
                </a:lnTo>
                <a:lnTo>
                  <a:pt x="288032" y="199276"/>
                </a:lnTo>
                <a:lnTo>
                  <a:pt x="648072" y="199276"/>
                </a:lnTo>
                <a:lnTo>
                  <a:pt x="648072" y="235276"/>
                </a:lnTo>
                <a:lnTo>
                  <a:pt x="288032" y="235276"/>
                </a:lnTo>
                <a:lnTo>
                  <a:pt x="288032" y="343292"/>
                </a:lnTo>
                <a:close/>
                <a:moveTo>
                  <a:pt x="360040" y="0"/>
                </a:moveTo>
                <a:lnTo>
                  <a:pt x="648072" y="144016"/>
                </a:lnTo>
                <a:lnTo>
                  <a:pt x="504056" y="144016"/>
                </a:lnTo>
                <a:lnTo>
                  <a:pt x="360040" y="144016"/>
                </a:lnTo>
                <a:lnTo>
                  <a:pt x="0" y="144016"/>
                </a:lnTo>
                <a:lnTo>
                  <a:pt x="0" y="108016"/>
                </a:lnTo>
                <a:lnTo>
                  <a:pt x="360040" y="108016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KSO_Shape"/>
          <p:cNvSpPr/>
          <p:nvPr/>
        </p:nvSpPr>
        <p:spPr>
          <a:xfrm flipH="1">
            <a:off x="504453" y="6089401"/>
            <a:ext cx="1340508" cy="1025489"/>
          </a:xfrm>
          <a:custGeom>
            <a:avLst/>
            <a:gdLst>
              <a:gd name="connsiteX0" fmla="*/ 881094 w 1131504"/>
              <a:gd name="connsiteY0" fmla="*/ 200085 h 864898"/>
              <a:gd name="connsiteX1" fmla="*/ 630685 w 1131504"/>
              <a:gd name="connsiteY1" fmla="*/ 481796 h 864898"/>
              <a:gd name="connsiteX2" fmla="*/ 765768 w 1131504"/>
              <a:gd name="connsiteY2" fmla="*/ 481796 h 864898"/>
              <a:gd name="connsiteX3" fmla="*/ 764244 w 1131504"/>
              <a:gd name="connsiteY3" fmla="*/ 507247 h 864898"/>
              <a:gd name="connsiteX4" fmla="*/ 314548 w 1131504"/>
              <a:gd name="connsiteY4" fmla="*/ 724805 h 864898"/>
              <a:gd name="connsiteX5" fmla="*/ 786244 w 1131504"/>
              <a:gd name="connsiteY5" fmla="*/ 825087 h 864898"/>
              <a:gd name="connsiteX6" fmla="*/ 1009026 w 1131504"/>
              <a:gd name="connsiteY6" fmla="*/ 495352 h 864898"/>
              <a:gd name="connsiteX7" fmla="*/ 1014527 w 1131504"/>
              <a:gd name="connsiteY7" fmla="*/ 481796 h 864898"/>
              <a:gd name="connsiteX8" fmla="*/ 1131504 w 1131504"/>
              <a:gd name="connsiteY8" fmla="*/ 481796 h 864898"/>
              <a:gd name="connsiteX9" fmla="*/ 515647 w 1131504"/>
              <a:gd name="connsiteY9" fmla="*/ 813 h 864898"/>
              <a:gd name="connsiteX10" fmla="*/ 345260 w 1131504"/>
              <a:gd name="connsiteY10" fmla="*/ 39811 h 864898"/>
              <a:gd name="connsiteX11" fmla="*/ 122478 w 1131504"/>
              <a:gd name="connsiteY11" fmla="*/ 369547 h 864898"/>
              <a:gd name="connsiteX12" fmla="*/ 116977 w 1131504"/>
              <a:gd name="connsiteY12" fmla="*/ 383102 h 864898"/>
              <a:gd name="connsiteX13" fmla="*/ 0 w 1131504"/>
              <a:gd name="connsiteY13" fmla="*/ 383102 h 864898"/>
              <a:gd name="connsiteX14" fmla="*/ 250410 w 1131504"/>
              <a:gd name="connsiteY14" fmla="*/ 664813 h 864898"/>
              <a:gd name="connsiteX15" fmla="*/ 500820 w 1131504"/>
              <a:gd name="connsiteY15" fmla="*/ 383102 h 864898"/>
              <a:gd name="connsiteX16" fmla="*/ 365737 w 1131504"/>
              <a:gd name="connsiteY16" fmla="*/ 383102 h 864898"/>
              <a:gd name="connsiteX17" fmla="*/ 367261 w 1131504"/>
              <a:gd name="connsiteY17" fmla="*/ 357651 h 864898"/>
              <a:gd name="connsiteX18" fmla="*/ 816956 w 1131504"/>
              <a:gd name="connsiteY18" fmla="*/ 140093 h 864898"/>
              <a:gd name="connsiteX19" fmla="*/ 515647 w 1131504"/>
              <a:gd name="connsiteY19" fmla="*/ 813 h 86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31504" h="864898">
                <a:moveTo>
                  <a:pt x="881094" y="200085"/>
                </a:moveTo>
                <a:lnTo>
                  <a:pt x="630685" y="481796"/>
                </a:lnTo>
                <a:lnTo>
                  <a:pt x="765768" y="481796"/>
                </a:lnTo>
                <a:lnTo>
                  <a:pt x="764244" y="507247"/>
                </a:lnTo>
                <a:cubicBezTo>
                  <a:pt x="729415" y="775221"/>
                  <a:pt x="438740" y="771232"/>
                  <a:pt x="314548" y="724805"/>
                </a:cubicBezTo>
                <a:cubicBezTo>
                  <a:pt x="575776" y="921654"/>
                  <a:pt x="699581" y="865942"/>
                  <a:pt x="786244" y="825087"/>
                </a:cubicBezTo>
                <a:cubicBezTo>
                  <a:pt x="921036" y="758696"/>
                  <a:pt x="977368" y="577066"/>
                  <a:pt x="1009026" y="495352"/>
                </a:cubicBezTo>
                <a:lnTo>
                  <a:pt x="1014527" y="481796"/>
                </a:lnTo>
                <a:lnTo>
                  <a:pt x="1131504" y="481796"/>
                </a:lnTo>
                <a:close/>
                <a:moveTo>
                  <a:pt x="515647" y="813"/>
                </a:moveTo>
                <a:cubicBezTo>
                  <a:pt x="441209" y="-4758"/>
                  <a:pt x="388592" y="19384"/>
                  <a:pt x="345260" y="39811"/>
                </a:cubicBezTo>
                <a:cubicBezTo>
                  <a:pt x="210468" y="106202"/>
                  <a:pt x="154136" y="287832"/>
                  <a:pt x="122478" y="369547"/>
                </a:cubicBezTo>
                <a:lnTo>
                  <a:pt x="116977" y="383102"/>
                </a:lnTo>
                <a:lnTo>
                  <a:pt x="0" y="383102"/>
                </a:lnTo>
                <a:lnTo>
                  <a:pt x="250410" y="664813"/>
                </a:lnTo>
                <a:lnTo>
                  <a:pt x="500820" y="383102"/>
                </a:lnTo>
                <a:lnTo>
                  <a:pt x="365737" y="383102"/>
                </a:lnTo>
                <a:lnTo>
                  <a:pt x="367261" y="357651"/>
                </a:lnTo>
                <a:cubicBezTo>
                  <a:pt x="402090" y="89677"/>
                  <a:pt x="692765" y="93666"/>
                  <a:pt x="816956" y="140093"/>
                </a:cubicBezTo>
                <a:cubicBezTo>
                  <a:pt x="686342" y="41669"/>
                  <a:pt x="590084" y="6384"/>
                  <a:pt x="515647" y="813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3398443" y="6089400"/>
            <a:ext cx="1016396" cy="1104017"/>
          </a:xfrm>
          <a:custGeom>
            <a:avLst/>
            <a:gdLst>
              <a:gd name="T0" fmla="*/ 1189625 w 3584"/>
              <a:gd name="T1" fmla="*/ 397364 h 3892"/>
              <a:gd name="T2" fmla="*/ 468079 w 3584"/>
              <a:gd name="T3" fmla="*/ 397364 h 3892"/>
              <a:gd name="T4" fmla="*/ 468079 w 3584"/>
              <a:gd name="T5" fmla="*/ 217879 h 3892"/>
              <a:gd name="T6" fmla="*/ 1189625 w 3584"/>
              <a:gd name="T7" fmla="*/ 217879 h 3892"/>
              <a:gd name="T8" fmla="*/ 1189625 w 3584"/>
              <a:gd name="T9" fmla="*/ 397364 h 3892"/>
              <a:gd name="T10" fmla="*/ 468079 w 3584"/>
              <a:gd name="T11" fmla="*/ 0 h 3892"/>
              <a:gd name="T12" fmla="*/ 1189625 w 3584"/>
              <a:gd name="T13" fmla="*/ 0 h 3892"/>
              <a:gd name="T14" fmla="*/ 1189625 w 3584"/>
              <a:gd name="T15" fmla="*/ 144328 h 3892"/>
              <a:gd name="T16" fmla="*/ 468079 w 3584"/>
              <a:gd name="T17" fmla="*/ 144328 h 3892"/>
              <a:gd name="T18" fmla="*/ 468079 w 3584"/>
              <a:gd name="T19" fmla="*/ 0 h 3892"/>
              <a:gd name="T20" fmla="*/ 468079 w 3584"/>
              <a:gd name="T21" fmla="*/ 467678 h 3892"/>
              <a:gd name="T22" fmla="*/ 1189625 w 3584"/>
              <a:gd name="T23" fmla="*/ 467678 h 3892"/>
              <a:gd name="T24" fmla="*/ 1189625 w 3584"/>
              <a:gd name="T25" fmla="*/ 759571 h 3892"/>
              <a:gd name="T26" fmla="*/ 1657704 w 3584"/>
              <a:gd name="T27" fmla="*/ 759571 h 3892"/>
              <a:gd name="T28" fmla="*/ 828852 w 3584"/>
              <a:gd name="T29" fmla="*/ 1458081 h 3892"/>
              <a:gd name="T30" fmla="*/ 0 w 3584"/>
              <a:gd name="T31" fmla="*/ 759571 h 3892"/>
              <a:gd name="T32" fmla="*/ 468079 w 3584"/>
              <a:gd name="T33" fmla="*/ 759571 h 3892"/>
              <a:gd name="T34" fmla="*/ 468079 w 3584"/>
              <a:gd name="T35" fmla="*/ 467678 h 3892"/>
              <a:gd name="T36" fmla="*/ 84643 w 3584"/>
              <a:gd name="T37" fmla="*/ 1509891 h 3892"/>
              <a:gd name="T38" fmla="*/ 1573986 w 3584"/>
              <a:gd name="T39" fmla="*/ 1509891 h 3892"/>
              <a:gd name="T40" fmla="*/ 1656779 w 3584"/>
              <a:gd name="T41" fmla="*/ 1593157 h 3892"/>
              <a:gd name="T42" fmla="*/ 1656779 w 3584"/>
              <a:gd name="T43" fmla="*/ 1717131 h 3892"/>
              <a:gd name="T44" fmla="*/ 1573986 w 3584"/>
              <a:gd name="T45" fmla="*/ 1800397 h 3892"/>
              <a:gd name="T46" fmla="*/ 84643 w 3584"/>
              <a:gd name="T47" fmla="*/ 1800397 h 3892"/>
              <a:gd name="T48" fmla="*/ 1850 w 3584"/>
              <a:gd name="T49" fmla="*/ 1717131 h 3892"/>
              <a:gd name="T50" fmla="*/ 1850 w 3584"/>
              <a:gd name="T51" fmla="*/ 1593157 h 3892"/>
              <a:gd name="T52" fmla="*/ 84643 w 3584"/>
              <a:gd name="T53" fmla="*/ 1509891 h 389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584" h="3892">
                <a:moveTo>
                  <a:pt x="2572" y="859"/>
                </a:moveTo>
                <a:cubicBezTo>
                  <a:pt x="1012" y="859"/>
                  <a:pt x="1012" y="859"/>
                  <a:pt x="1012" y="859"/>
                </a:cubicBezTo>
                <a:cubicBezTo>
                  <a:pt x="1012" y="471"/>
                  <a:pt x="1012" y="471"/>
                  <a:pt x="1012" y="471"/>
                </a:cubicBezTo>
                <a:cubicBezTo>
                  <a:pt x="2572" y="471"/>
                  <a:pt x="2572" y="471"/>
                  <a:pt x="2572" y="471"/>
                </a:cubicBezTo>
                <a:lnTo>
                  <a:pt x="2572" y="859"/>
                </a:lnTo>
                <a:close/>
                <a:moveTo>
                  <a:pt x="1012" y="0"/>
                </a:moveTo>
                <a:cubicBezTo>
                  <a:pt x="2572" y="0"/>
                  <a:pt x="2572" y="0"/>
                  <a:pt x="2572" y="0"/>
                </a:cubicBezTo>
                <a:cubicBezTo>
                  <a:pt x="2572" y="312"/>
                  <a:pt x="2572" y="312"/>
                  <a:pt x="2572" y="312"/>
                </a:cubicBezTo>
                <a:cubicBezTo>
                  <a:pt x="1012" y="312"/>
                  <a:pt x="1012" y="312"/>
                  <a:pt x="1012" y="312"/>
                </a:cubicBezTo>
                <a:lnTo>
                  <a:pt x="1012" y="0"/>
                </a:lnTo>
                <a:close/>
                <a:moveTo>
                  <a:pt x="1012" y="1011"/>
                </a:moveTo>
                <a:cubicBezTo>
                  <a:pt x="2572" y="1011"/>
                  <a:pt x="2572" y="1011"/>
                  <a:pt x="2572" y="1011"/>
                </a:cubicBezTo>
                <a:cubicBezTo>
                  <a:pt x="2572" y="1642"/>
                  <a:pt x="2572" y="1642"/>
                  <a:pt x="2572" y="1642"/>
                </a:cubicBezTo>
                <a:cubicBezTo>
                  <a:pt x="3584" y="1642"/>
                  <a:pt x="3584" y="1642"/>
                  <a:pt x="3584" y="1642"/>
                </a:cubicBezTo>
                <a:cubicBezTo>
                  <a:pt x="1792" y="3152"/>
                  <a:pt x="1792" y="3152"/>
                  <a:pt x="1792" y="3152"/>
                </a:cubicBezTo>
                <a:cubicBezTo>
                  <a:pt x="0" y="1642"/>
                  <a:pt x="0" y="1642"/>
                  <a:pt x="0" y="1642"/>
                </a:cubicBezTo>
                <a:cubicBezTo>
                  <a:pt x="1012" y="1642"/>
                  <a:pt x="1012" y="1642"/>
                  <a:pt x="1012" y="1642"/>
                </a:cubicBezTo>
                <a:lnTo>
                  <a:pt x="1012" y="1011"/>
                </a:lnTo>
                <a:close/>
                <a:moveTo>
                  <a:pt x="183" y="3264"/>
                </a:moveTo>
                <a:cubicBezTo>
                  <a:pt x="3403" y="3264"/>
                  <a:pt x="3403" y="3264"/>
                  <a:pt x="3403" y="3264"/>
                </a:cubicBezTo>
                <a:cubicBezTo>
                  <a:pt x="3502" y="3264"/>
                  <a:pt x="3582" y="3345"/>
                  <a:pt x="3582" y="3444"/>
                </a:cubicBezTo>
                <a:cubicBezTo>
                  <a:pt x="3582" y="3712"/>
                  <a:pt x="3582" y="3712"/>
                  <a:pt x="3582" y="3712"/>
                </a:cubicBezTo>
                <a:cubicBezTo>
                  <a:pt x="3582" y="3811"/>
                  <a:pt x="3502" y="3892"/>
                  <a:pt x="3403" y="3892"/>
                </a:cubicBezTo>
                <a:cubicBezTo>
                  <a:pt x="183" y="3892"/>
                  <a:pt x="183" y="3892"/>
                  <a:pt x="183" y="3892"/>
                </a:cubicBezTo>
                <a:cubicBezTo>
                  <a:pt x="84" y="3892"/>
                  <a:pt x="4" y="3811"/>
                  <a:pt x="4" y="3712"/>
                </a:cubicBezTo>
                <a:cubicBezTo>
                  <a:pt x="4" y="3444"/>
                  <a:pt x="4" y="3444"/>
                  <a:pt x="4" y="3444"/>
                </a:cubicBezTo>
                <a:cubicBezTo>
                  <a:pt x="4" y="3345"/>
                  <a:pt x="84" y="3264"/>
                  <a:pt x="183" y="3264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6303359" y="6089400"/>
            <a:ext cx="1215728" cy="1183309"/>
          </a:xfrm>
          <a:custGeom>
            <a:avLst/>
            <a:gdLst>
              <a:gd name="T0" fmla="*/ 666817 w 2390775"/>
              <a:gd name="T1" fmla="*/ 1651200 h 2327275"/>
              <a:gd name="T2" fmla="*/ 566198 w 2390775"/>
              <a:gd name="T3" fmla="*/ 1648988 h 2327275"/>
              <a:gd name="T4" fmla="*/ 521900 w 2390775"/>
              <a:gd name="T5" fmla="*/ 1642352 h 2327275"/>
              <a:gd name="T6" fmla="*/ 451657 w 2390775"/>
              <a:gd name="T7" fmla="*/ 1625606 h 2327275"/>
              <a:gd name="T8" fmla="*/ 414954 w 2390775"/>
              <a:gd name="T9" fmla="*/ 1611703 h 2327275"/>
              <a:gd name="T10" fmla="*/ 386794 w 2390775"/>
              <a:gd name="T11" fmla="*/ 1596536 h 2327275"/>
              <a:gd name="T12" fmla="*/ 361480 w 2390775"/>
              <a:gd name="T13" fmla="*/ 1577261 h 2327275"/>
              <a:gd name="T14" fmla="*/ 340280 w 2390775"/>
              <a:gd name="T15" fmla="*/ 1553247 h 2327275"/>
              <a:gd name="T16" fmla="*/ 888937 w 2390775"/>
              <a:gd name="T17" fmla="*/ 1206621 h 2327275"/>
              <a:gd name="T18" fmla="*/ 1840488 w 2390775"/>
              <a:gd name="T19" fmla="*/ 1219287 h 2327275"/>
              <a:gd name="T20" fmla="*/ 1623069 w 2390775"/>
              <a:gd name="T21" fmla="*/ 1586618 h 2327275"/>
              <a:gd name="T22" fmla="*/ 1603447 w 2390775"/>
              <a:gd name="T23" fmla="*/ 1604668 h 2327275"/>
              <a:gd name="T24" fmla="*/ 1586041 w 2390775"/>
              <a:gd name="T25" fmla="*/ 1615435 h 2327275"/>
              <a:gd name="T26" fmla="*/ 1564203 w 2390775"/>
              <a:gd name="T27" fmla="*/ 1624302 h 2327275"/>
              <a:gd name="T28" fmla="*/ 1537619 w 2390775"/>
              <a:gd name="T29" fmla="*/ 1631584 h 2327275"/>
              <a:gd name="T30" fmla="*/ 1504706 w 2390775"/>
              <a:gd name="T31" fmla="*/ 1636335 h 2327275"/>
              <a:gd name="T32" fmla="*/ 1344252 w 2390775"/>
              <a:gd name="T33" fmla="*/ 1642035 h 2327275"/>
              <a:gd name="T34" fmla="*/ 1310389 w 2390775"/>
              <a:gd name="T35" fmla="*/ 991605 h 2327275"/>
              <a:gd name="T36" fmla="*/ 441594 w 2390775"/>
              <a:gd name="T37" fmla="*/ 1195662 h 2327275"/>
              <a:gd name="T38" fmla="*/ 81238 w 2390775"/>
              <a:gd name="T39" fmla="*/ 1104844 h 2327275"/>
              <a:gd name="T40" fmla="*/ 72704 w 2390775"/>
              <a:gd name="T41" fmla="*/ 1075414 h 2327275"/>
              <a:gd name="T42" fmla="*/ 71439 w 2390775"/>
              <a:gd name="T43" fmla="*/ 1055795 h 2327275"/>
              <a:gd name="T44" fmla="*/ 73335 w 2390775"/>
              <a:gd name="T45" fmla="*/ 1033327 h 2327275"/>
              <a:gd name="T46" fmla="*/ 79342 w 2390775"/>
              <a:gd name="T47" fmla="*/ 1007378 h 2327275"/>
              <a:gd name="T48" fmla="*/ 89773 w 2390775"/>
              <a:gd name="T49" fmla="*/ 977316 h 2327275"/>
              <a:gd name="T50" fmla="*/ 110320 w 2390775"/>
              <a:gd name="T51" fmla="*/ 933964 h 2327275"/>
              <a:gd name="T52" fmla="*/ 509555 w 2390775"/>
              <a:gd name="T53" fmla="*/ 642520 h 2327275"/>
              <a:gd name="T54" fmla="*/ 1847476 w 2390775"/>
              <a:gd name="T55" fmla="*/ 860382 h 2327275"/>
              <a:gd name="T56" fmla="*/ 1866124 w 2390775"/>
              <a:gd name="T57" fmla="*/ 899590 h 2327275"/>
              <a:gd name="T58" fmla="*/ 1881611 w 2390775"/>
              <a:gd name="T59" fmla="*/ 941329 h 2327275"/>
              <a:gd name="T60" fmla="*/ 1899627 w 2390775"/>
              <a:gd name="T61" fmla="*/ 1008363 h 2327275"/>
              <a:gd name="T62" fmla="*/ 1904368 w 2390775"/>
              <a:gd name="T63" fmla="*/ 1046940 h 2327275"/>
              <a:gd name="T64" fmla="*/ 1904052 w 2390775"/>
              <a:gd name="T65" fmla="*/ 1078876 h 2327275"/>
              <a:gd name="T66" fmla="*/ 1898679 w 2390775"/>
              <a:gd name="T67" fmla="*/ 1110496 h 2327275"/>
              <a:gd name="T68" fmla="*/ 1886036 w 2390775"/>
              <a:gd name="T69" fmla="*/ 1139903 h 2327275"/>
              <a:gd name="T70" fmla="*/ 1704931 w 2390775"/>
              <a:gd name="T71" fmla="*/ 607105 h 2327275"/>
              <a:gd name="T72" fmla="*/ 1269206 w 2390775"/>
              <a:gd name="T73" fmla="*/ 633 h 2327275"/>
              <a:gd name="T74" fmla="*/ 1298604 w 2390775"/>
              <a:gd name="T75" fmla="*/ 7913 h 2327275"/>
              <a:gd name="T76" fmla="*/ 1316622 w 2390775"/>
              <a:gd name="T77" fmla="*/ 16460 h 2327275"/>
              <a:gd name="T78" fmla="*/ 1334957 w 2390775"/>
              <a:gd name="T79" fmla="*/ 29437 h 2327275"/>
              <a:gd name="T80" fmla="*/ 1354556 w 2390775"/>
              <a:gd name="T81" fmla="*/ 47796 h 2327275"/>
              <a:gd name="T82" fmla="*/ 1374787 w 2390775"/>
              <a:gd name="T83" fmla="*/ 71853 h 2327275"/>
              <a:gd name="T84" fmla="*/ 1402289 w 2390775"/>
              <a:gd name="T85" fmla="*/ 111420 h 2327275"/>
              <a:gd name="T86" fmla="*/ 1454131 w 2390775"/>
              <a:gd name="T87" fmla="*/ 603311 h 2327275"/>
              <a:gd name="T88" fmla="*/ 851305 w 2390775"/>
              <a:gd name="T89" fmla="*/ 0 h 2327275"/>
              <a:gd name="T90" fmla="*/ 776986 w 2390775"/>
              <a:gd name="T91" fmla="*/ 648844 h 2327275"/>
              <a:gd name="T92" fmla="*/ 537523 w 2390775"/>
              <a:gd name="T93" fmla="*/ 174396 h 2327275"/>
              <a:gd name="T94" fmla="*/ 561912 w 2390775"/>
              <a:gd name="T95" fmla="*/ 138631 h 2327275"/>
              <a:gd name="T96" fmla="*/ 590420 w 2390775"/>
              <a:gd name="T97" fmla="*/ 103815 h 2327275"/>
              <a:gd name="T98" fmla="*/ 639199 w 2390775"/>
              <a:gd name="T99" fmla="*/ 54439 h 2327275"/>
              <a:gd name="T100" fmla="*/ 670241 w 2390775"/>
              <a:gd name="T101" fmla="*/ 30701 h 2327275"/>
              <a:gd name="T102" fmla="*/ 698115 w 2390775"/>
              <a:gd name="T103" fmla="*/ 15192 h 2327275"/>
              <a:gd name="T104" fmla="*/ 728206 w 2390775"/>
              <a:gd name="T105" fmla="*/ 4114 h 2327275"/>
              <a:gd name="T106" fmla="*/ 759565 w 2390775"/>
              <a:gd name="T107" fmla="*/ 0 h 232727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90775" h="2327275">
                <a:moveTo>
                  <a:pt x="1115616" y="1514475"/>
                </a:moveTo>
                <a:lnTo>
                  <a:pt x="1116013" y="2073275"/>
                </a:lnTo>
                <a:lnTo>
                  <a:pt x="959557" y="2072879"/>
                </a:lnTo>
                <a:lnTo>
                  <a:pt x="836855" y="2072482"/>
                </a:lnTo>
                <a:lnTo>
                  <a:pt x="750685" y="2072085"/>
                </a:lnTo>
                <a:lnTo>
                  <a:pt x="737978" y="2071689"/>
                </a:lnTo>
                <a:lnTo>
                  <a:pt x="724080" y="2070896"/>
                </a:lnTo>
                <a:lnTo>
                  <a:pt x="710579" y="2069706"/>
                </a:lnTo>
                <a:lnTo>
                  <a:pt x="696680" y="2067723"/>
                </a:lnTo>
                <a:lnTo>
                  <a:pt x="682782" y="2065740"/>
                </a:lnTo>
                <a:lnTo>
                  <a:pt x="668487" y="2063757"/>
                </a:lnTo>
                <a:lnTo>
                  <a:pt x="654985" y="2061377"/>
                </a:lnTo>
                <a:lnTo>
                  <a:pt x="641087" y="2058998"/>
                </a:lnTo>
                <a:lnTo>
                  <a:pt x="614482" y="2053049"/>
                </a:lnTo>
                <a:lnTo>
                  <a:pt x="589465" y="2046703"/>
                </a:lnTo>
                <a:lnTo>
                  <a:pt x="566830" y="2040358"/>
                </a:lnTo>
                <a:lnTo>
                  <a:pt x="556903" y="2037185"/>
                </a:lnTo>
                <a:lnTo>
                  <a:pt x="547769" y="2034012"/>
                </a:lnTo>
                <a:lnTo>
                  <a:pt x="529503" y="2026874"/>
                </a:lnTo>
                <a:lnTo>
                  <a:pt x="520767" y="2022908"/>
                </a:lnTo>
                <a:lnTo>
                  <a:pt x="512031" y="2018149"/>
                </a:lnTo>
                <a:lnTo>
                  <a:pt x="502898" y="2013786"/>
                </a:lnTo>
                <a:lnTo>
                  <a:pt x="493765" y="2009027"/>
                </a:lnTo>
                <a:lnTo>
                  <a:pt x="485426" y="2003871"/>
                </a:lnTo>
                <a:lnTo>
                  <a:pt x="477087" y="1998319"/>
                </a:lnTo>
                <a:lnTo>
                  <a:pt x="468747" y="1992370"/>
                </a:lnTo>
                <a:lnTo>
                  <a:pt x="461203" y="1986421"/>
                </a:lnTo>
                <a:lnTo>
                  <a:pt x="453658" y="1979679"/>
                </a:lnTo>
                <a:lnTo>
                  <a:pt x="446113" y="1972541"/>
                </a:lnTo>
                <a:lnTo>
                  <a:pt x="439362" y="1965402"/>
                </a:lnTo>
                <a:lnTo>
                  <a:pt x="433009" y="1957470"/>
                </a:lnTo>
                <a:lnTo>
                  <a:pt x="427052" y="1949538"/>
                </a:lnTo>
                <a:lnTo>
                  <a:pt x="421890" y="1941210"/>
                </a:lnTo>
                <a:lnTo>
                  <a:pt x="400050" y="1903930"/>
                </a:lnTo>
                <a:lnTo>
                  <a:pt x="616864" y="1518045"/>
                </a:lnTo>
                <a:lnTo>
                  <a:pt x="1115616" y="1514475"/>
                </a:lnTo>
                <a:close/>
                <a:moveTo>
                  <a:pt x="1644538" y="1244600"/>
                </a:moveTo>
                <a:lnTo>
                  <a:pt x="1644538" y="1533950"/>
                </a:lnTo>
                <a:lnTo>
                  <a:pt x="1919386" y="1532757"/>
                </a:lnTo>
                <a:lnTo>
                  <a:pt x="2309813" y="1530372"/>
                </a:lnTo>
                <a:lnTo>
                  <a:pt x="2054824" y="1965986"/>
                </a:lnTo>
                <a:lnTo>
                  <a:pt x="2049263" y="1974333"/>
                </a:lnTo>
                <a:lnTo>
                  <a:pt x="2043703" y="1983077"/>
                </a:lnTo>
                <a:lnTo>
                  <a:pt x="2036951" y="1991423"/>
                </a:lnTo>
                <a:lnTo>
                  <a:pt x="2029802" y="1999373"/>
                </a:lnTo>
                <a:lnTo>
                  <a:pt x="2021858" y="2006924"/>
                </a:lnTo>
                <a:lnTo>
                  <a:pt x="2017092" y="2010501"/>
                </a:lnTo>
                <a:lnTo>
                  <a:pt x="2012326" y="2014078"/>
                </a:lnTo>
                <a:lnTo>
                  <a:pt x="2007162" y="2017656"/>
                </a:lnTo>
                <a:lnTo>
                  <a:pt x="2001999" y="2020835"/>
                </a:lnTo>
                <a:lnTo>
                  <a:pt x="1996439" y="2024412"/>
                </a:lnTo>
                <a:lnTo>
                  <a:pt x="1990481" y="2027592"/>
                </a:lnTo>
                <a:lnTo>
                  <a:pt x="1984126" y="2030772"/>
                </a:lnTo>
                <a:lnTo>
                  <a:pt x="1977771" y="2033554"/>
                </a:lnTo>
                <a:lnTo>
                  <a:pt x="1970622" y="2036336"/>
                </a:lnTo>
                <a:lnTo>
                  <a:pt x="1963075" y="2038721"/>
                </a:lnTo>
                <a:lnTo>
                  <a:pt x="1955132" y="2041503"/>
                </a:lnTo>
                <a:lnTo>
                  <a:pt x="1947188" y="2043490"/>
                </a:lnTo>
                <a:lnTo>
                  <a:pt x="1938450" y="2045875"/>
                </a:lnTo>
                <a:lnTo>
                  <a:pt x="1929712" y="2047862"/>
                </a:lnTo>
                <a:lnTo>
                  <a:pt x="1919783" y="2049452"/>
                </a:lnTo>
                <a:lnTo>
                  <a:pt x="1909853" y="2051042"/>
                </a:lnTo>
                <a:lnTo>
                  <a:pt x="1899527" y="2052632"/>
                </a:lnTo>
                <a:lnTo>
                  <a:pt x="1888406" y="2053824"/>
                </a:lnTo>
                <a:lnTo>
                  <a:pt x="1877285" y="2055017"/>
                </a:lnTo>
                <a:lnTo>
                  <a:pt x="1864972" y="2055812"/>
                </a:lnTo>
                <a:lnTo>
                  <a:pt x="1839155" y="2057004"/>
                </a:lnTo>
                <a:lnTo>
                  <a:pt x="1687036" y="2060979"/>
                </a:lnTo>
                <a:lnTo>
                  <a:pt x="1642552" y="2062171"/>
                </a:lnTo>
                <a:lnTo>
                  <a:pt x="1644140" y="2327275"/>
                </a:lnTo>
                <a:lnTo>
                  <a:pt x="1273175" y="1801439"/>
                </a:lnTo>
                <a:lnTo>
                  <a:pt x="1644538" y="1244600"/>
                </a:lnTo>
                <a:close/>
                <a:moveTo>
                  <a:pt x="639492" y="806450"/>
                </a:moveTo>
                <a:lnTo>
                  <a:pt x="939800" y="1403808"/>
                </a:lnTo>
                <a:lnTo>
                  <a:pt x="688684" y="1261221"/>
                </a:lnTo>
                <a:lnTo>
                  <a:pt x="554200" y="1500720"/>
                </a:lnTo>
                <a:lnTo>
                  <a:pt x="363781" y="1841500"/>
                </a:lnTo>
                <a:lnTo>
                  <a:pt x="111078" y="1404603"/>
                </a:lnTo>
                <a:lnTo>
                  <a:pt x="106318" y="1395865"/>
                </a:lnTo>
                <a:lnTo>
                  <a:pt x="101954" y="1386730"/>
                </a:lnTo>
                <a:lnTo>
                  <a:pt x="97987" y="1376403"/>
                </a:lnTo>
                <a:lnTo>
                  <a:pt x="94813" y="1366473"/>
                </a:lnTo>
                <a:lnTo>
                  <a:pt x="92036" y="1355750"/>
                </a:lnTo>
                <a:lnTo>
                  <a:pt x="91243" y="1349792"/>
                </a:lnTo>
                <a:lnTo>
                  <a:pt x="90449" y="1344231"/>
                </a:lnTo>
                <a:lnTo>
                  <a:pt x="90053" y="1337877"/>
                </a:lnTo>
                <a:lnTo>
                  <a:pt x="89656" y="1331919"/>
                </a:lnTo>
                <a:lnTo>
                  <a:pt x="89656" y="1325167"/>
                </a:lnTo>
                <a:lnTo>
                  <a:pt x="89656" y="1318415"/>
                </a:lnTo>
                <a:lnTo>
                  <a:pt x="90053" y="1311265"/>
                </a:lnTo>
                <a:lnTo>
                  <a:pt x="90846" y="1304116"/>
                </a:lnTo>
                <a:lnTo>
                  <a:pt x="92036" y="1296967"/>
                </a:lnTo>
                <a:lnTo>
                  <a:pt x="93226" y="1289421"/>
                </a:lnTo>
                <a:lnTo>
                  <a:pt x="95210" y="1281080"/>
                </a:lnTo>
                <a:lnTo>
                  <a:pt x="97193" y="1272739"/>
                </a:lnTo>
                <a:lnTo>
                  <a:pt x="99574" y="1264398"/>
                </a:lnTo>
                <a:lnTo>
                  <a:pt x="101954" y="1255263"/>
                </a:lnTo>
                <a:lnTo>
                  <a:pt x="105127" y="1246128"/>
                </a:lnTo>
                <a:lnTo>
                  <a:pt x="108698" y="1236596"/>
                </a:lnTo>
                <a:lnTo>
                  <a:pt x="112665" y="1226666"/>
                </a:lnTo>
                <a:lnTo>
                  <a:pt x="116632" y="1216737"/>
                </a:lnTo>
                <a:lnTo>
                  <a:pt x="121392" y="1206013"/>
                </a:lnTo>
                <a:lnTo>
                  <a:pt x="126550" y="1195289"/>
                </a:lnTo>
                <a:lnTo>
                  <a:pt x="138451" y="1172253"/>
                </a:lnTo>
                <a:lnTo>
                  <a:pt x="209462" y="1038006"/>
                </a:lnTo>
                <a:lnTo>
                  <a:pt x="230884" y="998685"/>
                </a:lnTo>
                <a:lnTo>
                  <a:pt x="0" y="869205"/>
                </a:lnTo>
                <a:lnTo>
                  <a:pt x="639492" y="806450"/>
                </a:lnTo>
                <a:close/>
                <a:moveTo>
                  <a:pt x="2139688" y="762000"/>
                </a:moveTo>
                <a:lnTo>
                  <a:pt x="2216641" y="898525"/>
                </a:lnTo>
                <a:lnTo>
                  <a:pt x="2276537" y="1004887"/>
                </a:lnTo>
                <a:lnTo>
                  <a:pt x="2318583" y="1079897"/>
                </a:lnTo>
                <a:lnTo>
                  <a:pt x="2324533" y="1091406"/>
                </a:lnTo>
                <a:lnTo>
                  <a:pt x="2330483" y="1103709"/>
                </a:lnTo>
                <a:lnTo>
                  <a:pt x="2336432" y="1116409"/>
                </a:lnTo>
                <a:lnTo>
                  <a:pt x="2341986" y="1129109"/>
                </a:lnTo>
                <a:lnTo>
                  <a:pt x="2347142" y="1141809"/>
                </a:lnTo>
                <a:lnTo>
                  <a:pt x="2352299" y="1155303"/>
                </a:lnTo>
                <a:lnTo>
                  <a:pt x="2357059" y="1168400"/>
                </a:lnTo>
                <a:lnTo>
                  <a:pt x="2361422" y="1181497"/>
                </a:lnTo>
                <a:lnTo>
                  <a:pt x="2369355" y="1207690"/>
                </a:lnTo>
                <a:lnTo>
                  <a:pt x="2376099" y="1232297"/>
                </a:lnTo>
                <a:lnTo>
                  <a:pt x="2382048" y="1255315"/>
                </a:lnTo>
                <a:lnTo>
                  <a:pt x="2384032" y="1265634"/>
                </a:lnTo>
                <a:lnTo>
                  <a:pt x="2385618" y="1275556"/>
                </a:lnTo>
                <a:lnTo>
                  <a:pt x="2388395" y="1294606"/>
                </a:lnTo>
                <a:lnTo>
                  <a:pt x="2389188" y="1304528"/>
                </a:lnTo>
                <a:lnTo>
                  <a:pt x="2389982" y="1314053"/>
                </a:lnTo>
                <a:lnTo>
                  <a:pt x="2390378" y="1323975"/>
                </a:lnTo>
                <a:lnTo>
                  <a:pt x="2390775" y="1334294"/>
                </a:lnTo>
                <a:lnTo>
                  <a:pt x="2390378" y="1344215"/>
                </a:lnTo>
                <a:lnTo>
                  <a:pt x="2389585" y="1354137"/>
                </a:lnTo>
                <a:lnTo>
                  <a:pt x="2388792" y="1364059"/>
                </a:lnTo>
                <a:lnTo>
                  <a:pt x="2387205" y="1373981"/>
                </a:lnTo>
                <a:lnTo>
                  <a:pt x="2385222" y="1384300"/>
                </a:lnTo>
                <a:lnTo>
                  <a:pt x="2382842" y="1393825"/>
                </a:lnTo>
                <a:lnTo>
                  <a:pt x="2379272" y="1403350"/>
                </a:lnTo>
                <a:lnTo>
                  <a:pt x="2375702" y="1412478"/>
                </a:lnTo>
                <a:lnTo>
                  <a:pt x="2371735" y="1421606"/>
                </a:lnTo>
                <a:lnTo>
                  <a:pt x="2366975" y="1430734"/>
                </a:lnTo>
                <a:lnTo>
                  <a:pt x="2345556" y="1467644"/>
                </a:lnTo>
                <a:lnTo>
                  <a:pt x="1902485" y="1470025"/>
                </a:lnTo>
                <a:lnTo>
                  <a:pt x="1654175" y="1038225"/>
                </a:lnTo>
                <a:lnTo>
                  <a:pt x="2139688" y="762000"/>
                </a:lnTo>
                <a:close/>
                <a:moveTo>
                  <a:pt x="1068388" y="0"/>
                </a:moveTo>
                <a:lnTo>
                  <a:pt x="1572620" y="0"/>
                </a:lnTo>
                <a:lnTo>
                  <a:pt x="1582538" y="0"/>
                </a:lnTo>
                <a:lnTo>
                  <a:pt x="1592853" y="794"/>
                </a:lnTo>
                <a:lnTo>
                  <a:pt x="1603565" y="2384"/>
                </a:lnTo>
                <a:lnTo>
                  <a:pt x="1613879" y="4767"/>
                </a:lnTo>
                <a:lnTo>
                  <a:pt x="1624591" y="7946"/>
                </a:lnTo>
                <a:lnTo>
                  <a:pt x="1629748" y="9932"/>
                </a:lnTo>
                <a:lnTo>
                  <a:pt x="1635302" y="11919"/>
                </a:lnTo>
                <a:lnTo>
                  <a:pt x="1640856" y="14700"/>
                </a:lnTo>
                <a:lnTo>
                  <a:pt x="1646807" y="17481"/>
                </a:lnTo>
                <a:lnTo>
                  <a:pt x="1652361" y="20659"/>
                </a:lnTo>
                <a:lnTo>
                  <a:pt x="1657915" y="24235"/>
                </a:lnTo>
                <a:lnTo>
                  <a:pt x="1663866" y="27810"/>
                </a:lnTo>
                <a:lnTo>
                  <a:pt x="1669420" y="32181"/>
                </a:lnTo>
                <a:lnTo>
                  <a:pt x="1675371" y="36948"/>
                </a:lnTo>
                <a:lnTo>
                  <a:pt x="1681322" y="41716"/>
                </a:lnTo>
                <a:lnTo>
                  <a:pt x="1687273" y="47675"/>
                </a:lnTo>
                <a:lnTo>
                  <a:pt x="1693620" y="53634"/>
                </a:lnTo>
                <a:lnTo>
                  <a:pt x="1699968" y="59991"/>
                </a:lnTo>
                <a:lnTo>
                  <a:pt x="1706315" y="66745"/>
                </a:lnTo>
                <a:lnTo>
                  <a:pt x="1712663" y="73896"/>
                </a:lnTo>
                <a:lnTo>
                  <a:pt x="1719010" y="81445"/>
                </a:lnTo>
                <a:lnTo>
                  <a:pt x="1725358" y="90185"/>
                </a:lnTo>
                <a:lnTo>
                  <a:pt x="1732102" y="98926"/>
                </a:lnTo>
                <a:lnTo>
                  <a:pt x="1739243" y="108063"/>
                </a:lnTo>
                <a:lnTo>
                  <a:pt x="1745987" y="117996"/>
                </a:lnTo>
                <a:lnTo>
                  <a:pt x="1759873" y="139847"/>
                </a:lnTo>
                <a:lnTo>
                  <a:pt x="1840010" y="268569"/>
                </a:lnTo>
                <a:lnTo>
                  <a:pt x="1863417" y="306709"/>
                </a:lnTo>
                <a:lnTo>
                  <a:pt x="2090738" y="171233"/>
                </a:lnTo>
                <a:lnTo>
                  <a:pt x="1824935" y="757238"/>
                </a:lnTo>
                <a:lnTo>
                  <a:pt x="1158047" y="718303"/>
                </a:lnTo>
                <a:lnTo>
                  <a:pt x="1407188" y="572100"/>
                </a:lnTo>
                <a:lnTo>
                  <a:pt x="1267145" y="335711"/>
                </a:lnTo>
                <a:lnTo>
                  <a:pt x="1068388" y="0"/>
                </a:lnTo>
                <a:close/>
                <a:moveTo>
                  <a:pt x="953254" y="0"/>
                </a:moveTo>
                <a:lnTo>
                  <a:pt x="996186" y="0"/>
                </a:lnTo>
                <a:lnTo>
                  <a:pt x="1222376" y="381372"/>
                </a:lnTo>
                <a:lnTo>
                  <a:pt x="975117" y="814388"/>
                </a:lnTo>
                <a:lnTo>
                  <a:pt x="490538" y="534318"/>
                </a:lnTo>
                <a:lnTo>
                  <a:pt x="569247" y="398851"/>
                </a:lnTo>
                <a:lnTo>
                  <a:pt x="630863" y="293180"/>
                </a:lnTo>
                <a:lnTo>
                  <a:pt x="674591" y="218891"/>
                </a:lnTo>
                <a:lnTo>
                  <a:pt x="681349" y="207768"/>
                </a:lnTo>
                <a:lnTo>
                  <a:pt x="689299" y="196645"/>
                </a:lnTo>
                <a:lnTo>
                  <a:pt x="697249" y="185521"/>
                </a:lnTo>
                <a:lnTo>
                  <a:pt x="705200" y="174001"/>
                </a:lnTo>
                <a:lnTo>
                  <a:pt x="713945" y="162877"/>
                </a:lnTo>
                <a:lnTo>
                  <a:pt x="722691" y="151754"/>
                </a:lnTo>
                <a:lnTo>
                  <a:pt x="731834" y="141028"/>
                </a:lnTo>
                <a:lnTo>
                  <a:pt x="740977" y="130302"/>
                </a:lnTo>
                <a:lnTo>
                  <a:pt x="759263" y="110439"/>
                </a:lnTo>
                <a:lnTo>
                  <a:pt x="777549" y="92165"/>
                </a:lnTo>
                <a:lnTo>
                  <a:pt x="794245" y="75480"/>
                </a:lnTo>
                <a:lnTo>
                  <a:pt x="802195" y="68329"/>
                </a:lnTo>
                <a:lnTo>
                  <a:pt x="809748" y="61973"/>
                </a:lnTo>
                <a:lnTo>
                  <a:pt x="824854" y="50452"/>
                </a:lnTo>
                <a:lnTo>
                  <a:pt x="832804" y="44493"/>
                </a:lnTo>
                <a:lnTo>
                  <a:pt x="841152" y="38534"/>
                </a:lnTo>
                <a:lnTo>
                  <a:pt x="849500" y="33370"/>
                </a:lnTo>
                <a:lnTo>
                  <a:pt x="857848" y="28206"/>
                </a:lnTo>
                <a:lnTo>
                  <a:pt x="866991" y="23438"/>
                </a:lnTo>
                <a:lnTo>
                  <a:pt x="876134" y="19068"/>
                </a:lnTo>
                <a:lnTo>
                  <a:pt x="884880" y="14699"/>
                </a:lnTo>
                <a:lnTo>
                  <a:pt x="894420" y="11123"/>
                </a:lnTo>
                <a:lnTo>
                  <a:pt x="903961" y="7945"/>
                </a:lnTo>
                <a:lnTo>
                  <a:pt x="913899" y="5164"/>
                </a:lnTo>
                <a:lnTo>
                  <a:pt x="923439" y="2781"/>
                </a:lnTo>
                <a:lnTo>
                  <a:pt x="933377" y="1192"/>
                </a:lnTo>
                <a:lnTo>
                  <a:pt x="943316" y="397"/>
                </a:lnTo>
                <a:lnTo>
                  <a:pt x="953254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KSO_Shape"/>
          <p:cNvSpPr>
            <a:spLocks/>
          </p:cNvSpPr>
          <p:nvPr/>
        </p:nvSpPr>
        <p:spPr bwMode="auto">
          <a:xfrm>
            <a:off x="9282117" y="6324081"/>
            <a:ext cx="1664861" cy="790809"/>
          </a:xfrm>
          <a:custGeom>
            <a:avLst/>
            <a:gdLst>
              <a:gd name="T0" fmla="*/ 158052313 w 4376"/>
              <a:gd name="T1" fmla="*/ 393937331 h 2080"/>
              <a:gd name="T2" fmla="*/ 184394510 w 4376"/>
              <a:gd name="T3" fmla="*/ 262119666 h 2080"/>
              <a:gd name="T4" fmla="*/ 0 w 4376"/>
              <a:gd name="T5" fmla="*/ 262119666 h 2080"/>
              <a:gd name="T6" fmla="*/ 0 w 4376"/>
              <a:gd name="T7" fmla="*/ 131627990 h 2080"/>
              <a:gd name="T8" fmla="*/ 184394510 w 4376"/>
              <a:gd name="T9" fmla="*/ 131627990 h 2080"/>
              <a:gd name="T10" fmla="*/ 158052313 w 4376"/>
              <a:gd name="T11" fmla="*/ 0 h 2080"/>
              <a:gd name="T12" fmla="*/ 414650937 w 4376"/>
              <a:gd name="T13" fmla="*/ 196968666 h 2080"/>
              <a:gd name="T14" fmla="*/ 158052313 w 4376"/>
              <a:gd name="T15" fmla="*/ 393937331 h 2080"/>
              <a:gd name="T16" fmla="*/ 644717561 w 4376"/>
              <a:gd name="T17" fmla="*/ 262119666 h 2080"/>
              <a:gd name="T18" fmla="*/ 671249561 w 4376"/>
              <a:gd name="T19" fmla="*/ 393937331 h 2080"/>
              <a:gd name="T20" fmla="*/ 414650937 w 4376"/>
              <a:gd name="T21" fmla="*/ 196968666 h 2080"/>
              <a:gd name="T22" fmla="*/ 671249561 w 4376"/>
              <a:gd name="T23" fmla="*/ 0 h 2080"/>
              <a:gd name="T24" fmla="*/ 644717561 w 4376"/>
              <a:gd name="T25" fmla="*/ 131627990 h 2080"/>
              <a:gd name="T26" fmla="*/ 829301874 w 4376"/>
              <a:gd name="T27" fmla="*/ 131627990 h 2080"/>
              <a:gd name="T28" fmla="*/ 829301874 w 4376"/>
              <a:gd name="T29" fmla="*/ 262119666 h 2080"/>
              <a:gd name="T30" fmla="*/ 644717561 w 4376"/>
              <a:gd name="T31" fmla="*/ 262119666 h 208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376" h="2080">
                <a:moveTo>
                  <a:pt x="834" y="2080"/>
                </a:moveTo>
                <a:lnTo>
                  <a:pt x="973" y="1384"/>
                </a:lnTo>
                <a:lnTo>
                  <a:pt x="0" y="1384"/>
                </a:lnTo>
                <a:lnTo>
                  <a:pt x="0" y="695"/>
                </a:lnTo>
                <a:lnTo>
                  <a:pt x="973" y="695"/>
                </a:lnTo>
                <a:lnTo>
                  <a:pt x="834" y="0"/>
                </a:lnTo>
                <a:lnTo>
                  <a:pt x="2188" y="1040"/>
                </a:lnTo>
                <a:lnTo>
                  <a:pt x="834" y="2080"/>
                </a:lnTo>
                <a:close/>
                <a:moveTo>
                  <a:pt x="3402" y="1384"/>
                </a:moveTo>
                <a:lnTo>
                  <a:pt x="3542" y="2080"/>
                </a:lnTo>
                <a:lnTo>
                  <a:pt x="2188" y="1040"/>
                </a:lnTo>
                <a:lnTo>
                  <a:pt x="3542" y="0"/>
                </a:lnTo>
                <a:lnTo>
                  <a:pt x="3402" y="695"/>
                </a:lnTo>
                <a:lnTo>
                  <a:pt x="4376" y="695"/>
                </a:lnTo>
                <a:lnTo>
                  <a:pt x="4376" y="1384"/>
                </a:lnTo>
                <a:lnTo>
                  <a:pt x="3402" y="138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KSO_Shape"/>
          <p:cNvSpPr>
            <a:spLocks/>
          </p:cNvSpPr>
          <p:nvPr/>
        </p:nvSpPr>
        <p:spPr bwMode="auto">
          <a:xfrm>
            <a:off x="601166" y="1775593"/>
            <a:ext cx="1582616" cy="1136846"/>
          </a:xfrm>
          <a:custGeom>
            <a:avLst/>
            <a:gdLst>
              <a:gd name="T0" fmla="*/ 1474208 w 1287463"/>
              <a:gd name="T1" fmla="*/ 791682 h 923926"/>
              <a:gd name="T2" fmla="*/ 1115344 w 1287463"/>
              <a:gd name="T3" fmla="*/ 1188217 h 923926"/>
              <a:gd name="T4" fmla="*/ 1091107 w 1287463"/>
              <a:gd name="T5" fmla="*/ 1185469 h 923926"/>
              <a:gd name="T6" fmla="*/ 1068825 w 1287463"/>
              <a:gd name="T7" fmla="*/ 1177617 h 923926"/>
              <a:gd name="T8" fmla="*/ 1048888 w 1287463"/>
              <a:gd name="T9" fmla="*/ 1165446 h 923926"/>
              <a:gd name="T10" fmla="*/ 1031689 w 1287463"/>
              <a:gd name="T11" fmla="*/ 1148171 h 923926"/>
              <a:gd name="T12" fmla="*/ 107660 w 1287463"/>
              <a:gd name="T13" fmla="*/ 181046 h 923926"/>
              <a:gd name="T14" fmla="*/ 485059 w 1287463"/>
              <a:gd name="T15" fmla="*/ 183004 h 923926"/>
              <a:gd name="T16" fmla="*/ 507766 w 1287463"/>
              <a:gd name="T17" fmla="*/ 189268 h 923926"/>
              <a:gd name="T18" fmla="*/ 528905 w 1287463"/>
              <a:gd name="T19" fmla="*/ 200622 h 923926"/>
              <a:gd name="T20" fmla="*/ 546914 w 1287463"/>
              <a:gd name="T21" fmla="*/ 216285 h 923926"/>
              <a:gd name="T22" fmla="*/ 416156 w 1287463"/>
              <a:gd name="T23" fmla="*/ 396780 h 923926"/>
              <a:gd name="T24" fmla="*/ 91218 w 1287463"/>
              <a:gd name="T25" fmla="*/ 395604 h 923926"/>
              <a:gd name="T26" fmla="*/ 70469 w 1287463"/>
              <a:gd name="T27" fmla="*/ 390515 h 923926"/>
              <a:gd name="T28" fmla="*/ 51677 w 1287463"/>
              <a:gd name="T29" fmla="*/ 381510 h 923926"/>
              <a:gd name="T30" fmla="*/ 35234 w 1287463"/>
              <a:gd name="T31" fmla="*/ 368982 h 923926"/>
              <a:gd name="T32" fmla="*/ 21532 w 1287463"/>
              <a:gd name="T33" fmla="*/ 353711 h 923926"/>
              <a:gd name="T34" fmla="*/ 10179 w 1287463"/>
              <a:gd name="T35" fmla="*/ 335701 h 923926"/>
              <a:gd name="T36" fmla="*/ 3132 w 1287463"/>
              <a:gd name="T37" fmla="*/ 316124 h 923926"/>
              <a:gd name="T38" fmla="*/ 0 w 1287463"/>
              <a:gd name="T39" fmla="*/ 294981 h 923926"/>
              <a:gd name="T40" fmla="*/ 1175 w 1287463"/>
              <a:gd name="T41" fmla="*/ 272664 h 923926"/>
              <a:gd name="T42" fmla="*/ 6263 w 1287463"/>
              <a:gd name="T43" fmla="*/ 251913 h 923926"/>
              <a:gd name="T44" fmla="*/ 15269 w 1287463"/>
              <a:gd name="T45" fmla="*/ 233120 h 923926"/>
              <a:gd name="T46" fmla="*/ 27795 w 1287463"/>
              <a:gd name="T47" fmla="*/ 216676 h 923926"/>
              <a:gd name="T48" fmla="*/ 43064 w 1287463"/>
              <a:gd name="T49" fmla="*/ 202580 h 923926"/>
              <a:gd name="T50" fmla="*/ 60681 w 1287463"/>
              <a:gd name="T51" fmla="*/ 192010 h 923926"/>
              <a:gd name="T52" fmla="*/ 80647 w 1287463"/>
              <a:gd name="T53" fmla="*/ 184961 h 923926"/>
              <a:gd name="T54" fmla="*/ 102179 w 1287463"/>
              <a:gd name="T55" fmla="*/ 181046 h 923926"/>
              <a:gd name="T56" fmla="*/ 1473753 w 1287463"/>
              <a:gd name="T57" fmla="*/ 395662 h 923926"/>
              <a:gd name="T58" fmla="*/ 542385 w 1287463"/>
              <a:gd name="T59" fmla="*/ 1156823 h 923926"/>
              <a:gd name="T60" fmla="*/ 523993 w 1287463"/>
              <a:gd name="T61" fmla="*/ 1171318 h 923926"/>
              <a:gd name="T62" fmla="*/ 502468 w 1287463"/>
              <a:gd name="T63" fmla="*/ 1181503 h 923926"/>
              <a:gd name="T64" fmla="*/ 479380 w 1287463"/>
              <a:gd name="T65" fmla="*/ 1186595 h 923926"/>
              <a:gd name="T66" fmla="*/ 102528 w 1287463"/>
              <a:gd name="T67" fmla="*/ 1187379 h 923926"/>
              <a:gd name="T68" fmla="*/ 81005 w 1287463"/>
              <a:gd name="T69" fmla="*/ 1184245 h 923926"/>
              <a:gd name="T70" fmla="*/ 61048 w 1287463"/>
              <a:gd name="T71" fmla="*/ 1176410 h 923926"/>
              <a:gd name="T72" fmla="*/ 43438 w 1287463"/>
              <a:gd name="T73" fmla="*/ 1165833 h 923926"/>
              <a:gd name="T74" fmla="*/ 28176 w 1287463"/>
              <a:gd name="T75" fmla="*/ 1152122 h 923926"/>
              <a:gd name="T76" fmla="*/ 15653 w 1287463"/>
              <a:gd name="T77" fmla="*/ 1135276 h 923926"/>
              <a:gd name="T78" fmla="*/ 6653 w 1287463"/>
              <a:gd name="T79" fmla="*/ 1116472 h 923926"/>
              <a:gd name="T80" fmla="*/ 1565 w 1287463"/>
              <a:gd name="T81" fmla="*/ 1096103 h 923926"/>
              <a:gd name="T82" fmla="*/ 391 w 1287463"/>
              <a:gd name="T83" fmla="*/ 1074165 h 923926"/>
              <a:gd name="T84" fmla="*/ 3522 w 1287463"/>
              <a:gd name="T85" fmla="*/ 1052619 h 923926"/>
              <a:gd name="T86" fmla="*/ 10566 w 1287463"/>
              <a:gd name="T87" fmla="*/ 1032639 h 923926"/>
              <a:gd name="T88" fmla="*/ 21523 w 1287463"/>
              <a:gd name="T89" fmla="*/ 1015011 h 923926"/>
              <a:gd name="T90" fmla="*/ 35611 w 1287463"/>
              <a:gd name="T91" fmla="*/ 999734 h 923926"/>
              <a:gd name="T92" fmla="*/ 52047 w 1287463"/>
              <a:gd name="T93" fmla="*/ 987198 h 923926"/>
              <a:gd name="T94" fmla="*/ 70831 w 1287463"/>
              <a:gd name="T95" fmla="*/ 977796 h 923926"/>
              <a:gd name="T96" fmla="*/ 91571 w 1287463"/>
              <a:gd name="T97" fmla="*/ 972702 h 923926"/>
              <a:gd name="T98" fmla="*/ 416376 w 1287463"/>
              <a:gd name="T99" fmla="*/ 971528 h 923926"/>
              <a:gd name="T100" fmla="*/ 1043680 w 1287463"/>
              <a:gd name="T101" fmla="*/ 206449 h 923926"/>
              <a:gd name="T102" fmla="*/ 1062856 w 1287463"/>
              <a:gd name="T103" fmla="*/ 193131 h 923926"/>
              <a:gd name="T104" fmla="*/ 1084770 w 1287463"/>
              <a:gd name="T105" fmla="*/ 184120 h 923926"/>
              <a:gd name="T106" fmla="*/ 1108251 w 1287463"/>
              <a:gd name="T107" fmla="*/ 179811 h 9239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287463" h="923926">
                <a:moveTo>
                  <a:pt x="660526" y="500063"/>
                </a:moveTo>
                <a:lnTo>
                  <a:pt x="788133" y="656195"/>
                </a:lnTo>
                <a:lnTo>
                  <a:pt x="996319" y="656195"/>
                </a:lnTo>
                <a:lnTo>
                  <a:pt x="996319" y="534524"/>
                </a:lnTo>
                <a:lnTo>
                  <a:pt x="1287462" y="729357"/>
                </a:lnTo>
                <a:lnTo>
                  <a:pt x="996319" y="923926"/>
                </a:lnTo>
                <a:lnTo>
                  <a:pt x="996319" y="802254"/>
                </a:lnTo>
                <a:lnTo>
                  <a:pt x="753787" y="802254"/>
                </a:lnTo>
                <a:lnTo>
                  <a:pt x="749560" y="802254"/>
                </a:lnTo>
                <a:lnTo>
                  <a:pt x="745597" y="801724"/>
                </a:lnTo>
                <a:lnTo>
                  <a:pt x="741370" y="801194"/>
                </a:lnTo>
                <a:lnTo>
                  <a:pt x="737407" y="800399"/>
                </a:lnTo>
                <a:lnTo>
                  <a:pt x="733709" y="799604"/>
                </a:lnTo>
                <a:lnTo>
                  <a:pt x="730010" y="798278"/>
                </a:lnTo>
                <a:lnTo>
                  <a:pt x="726311" y="796953"/>
                </a:lnTo>
                <a:lnTo>
                  <a:pt x="722348" y="795097"/>
                </a:lnTo>
                <a:lnTo>
                  <a:pt x="718914" y="793242"/>
                </a:lnTo>
                <a:lnTo>
                  <a:pt x="715479" y="791386"/>
                </a:lnTo>
                <a:lnTo>
                  <a:pt x="712045" y="789000"/>
                </a:lnTo>
                <a:lnTo>
                  <a:pt x="708874" y="786880"/>
                </a:lnTo>
                <a:lnTo>
                  <a:pt x="705968" y="784229"/>
                </a:lnTo>
                <a:lnTo>
                  <a:pt x="702798" y="781578"/>
                </a:lnTo>
                <a:lnTo>
                  <a:pt x="699892" y="778662"/>
                </a:lnTo>
                <a:lnTo>
                  <a:pt x="697250" y="775216"/>
                </a:lnTo>
                <a:lnTo>
                  <a:pt x="566737" y="615373"/>
                </a:lnTo>
                <a:lnTo>
                  <a:pt x="660526" y="500063"/>
                </a:lnTo>
                <a:close/>
                <a:moveTo>
                  <a:pt x="69056" y="122238"/>
                </a:moveTo>
                <a:lnTo>
                  <a:pt x="72760" y="122238"/>
                </a:lnTo>
                <a:lnTo>
                  <a:pt x="315913" y="122238"/>
                </a:lnTo>
                <a:lnTo>
                  <a:pt x="319881" y="122238"/>
                </a:lnTo>
                <a:lnTo>
                  <a:pt x="323850" y="122767"/>
                </a:lnTo>
                <a:lnTo>
                  <a:pt x="327819" y="123560"/>
                </a:lnTo>
                <a:lnTo>
                  <a:pt x="332052" y="124353"/>
                </a:lnTo>
                <a:lnTo>
                  <a:pt x="335756" y="125146"/>
                </a:lnTo>
                <a:lnTo>
                  <a:pt x="339461" y="126467"/>
                </a:lnTo>
                <a:lnTo>
                  <a:pt x="343165" y="127789"/>
                </a:lnTo>
                <a:lnTo>
                  <a:pt x="346869" y="129375"/>
                </a:lnTo>
                <a:lnTo>
                  <a:pt x="350573" y="131226"/>
                </a:lnTo>
                <a:lnTo>
                  <a:pt x="354013" y="133076"/>
                </a:lnTo>
                <a:lnTo>
                  <a:pt x="357452" y="135455"/>
                </a:lnTo>
                <a:lnTo>
                  <a:pt x="360627" y="137570"/>
                </a:lnTo>
                <a:lnTo>
                  <a:pt x="363538" y="140214"/>
                </a:lnTo>
                <a:lnTo>
                  <a:pt x="366713" y="143122"/>
                </a:lnTo>
                <a:lnTo>
                  <a:pt x="369623" y="146030"/>
                </a:lnTo>
                <a:lnTo>
                  <a:pt x="372269" y="148937"/>
                </a:lnTo>
                <a:lnTo>
                  <a:pt x="503238" y="308870"/>
                </a:lnTo>
                <a:lnTo>
                  <a:pt x="409046" y="423863"/>
                </a:lnTo>
                <a:lnTo>
                  <a:pt x="281252" y="267896"/>
                </a:lnTo>
                <a:lnTo>
                  <a:pt x="72760" y="267896"/>
                </a:lnTo>
                <a:lnTo>
                  <a:pt x="69056" y="267896"/>
                </a:lnTo>
                <a:lnTo>
                  <a:pt x="65087" y="267631"/>
                </a:lnTo>
                <a:lnTo>
                  <a:pt x="61648" y="267102"/>
                </a:lnTo>
                <a:lnTo>
                  <a:pt x="57944" y="266574"/>
                </a:lnTo>
                <a:lnTo>
                  <a:pt x="54504" y="265781"/>
                </a:lnTo>
                <a:lnTo>
                  <a:pt x="51065" y="264723"/>
                </a:lnTo>
                <a:lnTo>
                  <a:pt x="47625" y="263666"/>
                </a:lnTo>
                <a:lnTo>
                  <a:pt x="44185" y="262344"/>
                </a:lnTo>
                <a:lnTo>
                  <a:pt x="41010" y="260758"/>
                </a:lnTo>
                <a:lnTo>
                  <a:pt x="38100" y="259172"/>
                </a:lnTo>
                <a:lnTo>
                  <a:pt x="34925" y="257586"/>
                </a:lnTo>
                <a:lnTo>
                  <a:pt x="32014" y="255735"/>
                </a:lnTo>
                <a:lnTo>
                  <a:pt x="29104" y="253356"/>
                </a:lnTo>
                <a:lnTo>
                  <a:pt x="26194" y="251241"/>
                </a:lnTo>
                <a:lnTo>
                  <a:pt x="23812" y="249127"/>
                </a:lnTo>
                <a:lnTo>
                  <a:pt x="21167" y="246747"/>
                </a:lnTo>
                <a:lnTo>
                  <a:pt x="18785" y="244104"/>
                </a:lnTo>
                <a:lnTo>
                  <a:pt x="16669" y="241460"/>
                </a:lnTo>
                <a:lnTo>
                  <a:pt x="14552" y="238817"/>
                </a:lnTo>
                <a:lnTo>
                  <a:pt x="12435" y="236173"/>
                </a:lnTo>
                <a:lnTo>
                  <a:pt x="10319" y="232737"/>
                </a:lnTo>
                <a:lnTo>
                  <a:pt x="8467" y="229829"/>
                </a:lnTo>
                <a:lnTo>
                  <a:pt x="6879" y="226657"/>
                </a:lnTo>
                <a:lnTo>
                  <a:pt x="5556" y="223484"/>
                </a:lnTo>
                <a:lnTo>
                  <a:pt x="4233" y="220312"/>
                </a:lnTo>
                <a:lnTo>
                  <a:pt x="3175" y="216876"/>
                </a:lnTo>
                <a:lnTo>
                  <a:pt x="2117" y="213439"/>
                </a:lnTo>
                <a:lnTo>
                  <a:pt x="1323" y="209738"/>
                </a:lnTo>
                <a:lnTo>
                  <a:pt x="794" y="206302"/>
                </a:lnTo>
                <a:lnTo>
                  <a:pt x="264" y="202601"/>
                </a:lnTo>
                <a:lnTo>
                  <a:pt x="0" y="199164"/>
                </a:lnTo>
                <a:lnTo>
                  <a:pt x="0" y="195199"/>
                </a:lnTo>
                <a:lnTo>
                  <a:pt x="0" y="191498"/>
                </a:lnTo>
                <a:lnTo>
                  <a:pt x="264" y="187797"/>
                </a:lnTo>
                <a:lnTo>
                  <a:pt x="794" y="184096"/>
                </a:lnTo>
                <a:lnTo>
                  <a:pt x="1323" y="180660"/>
                </a:lnTo>
                <a:lnTo>
                  <a:pt x="2117" y="176959"/>
                </a:lnTo>
                <a:lnTo>
                  <a:pt x="3175" y="173522"/>
                </a:lnTo>
                <a:lnTo>
                  <a:pt x="4233" y="170085"/>
                </a:lnTo>
                <a:lnTo>
                  <a:pt x="5556" y="166913"/>
                </a:lnTo>
                <a:lnTo>
                  <a:pt x="6879" y="163741"/>
                </a:lnTo>
                <a:lnTo>
                  <a:pt x="8467" y="160569"/>
                </a:lnTo>
                <a:lnTo>
                  <a:pt x="10319" y="157397"/>
                </a:lnTo>
                <a:lnTo>
                  <a:pt x="12435" y="154489"/>
                </a:lnTo>
                <a:lnTo>
                  <a:pt x="14552" y="151581"/>
                </a:lnTo>
                <a:lnTo>
                  <a:pt x="16669" y="148937"/>
                </a:lnTo>
                <a:lnTo>
                  <a:pt x="18785" y="146294"/>
                </a:lnTo>
                <a:lnTo>
                  <a:pt x="21167" y="143915"/>
                </a:lnTo>
                <a:lnTo>
                  <a:pt x="23812" y="141271"/>
                </a:lnTo>
                <a:lnTo>
                  <a:pt x="26194" y="138892"/>
                </a:lnTo>
                <a:lnTo>
                  <a:pt x="29104" y="136777"/>
                </a:lnTo>
                <a:lnTo>
                  <a:pt x="32014" y="134662"/>
                </a:lnTo>
                <a:lnTo>
                  <a:pt x="34925" y="132812"/>
                </a:lnTo>
                <a:lnTo>
                  <a:pt x="38100" y="131226"/>
                </a:lnTo>
                <a:lnTo>
                  <a:pt x="41010" y="129640"/>
                </a:lnTo>
                <a:lnTo>
                  <a:pt x="44185" y="128054"/>
                </a:lnTo>
                <a:lnTo>
                  <a:pt x="47625" y="126732"/>
                </a:lnTo>
                <a:lnTo>
                  <a:pt x="51065" y="125674"/>
                </a:lnTo>
                <a:lnTo>
                  <a:pt x="54504" y="124881"/>
                </a:lnTo>
                <a:lnTo>
                  <a:pt x="57944" y="124088"/>
                </a:lnTo>
                <a:lnTo>
                  <a:pt x="61648" y="123295"/>
                </a:lnTo>
                <a:lnTo>
                  <a:pt x="65087" y="122502"/>
                </a:lnTo>
                <a:lnTo>
                  <a:pt x="69056" y="122238"/>
                </a:lnTo>
                <a:close/>
                <a:moveTo>
                  <a:pt x="996012" y="0"/>
                </a:moveTo>
                <a:lnTo>
                  <a:pt x="1287463" y="194405"/>
                </a:lnTo>
                <a:lnTo>
                  <a:pt x="996012" y="388809"/>
                </a:lnTo>
                <a:lnTo>
                  <a:pt x="996012" y="267141"/>
                </a:lnTo>
                <a:lnTo>
                  <a:pt x="787606" y="267141"/>
                </a:lnTo>
                <a:lnTo>
                  <a:pt x="372380" y="774710"/>
                </a:lnTo>
                <a:lnTo>
                  <a:pt x="369736" y="778148"/>
                </a:lnTo>
                <a:lnTo>
                  <a:pt x="366562" y="781058"/>
                </a:lnTo>
                <a:lnTo>
                  <a:pt x="363653" y="783702"/>
                </a:lnTo>
                <a:lnTo>
                  <a:pt x="360743" y="786347"/>
                </a:lnTo>
                <a:lnTo>
                  <a:pt x="357570" y="788463"/>
                </a:lnTo>
                <a:lnTo>
                  <a:pt x="354132" y="790844"/>
                </a:lnTo>
                <a:lnTo>
                  <a:pt x="350693" y="792695"/>
                </a:lnTo>
                <a:lnTo>
                  <a:pt x="346991" y="794547"/>
                </a:lnTo>
                <a:lnTo>
                  <a:pt x="343288" y="796398"/>
                </a:lnTo>
                <a:lnTo>
                  <a:pt x="339585" y="797721"/>
                </a:lnTo>
                <a:lnTo>
                  <a:pt x="335883" y="799043"/>
                </a:lnTo>
                <a:lnTo>
                  <a:pt x="332180" y="799837"/>
                </a:lnTo>
                <a:lnTo>
                  <a:pt x="327949" y="800630"/>
                </a:lnTo>
                <a:lnTo>
                  <a:pt x="323981" y="801159"/>
                </a:lnTo>
                <a:lnTo>
                  <a:pt x="320014" y="801688"/>
                </a:lnTo>
                <a:lnTo>
                  <a:pt x="316047" y="801688"/>
                </a:lnTo>
                <a:lnTo>
                  <a:pt x="72995" y="801688"/>
                </a:lnTo>
                <a:lnTo>
                  <a:pt x="69292" y="801688"/>
                </a:lnTo>
                <a:lnTo>
                  <a:pt x="65325" y="801424"/>
                </a:lnTo>
                <a:lnTo>
                  <a:pt x="61887" y="800895"/>
                </a:lnTo>
                <a:lnTo>
                  <a:pt x="58184" y="800366"/>
                </a:lnTo>
                <a:lnTo>
                  <a:pt x="54746" y="799572"/>
                </a:lnTo>
                <a:lnTo>
                  <a:pt x="51308" y="798514"/>
                </a:lnTo>
                <a:lnTo>
                  <a:pt x="47870" y="797456"/>
                </a:lnTo>
                <a:lnTo>
                  <a:pt x="44432" y="796134"/>
                </a:lnTo>
                <a:lnTo>
                  <a:pt x="41258" y="794282"/>
                </a:lnTo>
                <a:lnTo>
                  <a:pt x="38349" y="792695"/>
                </a:lnTo>
                <a:lnTo>
                  <a:pt x="35175" y="791108"/>
                </a:lnTo>
                <a:lnTo>
                  <a:pt x="32266" y="789257"/>
                </a:lnTo>
                <a:lnTo>
                  <a:pt x="29357" y="787141"/>
                </a:lnTo>
                <a:lnTo>
                  <a:pt x="26447" y="785025"/>
                </a:lnTo>
                <a:lnTo>
                  <a:pt x="24067" y="782909"/>
                </a:lnTo>
                <a:lnTo>
                  <a:pt x="21422" y="780529"/>
                </a:lnTo>
                <a:lnTo>
                  <a:pt x="19042" y="777884"/>
                </a:lnTo>
                <a:lnTo>
                  <a:pt x="16926" y="774974"/>
                </a:lnTo>
                <a:lnTo>
                  <a:pt x="14546" y="772329"/>
                </a:lnTo>
                <a:lnTo>
                  <a:pt x="12695" y="769420"/>
                </a:lnTo>
                <a:lnTo>
                  <a:pt x="10579" y="766510"/>
                </a:lnTo>
                <a:lnTo>
                  <a:pt x="8728" y="763601"/>
                </a:lnTo>
                <a:lnTo>
                  <a:pt x="7141" y="760427"/>
                </a:lnTo>
                <a:lnTo>
                  <a:pt x="5818" y="756988"/>
                </a:lnTo>
                <a:lnTo>
                  <a:pt x="4496" y="753814"/>
                </a:lnTo>
                <a:lnTo>
                  <a:pt x="3438" y="750376"/>
                </a:lnTo>
                <a:lnTo>
                  <a:pt x="2380" y="747202"/>
                </a:lnTo>
                <a:lnTo>
                  <a:pt x="1587" y="743499"/>
                </a:lnTo>
                <a:lnTo>
                  <a:pt x="1058" y="740061"/>
                </a:lnTo>
                <a:lnTo>
                  <a:pt x="529" y="736093"/>
                </a:lnTo>
                <a:lnTo>
                  <a:pt x="264" y="732655"/>
                </a:lnTo>
                <a:lnTo>
                  <a:pt x="0" y="728952"/>
                </a:lnTo>
                <a:lnTo>
                  <a:pt x="264" y="725249"/>
                </a:lnTo>
                <a:lnTo>
                  <a:pt x="529" y="721546"/>
                </a:lnTo>
                <a:lnTo>
                  <a:pt x="1058" y="717578"/>
                </a:lnTo>
                <a:lnTo>
                  <a:pt x="1587" y="714140"/>
                </a:lnTo>
                <a:lnTo>
                  <a:pt x="2380" y="710702"/>
                </a:lnTo>
                <a:lnTo>
                  <a:pt x="3438" y="707263"/>
                </a:lnTo>
                <a:lnTo>
                  <a:pt x="4496" y="703825"/>
                </a:lnTo>
                <a:lnTo>
                  <a:pt x="5818" y="700386"/>
                </a:lnTo>
                <a:lnTo>
                  <a:pt x="7141" y="697212"/>
                </a:lnTo>
                <a:lnTo>
                  <a:pt x="8728" y="694038"/>
                </a:lnTo>
                <a:lnTo>
                  <a:pt x="10579" y="691129"/>
                </a:lnTo>
                <a:lnTo>
                  <a:pt x="12695" y="688219"/>
                </a:lnTo>
                <a:lnTo>
                  <a:pt x="14546" y="685310"/>
                </a:lnTo>
                <a:lnTo>
                  <a:pt x="16926" y="682400"/>
                </a:lnTo>
                <a:lnTo>
                  <a:pt x="19042" y="679755"/>
                </a:lnTo>
                <a:lnTo>
                  <a:pt x="21422" y="677375"/>
                </a:lnTo>
                <a:lnTo>
                  <a:pt x="24067" y="674995"/>
                </a:lnTo>
                <a:lnTo>
                  <a:pt x="26447" y="672614"/>
                </a:lnTo>
                <a:lnTo>
                  <a:pt x="29357" y="670498"/>
                </a:lnTo>
                <a:lnTo>
                  <a:pt x="32266" y="668382"/>
                </a:lnTo>
                <a:lnTo>
                  <a:pt x="35175" y="666531"/>
                </a:lnTo>
                <a:lnTo>
                  <a:pt x="38349" y="664944"/>
                </a:lnTo>
                <a:lnTo>
                  <a:pt x="41258" y="663092"/>
                </a:lnTo>
                <a:lnTo>
                  <a:pt x="44432" y="661505"/>
                </a:lnTo>
                <a:lnTo>
                  <a:pt x="47870" y="660183"/>
                </a:lnTo>
                <a:lnTo>
                  <a:pt x="51308" y="659125"/>
                </a:lnTo>
                <a:lnTo>
                  <a:pt x="54746" y="658331"/>
                </a:lnTo>
                <a:lnTo>
                  <a:pt x="58184" y="657538"/>
                </a:lnTo>
                <a:lnTo>
                  <a:pt x="61887" y="656744"/>
                </a:lnTo>
                <a:lnTo>
                  <a:pt x="65325" y="656215"/>
                </a:lnTo>
                <a:lnTo>
                  <a:pt x="69292" y="655951"/>
                </a:lnTo>
                <a:lnTo>
                  <a:pt x="72995" y="655951"/>
                </a:lnTo>
                <a:lnTo>
                  <a:pt x="281401" y="655951"/>
                </a:lnTo>
                <a:lnTo>
                  <a:pt x="696627" y="148118"/>
                </a:lnTo>
                <a:lnTo>
                  <a:pt x="699271" y="145208"/>
                </a:lnTo>
                <a:lnTo>
                  <a:pt x="702181" y="142299"/>
                </a:lnTo>
                <a:lnTo>
                  <a:pt x="705354" y="139389"/>
                </a:lnTo>
                <a:lnTo>
                  <a:pt x="708263" y="136744"/>
                </a:lnTo>
                <a:lnTo>
                  <a:pt x="711437" y="134628"/>
                </a:lnTo>
                <a:lnTo>
                  <a:pt x="714875" y="132248"/>
                </a:lnTo>
                <a:lnTo>
                  <a:pt x="718314" y="130397"/>
                </a:lnTo>
                <a:lnTo>
                  <a:pt x="721752" y="128545"/>
                </a:lnTo>
                <a:lnTo>
                  <a:pt x="725719" y="126958"/>
                </a:lnTo>
                <a:lnTo>
                  <a:pt x="729421" y="125636"/>
                </a:lnTo>
                <a:lnTo>
                  <a:pt x="733124" y="124313"/>
                </a:lnTo>
                <a:lnTo>
                  <a:pt x="736827" y="123520"/>
                </a:lnTo>
                <a:lnTo>
                  <a:pt x="740794" y="122726"/>
                </a:lnTo>
                <a:lnTo>
                  <a:pt x="745025" y="121933"/>
                </a:lnTo>
                <a:lnTo>
                  <a:pt x="748993" y="121404"/>
                </a:lnTo>
                <a:lnTo>
                  <a:pt x="753224" y="121404"/>
                </a:lnTo>
                <a:lnTo>
                  <a:pt x="996012" y="121404"/>
                </a:lnTo>
                <a:lnTo>
                  <a:pt x="996012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3738002" y="1687919"/>
            <a:ext cx="1130724" cy="1213657"/>
          </a:xfrm>
          <a:custGeom>
            <a:avLst/>
            <a:gdLst>
              <a:gd name="T0" fmla="*/ 847238989 w 3580"/>
              <a:gd name="T1" fmla="*/ 847586626 h 3841"/>
              <a:gd name="T2" fmla="*/ 847238989 w 3580"/>
              <a:gd name="T3" fmla="*/ 847586626 h 3841"/>
              <a:gd name="T4" fmla="*/ 847238989 w 3580"/>
              <a:gd name="T5" fmla="*/ 847586626 h 3841"/>
              <a:gd name="T6" fmla="*/ 847238989 w 3580"/>
              <a:gd name="T7" fmla="*/ 847586626 h 3841"/>
              <a:gd name="T8" fmla="*/ 847238989 w 3580"/>
              <a:gd name="T9" fmla="*/ 847586626 h 3841"/>
              <a:gd name="T10" fmla="*/ 847238989 w 3580"/>
              <a:gd name="T11" fmla="*/ 847586626 h 3841"/>
              <a:gd name="T12" fmla="*/ 847238989 w 3580"/>
              <a:gd name="T13" fmla="*/ 847586626 h 3841"/>
              <a:gd name="T14" fmla="*/ 847238989 w 3580"/>
              <a:gd name="T15" fmla="*/ 847586626 h 3841"/>
              <a:gd name="T16" fmla="*/ 847238989 w 3580"/>
              <a:gd name="T17" fmla="*/ 847586626 h 3841"/>
              <a:gd name="T18" fmla="*/ 847238989 w 3580"/>
              <a:gd name="T19" fmla="*/ 847586626 h 3841"/>
              <a:gd name="T20" fmla="*/ 847238989 w 3580"/>
              <a:gd name="T21" fmla="*/ 847586626 h 3841"/>
              <a:gd name="T22" fmla="*/ 847238989 w 3580"/>
              <a:gd name="T23" fmla="*/ 847586626 h 3841"/>
              <a:gd name="T24" fmla="*/ 847238989 w 3580"/>
              <a:gd name="T25" fmla="*/ 847586626 h 3841"/>
              <a:gd name="T26" fmla="*/ 847238989 w 3580"/>
              <a:gd name="T27" fmla="*/ 847586626 h 3841"/>
              <a:gd name="T28" fmla="*/ 847238989 w 3580"/>
              <a:gd name="T29" fmla="*/ 847586626 h 3841"/>
              <a:gd name="T30" fmla="*/ 847238989 w 3580"/>
              <a:gd name="T31" fmla="*/ 847586626 h 3841"/>
              <a:gd name="T32" fmla="*/ 847238989 w 3580"/>
              <a:gd name="T33" fmla="*/ 847586626 h 3841"/>
              <a:gd name="T34" fmla="*/ 847238989 w 3580"/>
              <a:gd name="T35" fmla="*/ 847586626 h 3841"/>
              <a:gd name="T36" fmla="*/ 847238989 w 3580"/>
              <a:gd name="T37" fmla="*/ 847586626 h 3841"/>
              <a:gd name="T38" fmla="*/ 847238989 w 3580"/>
              <a:gd name="T39" fmla="*/ 847586626 h 3841"/>
              <a:gd name="T40" fmla="*/ 847238989 w 3580"/>
              <a:gd name="T41" fmla="*/ 847586626 h 3841"/>
              <a:gd name="T42" fmla="*/ 847238989 w 3580"/>
              <a:gd name="T43" fmla="*/ 847586626 h 3841"/>
              <a:gd name="T44" fmla="*/ 847238989 w 3580"/>
              <a:gd name="T45" fmla="*/ 847586626 h 3841"/>
              <a:gd name="T46" fmla="*/ 847238989 w 3580"/>
              <a:gd name="T47" fmla="*/ 847586626 h 3841"/>
              <a:gd name="T48" fmla="*/ 847238989 w 3580"/>
              <a:gd name="T49" fmla="*/ 847586626 h 3841"/>
              <a:gd name="T50" fmla="*/ 847238989 w 3580"/>
              <a:gd name="T51" fmla="*/ 847586626 h 3841"/>
              <a:gd name="T52" fmla="*/ 847238989 w 3580"/>
              <a:gd name="T53" fmla="*/ 847586626 h 3841"/>
              <a:gd name="T54" fmla="*/ 847238989 w 3580"/>
              <a:gd name="T55" fmla="*/ 847586626 h 3841"/>
              <a:gd name="T56" fmla="*/ 847238989 w 3580"/>
              <a:gd name="T57" fmla="*/ 847586626 h 3841"/>
              <a:gd name="T58" fmla="*/ 847238989 w 3580"/>
              <a:gd name="T59" fmla="*/ 847586626 h 3841"/>
              <a:gd name="T60" fmla="*/ 847238989 w 3580"/>
              <a:gd name="T61" fmla="*/ 847586626 h 3841"/>
              <a:gd name="T62" fmla="*/ 847238989 w 3580"/>
              <a:gd name="T63" fmla="*/ 847586626 h 3841"/>
              <a:gd name="T64" fmla="*/ 847238989 w 3580"/>
              <a:gd name="T65" fmla="*/ 847586626 h 3841"/>
              <a:gd name="T66" fmla="*/ 847238989 w 3580"/>
              <a:gd name="T67" fmla="*/ 847586626 h 3841"/>
              <a:gd name="T68" fmla="*/ 847238989 w 3580"/>
              <a:gd name="T69" fmla="*/ 847586626 h 3841"/>
              <a:gd name="T70" fmla="*/ 847238989 w 3580"/>
              <a:gd name="T71" fmla="*/ 847586626 h 3841"/>
              <a:gd name="T72" fmla="*/ 847238989 w 3580"/>
              <a:gd name="T73" fmla="*/ 847586626 h 3841"/>
              <a:gd name="T74" fmla="*/ 847238989 w 3580"/>
              <a:gd name="T75" fmla="*/ 847586626 h 3841"/>
              <a:gd name="T76" fmla="*/ 847238989 w 3580"/>
              <a:gd name="T77" fmla="*/ 847586626 h 3841"/>
              <a:gd name="T78" fmla="*/ 847238989 w 3580"/>
              <a:gd name="T79" fmla="*/ 847586626 h 3841"/>
              <a:gd name="T80" fmla="*/ 847238989 w 3580"/>
              <a:gd name="T81" fmla="*/ 847586626 h 3841"/>
              <a:gd name="T82" fmla="*/ 847238989 w 3580"/>
              <a:gd name="T83" fmla="*/ 847586626 h 3841"/>
              <a:gd name="T84" fmla="*/ 847238989 w 3580"/>
              <a:gd name="T85" fmla="*/ 847586626 h 3841"/>
              <a:gd name="T86" fmla="*/ 847238989 w 3580"/>
              <a:gd name="T87" fmla="*/ 847586626 h 3841"/>
              <a:gd name="T88" fmla="*/ 847238989 w 3580"/>
              <a:gd name="T89" fmla="*/ 847586626 h 3841"/>
              <a:gd name="T90" fmla="*/ 847238989 w 3580"/>
              <a:gd name="T91" fmla="*/ 847586626 h 3841"/>
              <a:gd name="T92" fmla="*/ 847238989 w 3580"/>
              <a:gd name="T93" fmla="*/ 847586626 h 3841"/>
              <a:gd name="T94" fmla="*/ 847238989 w 3580"/>
              <a:gd name="T95" fmla="*/ 847586626 h 3841"/>
              <a:gd name="T96" fmla="*/ 847238989 w 3580"/>
              <a:gd name="T97" fmla="*/ 847586626 h 3841"/>
              <a:gd name="T98" fmla="*/ 847238989 w 3580"/>
              <a:gd name="T99" fmla="*/ 847586626 h 3841"/>
              <a:gd name="T100" fmla="*/ 847238989 w 3580"/>
              <a:gd name="T101" fmla="*/ 847586626 h 3841"/>
              <a:gd name="T102" fmla="*/ 847238989 w 3580"/>
              <a:gd name="T103" fmla="*/ 847586626 h 3841"/>
              <a:gd name="T104" fmla="*/ 847238989 w 3580"/>
              <a:gd name="T105" fmla="*/ 847586626 h 3841"/>
              <a:gd name="T106" fmla="*/ 847238989 w 3580"/>
              <a:gd name="T107" fmla="*/ 847586626 h 3841"/>
              <a:gd name="T108" fmla="*/ 847238989 w 3580"/>
              <a:gd name="T109" fmla="*/ 847586626 h 3841"/>
              <a:gd name="T110" fmla="*/ 847238989 w 3580"/>
              <a:gd name="T111" fmla="*/ 847586626 h 3841"/>
              <a:gd name="T112" fmla="*/ 847238989 w 3580"/>
              <a:gd name="T113" fmla="*/ 847586626 h 3841"/>
              <a:gd name="T114" fmla="*/ 847238989 w 3580"/>
              <a:gd name="T115" fmla="*/ 847586626 h 3841"/>
              <a:gd name="T116" fmla="*/ 847238989 w 3580"/>
              <a:gd name="T117" fmla="*/ 847586626 h 3841"/>
              <a:gd name="T118" fmla="*/ 847238989 w 3580"/>
              <a:gd name="T119" fmla="*/ 847586626 h 3841"/>
              <a:gd name="T120" fmla="*/ 847238989 w 3580"/>
              <a:gd name="T121" fmla="*/ 847586626 h 3841"/>
              <a:gd name="T122" fmla="*/ 847238989 w 3580"/>
              <a:gd name="T123" fmla="*/ 847586626 h 384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580" h="3841">
                <a:moveTo>
                  <a:pt x="3580" y="2640"/>
                </a:moveTo>
                <a:lnTo>
                  <a:pt x="3491" y="1718"/>
                </a:lnTo>
                <a:lnTo>
                  <a:pt x="2890" y="2323"/>
                </a:lnTo>
                <a:lnTo>
                  <a:pt x="2881" y="2251"/>
                </a:lnTo>
                <a:lnTo>
                  <a:pt x="2871" y="2180"/>
                </a:lnTo>
                <a:lnTo>
                  <a:pt x="2859" y="2110"/>
                </a:lnTo>
                <a:lnTo>
                  <a:pt x="2846" y="2042"/>
                </a:lnTo>
                <a:lnTo>
                  <a:pt x="2831" y="1974"/>
                </a:lnTo>
                <a:lnTo>
                  <a:pt x="2816" y="1908"/>
                </a:lnTo>
                <a:lnTo>
                  <a:pt x="2799" y="1844"/>
                </a:lnTo>
                <a:lnTo>
                  <a:pt x="2782" y="1780"/>
                </a:lnTo>
                <a:lnTo>
                  <a:pt x="2762" y="1718"/>
                </a:lnTo>
                <a:lnTo>
                  <a:pt x="2742" y="1657"/>
                </a:lnTo>
                <a:lnTo>
                  <a:pt x="2719" y="1597"/>
                </a:lnTo>
                <a:lnTo>
                  <a:pt x="2697" y="1539"/>
                </a:lnTo>
                <a:lnTo>
                  <a:pt x="2672" y="1480"/>
                </a:lnTo>
                <a:lnTo>
                  <a:pt x="2647" y="1424"/>
                </a:lnTo>
                <a:lnTo>
                  <a:pt x="2620" y="1369"/>
                </a:lnTo>
                <a:lnTo>
                  <a:pt x="2592" y="1314"/>
                </a:lnTo>
                <a:lnTo>
                  <a:pt x="2564" y="1262"/>
                </a:lnTo>
                <a:lnTo>
                  <a:pt x="2533" y="1210"/>
                </a:lnTo>
                <a:lnTo>
                  <a:pt x="2501" y="1160"/>
                </a:lnTo>
                <a:lnTo>
                  <a:pt x="2469" y="1110"/>
                </a:lnTo>
                <a:lnTo>
                  <a:pt x="2435" y="1062"/>
                </a:lnTo>
                <a:lnTo>
                  <a:pt x="2401" y="1014"/>
                </a:lnTo>
                <a:lnTo>
                  <a:pt x="2365" y="968"/>
                </a:lnTo>
                <a:lnTo>
                  <a:pt x="2327" y="924"/>
                </a:lnTo>
                <a:lnTo>
                  <a:pt x="2289" y="880"/>
                </a:lnTo>
                <a:lnTo>
                  <a:pt x="2249" y="838"/>
                </a:lnTo>
                <a:lnTo>
                  <a:pt x="2209" y="797"/>
                </a:lnTo>
                <a:lnTo>
                  <a:pt x="2167" y="756"/>
                </a:lnTo>
                <a:lnTo>
                  <a:pt x="2124" y="717"/>
                </a:lnTo>
                <a:lnTo>
                  <a:pt x="2081" y="678"/>
                </a:lnTo>
                <a:lnTo>
                  <a:pt x="2036" y="641"/>
                </a:lnTo>
                <a:lnTo>
                  <a:pt x="1990" y="605"/>
                </a:lnTo>
                <a:lnTo>
                  <a:pt x="1942" y="570"/>
                </a:lnTo>
                <a:lnTo>
                  <a:pt x="1894" y="536"/>
                </a:lnTo>
                <a:lnTo>
                  <a:pt x="1845" y="504"/>
                </a:lnTo>
                <a:lnTo>
                  <a:pt x="1794" y="472"/>
                </a:lnTo>
                <a:lnTo>
                  <a:pt x="1743" y="442"/>
                </a:lnTo>
                <a:lnTo>
                  <a:pt x="1691" y="412"/>
                </a:lnTo>
                <a:lnTo>
                  <a:pt x="1637" y="383"/>
                </a:lnTo>
                <a:lnTo>
                  <a:pt x="1584" y="356"/>
                </a:lnTo>
                <a:lnTo>
                  <a:pt x="1528" y="330"/>
                </a:lnTo>
                <a:lnTo>
                  <a:pt x="1472" y="304"/>
                </a:lnTo>
                <a:lnTo>
                  <a:pt x="1415" y="280"/>
                </a:lnTo>
                <a:lnTo>
                  <a:pt x="1356" y="256"/>
                </a:lnTo>
                <a:lnTo>
                  <a:pt x="1298" y="234"/>
                </a:lnTo>
                <a:lnTo>
                  <a:pt x="1236" y="213"/>
                </a:lnTo>
                <a:lnTo>
                  <a:pt x="1175" y="193"/>
                </a:lnTo>
                <a:lnTo>
                  <a:pt x="1114" y="173"/>
                </a:lnTo>
                <a:lnTo>
                  <a:pt x="1051" y="155"/>
                </a:lnTo>
                <a:lnTo>
                  <a:pt x="987" y="138"/>
                </a:lnTo>
                <a:lnTo>
                  <a:pt x="923" y="122"/>
                </a:lnTo>
                <a:lnTo>
                  <a:pt x="857" y="107"/>
                </a:lnTo>
                <a:lnTo>
                  <a:pt x="790" y="92"/>
                </a:lnTo>
                <a:lnTo>
                  <a:pt x="722" y="78"/>
                </a:lnTo>
                <a:lnTo>
                  <a:pt x="654" y="67"/>
                </a:lnTo>
                <a:lnTo>
                  <a:pt x="584" y="56"/>
                </a:lnTo>
                <a:lnTo>
                  <a:pt x="514" y="45"/>
                </a:lnTo>
                <a:lnTo>
                  <a:pt x="443" y="36"/>
                </a:lnTo>
                <a:lnTo>
                  <a:pt x="371" y="27"/>
                </a:lnTo>
                <a:lnTo>
                  <a:pt x="299" y="20"/>
                </a:lnTo>
                <a:lnTo>
                  <a:pt x="226" y="14"/>
                </a:lnTo>
                <a:lnTo>
                  <a:pt x="151" y="7"/>
                </a:lnTo>
                <a:lnTo>
                  <a:pt x="76" y="4"/>
                </a:lnTo>
                <a:lnTo>
                  <a:pt x="0" y="0"/>
                </a:lnTo>
                <a:lnTo>
                  <a:pt x="99" y="58"/>
                </a:lnTo>
                <a:lnTo>
                  <a:pt x="194" y="118"/>
                </a:lnTo>
                <a:lnTo>
                  <a:pt x="288" y="180"/>
                </a:lnTo>
                <a:lnTo>
                  <a:pt x="377" y="243"/>
                </a:lnTo>
                <a:lnTo>
                  <a:pt x="466" y="305"/>
                </a:lnTo>
                <a:lnTo>
                  <a:pt x="550" y="370"/>
                </a:lnTo>
                <a:lnTo>
                  <a:pt x="633" y="434"/>
                </a:lnTo>
                <a:lnTo>
                  <a:pt x="712" y="502"/>
                </a:lnTo>
                <a:lnTo>
                  <a:pt x="788" y="569"/>
                </a:lnTo>
                <a:lnTo>
                  <a:pt x="862" y="636"/>
                </a:lnTo>
                <a:lnTo>
                  <a:pt x="933" y="706"/>
                </a:lnTo>
                <a:lnTo>
                  <a:pt x="1000" y="777"/>
                </a:lnTo>
                <a:lnTo>
                  <a:pt x="1065" y="848"/>
                </a:lnTo>
                <a:lnTo>
                  <a:pt x="1096" y="884"/>
                </a:lnTo>
                <a:lnTo>
                  <a:pt x="1126" y="920"/>
                </a:lnTo>
                <a:lnTo>
                  <a:pt x="1156" y="957"/>
                </a:lnTo>
                <a:lnTo>
                  <a:pt x="1184" y="993"/>
                </a:lnTo>
                <a:lnTo>
                  <a:pt x="1213" y="1031"/>
                </a:lnTo>
                <a:lnTo>
                  <a:pt x="1240" y="1068"/>
                </a:lnTo>
                <a:lnTo>
                  <a:pt x="1266" y="1105"/>
                </a:lnTo>
                <a:lnTo>
                  <a:pt x="1293" y="1144"/>
                </a:lnTo>
                <a:lnTo>
                  <a:pt x="1317" y="1181"/>
                </a:lnTo>
                <a:lnTo>
                  <a:pt x="1341" y="1220"/>
                </a:lnTo>
                <a:lnTo>
                  <a:pt x="1365" y="1258"/>
                </a:lnTo>
                <a:lnTo>
                  <a:pt x="1387" y="1298"/>
                </a:lnTo>
                <a:lnTo>
                  <a:pt x="1408" y="1337"/>
                </a:lnTo>
                <a:lnTo>
                  <a:pt x="1429" y="1377"/>
                </a:lnTo>
                <a:lnTo>
                  <a:pt x="1449" y="1417"/>
                </a:lnTo>
                <a:lnTo>
                  <a:pt x="1468" y="1456"/>
                </a:lnTo>
                <a:lnTo>
                  <a:pt x="1487" y="1496"/>
                </a:lnTo>
                <a:lnTo>
                  <a:pt x="1504" y="1537"/>
                </a:lnTo>
                <a:lnTo>
                  <a:pt x="1522" y="1577"/>
                </a:lnTo>
                <a:lnTo>
                  <a:pt x="1538" y="1618"/>
                </a:lnTo>
                <a:lnTo>
                  <a:pt x="1553" y="1659"/>
                </a:lnTo>
                <a:lnTo>
                  <a:pt x="1566" y="1702"/>
                </a:lnTo>
                <a:lnTo>
                  <a:pt x="1580" y="1743"/>
                </a:lnTo>
                <a:lnTo>
                  <a:pt x="1593" y="1785"/>
                </a:lnTo>
                <a:lnTo>
                  <a:pt x="1604" y="1827"/>
                </a:lnTo>
                <a:lnTo>
                  <a:pt x="1615" y="1870"/>
                </a:lnTo>
                <a:lnTo>
                  <a:pt x="1625" y="1913"/>
                </a:lnTo>
                <a:lnTo>
                  <a:pt x="1634" y="1956"/>
                </a:lnTo>
                <a:lnTo>
                  <a:pt x="1642" y="1999"/>
                </a:lnTo>
                <a:lnTo>
                  <a:pt x="1650" y="2043"/>
                </a:lnTo>
                <a:lnTo>
                  <a:pt x="1656" y="2088"/>
                </a:lnTo>
                <a:lnTo>
                  <a:pt x="1661" y="2131"/>
                </a:lnTo>
                <a:lnTo>
                  <a:pt x="1666" y="2176"/>
                </a:lnTo>
                <a:lnTo>
                  <a:pt x="1670" y="2221"/>
                </a:lnTo>
                <a:lnTo>
                  <a:pt x="1672" y="2266"/>
                </a:lnTo>
                <a:lnTo>
                  <a:pt x="1675" y="2310"/>
                </a:lnTo>
                <a:lnTo>
                  <a:pt x="1675" y="2357"/>
                </a:lnTo>
                <a:lnTo>
                  <a:pt x="1676" y="2401"/>
                </a:lnTo>
                <a:lnTo>
                  <a:pt x="1017" y="1953"/>
                </a:lnTo>
                <a:lnTo>
                  <a:pt x="1106" y="2876"/>
                </a:lnTo>
                <a:lnTo>
                  <a:pt x="2445" y="3841"/>
                </a:lnTo>
                <a:lnTo>
                  <a:pt x="3580" y="264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6683215" y="1803526"/>
            <a:ext cx="1195046" cy="1039690"/>
          </a:xfrm>
          <a:custGeom>
            <a:avLst/>
            <a:gdLst>
              <a:gd name="T0" fmla="*/ 722114002 w 3922"/>
              <a:gd name="T1" fmla="*/ 722355342 h 3411"/>
              <a:gd name="T2" fmla="*/ 722114002 w 3922"/>
              <a:gd name="T3" fmla="*/ 722355342 h 3411"/>
              <a:gd name="T4" fmla="*/ 722114002 w 3922"/>
              <a:gd name="T5" fmla="*/ 722355342 h 3411"/>
              <a:gd name="T6" fmla="*/ 722114002 w 3922"/>
              <a:gd name="T7" fmla="*/ 722355342 h 3411"/>
              <a:gd name="T8" fmla="*/ 722114002 w 3922"/>
              <a:gd name="T9" fmla="*/ 722355342 h 3411"/>
              <a:gd name="T10" fmla="*/ 722114002 w 3922"/>
              <a:gd name="T11" fmla="*/ 722355342 h 3411"/>
              <a:gd name="T12" fmla="*/ 722114002 w 3922"/>
              <a:gd name="T13" fmla="*/ 722355342 h 3411"/>
              <a:gd name="T14" fmla="*/ 722114002 w 3922"/>
              <a:gd name="T15" fmla="*/ 722355342 h 3411"/>
              <a:gd name="T16" fmla="*/ 722114002 w 3922"/>
              <a:gd name="T17" fmla="*/ 722355342 h 3411"/>
              <a:gd name="T18" fmla="*/ 722114002 w 3922"/>
              <a:gd name="T19" fmla="*/ 722355342 h 3411"/>
              <a:gd name="T20" fmla="*/ 722114002 w 3922"/>
              <a:gd name="T21" fmla="*/ 722355342 h 3411"/>
              <a:gd name="T22" fmla="*/ 722114002 w 3922"/>
              <a:gd name="T23" fmla="*/ 722355342 h 3411"/>
              <a:gd name="T24" fmla="*/ 722114002 w 3922"/>
              <a:gd name="T25" fmla="*/ 722355342 h 3411"/>
              <a:gd name="T26" fmla="*/ 722114002 w 3922"/>
              <a:gd name="T27" fmla="*/ 722355342 h 3411"/>
              <a:gd name="T28" fmla="*/ 722114002 w 3922"/>
              <a:gd name="T29" fmla="*/ 722355342 h 3411"/>
              <a:gd name="T30" fmla="*/ 722114002 w 3922"/>
              <a:gd name="T31" fmla="*/ 722355342 h 3411"/>
              <a:gd name="T32" fmla="*/ 722114002 w 3922"/>
              <a:gd name="T33" fmla="*/ 722355342 h 3411"/>
              <a:gd name="T34" fmla="*/ 722114002 w 3922"/>
              <a:gd name="T35" fmla="*/ 722355342 h 3411"/>
              <a:gd name="T36" fmla="*/ 722114002 w 3922"/>
              <a:gd name="T37" fmla="*/ 722355342 h 3411"/>
              <a:gd name="T38" fmla="*/ 722114002 w 3922"/>
              <a:gd name="T39" fmla="*/ 722355342 h 3411"/>
              <a:gd name="T40" fmla="*/ 722114002 w 3922"/>
              <a:gd name="T41" fmla="*/ 722355342 h 3411"/>
              <a:gd name="T42" fmla="*/ 722114002 w 3922"/>
              <a:gd name="T43" fmla="*/ 722355342 h 3411"/>
              <a:gd name="T44" fmla="*/ 722114002 w 3922"/>
              <a:gd name="T45" fmla="*/ 722355342 h 3411"/>
              <a:gd name="T46" fmla="*/ 722114002 w 3922"/>
              <a:gd name="T47" fmla="*/ 722355342 h 3411"/>
              <a:gd name="T48" fmla="*/ 722114002 w 3922"/>
              <a:gd name="T49" fmla="*/ 722355342 h 3411"/>
              <a:gd name="T50" fmla="*/ 722114002 w 3922"/>
              <a:gd name="T51" fmla="*/ 722355342 h 3411"/>
              <a:gd name="T52" fmla="*/ 722114002 w 3922"/>
              <a:gd name="T53" fmla="*/ 722355342 h 3411"/>
              <a:gd name="T54" fmla="*/ 722114002 w 3922"/>
              <a:gd name="T55" fmla="*/ 722355342 h 3411"/>
              <a:gd name="T56" fmla="*/ 722114002 w 3922"/>
              <a:gd name="T57" fmla="*/ 722355342 h 3411"/>
              <a:gd name="T58" fmla="*/ 722114002 w 3922"/>
              <a:gd name="T59" fmla="*/ 722355342 h 3411"/>
              <a:gd name="T60" fmla="*/ 722114002 w 3922"/>
              <a:gd name="T61" fmla="*/ 722355342 h 3411"/>
              <a:gd name="T62" fmla="*/ 722114002 w 3922"/>
              <a:gd name="T63" fmla="*/ 722355342 h 3411"/>
              <a:gd name="T64" fmla="*/ 722114002 w 3922"/>
              <a:gd name="T65" fmla="*/ 722355342 h 3411"/>
              <a:gd name="T66" fmla="*/ 722114002 w 3922"/>
              <a:gd name="T67" fmla="*/ 722355342 h 3411"/>
              <a:gd name="T68" fmla="*/ 722114002 w 3922"/>
              <a:gd name="T69" fmla="*/ 722355342 h 3411"/>
              <a:gd name="T70" fmla="*/ 722114002 w 3922"/>
              <a:gd name="T71" fmla="*/ 722355342 h 3411"/>
              <a:gd name="T72" fmla="*/ 722114002 w 3922"/>
              <a:gd name="T73" fmla="*/ 722355342 h 3411"/>
              <a:gd name="T74" fmla="*/ 722114002 w 3922"/>
              <a:gd name="T75" fmla="*/ 722355342 h 3411"/>
              <a:gd name="T76" fmla="*/ 722114002 w 3922"/>
              <a:gd name="T77" fmla="*/ 722355342 h 3411"/>
              <a:gd name="T78" fmla="*/ 722114002 w 3922"/>
              <a:gd name="T79" fmla="*/ 722355342 h 3411"/>
              <a:gd name="T80" fmla="*/ 722114002 w 3922"/>
              <a:gd name="T81" fmla="*/ 722355342 h 3411"/>
              <a:gd name="T82" fmla="*/ 722114002 w 3922"/>
              <a:gd name="T83" fmla="*/ 722355342 h 3411"/>
              <a:gd name="T84" fmla="*/ 722114002 w 3922"/>
              <a:gd name="T85" fmla="*/ 722355342 h 3411"/>
              <a:gd name="T86" fmla="*/ 722114002 w 3922"/>
              <a:gd name="T87" fmla="*/ 722355342 h 3411"/>
              <a:gd name="T88" fmla="*/ 722114002 w 3922"/>
              <a:gd name="T89" fmla="*/ 722355342 h 341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922" h="3411">
                <a:moveTo>
                  <a:pt x="3036" y="47"/>
                </a:moveTo>
                <a:lnTo>
                  <a:pt x="2236" y="0"/>
                </a:lnTo>
                <a:lnTo>
                  <a:pt x="2604" y="415"/>
                </a:lnTo>
                <a:lnTo>
                  <a:pt x="2480" y="422"/>
                </a:lnTo>
                <a:lnTo>
                  <a:pt x="2361" y="429"/>
                </a:lnTo>
                <a:lnTo>
                  <a:pt x="2248" y="438"/>
                </a:lnTo>
                <a:lnTo>
                  <a:pt x="2138" y="447"/>
                </a:lnTo>
                <a:lnTo>
                  <a:pt x="2033" y="456"/>
                </a:lnTo>
                <a:lnTo>
                  <a:pt x="1934" y="468"/>
                </a:lnTo>
                <a:lnTo>
                  <a:pt x="1838" y="479"/>
                </a:lnTo>
                <a:lnTo>
                  <a:pt x="1747" y="491"/>
                </a:lnTo>
                <a:lnTo>
                  <a:pt x="1660" y="505"/>
                </a:lnTo>
                <a:lnTo>
                  <a:pt x="1578" y="519"/>
                </a:lnTo>
                <a:lnTo>
                  <a:pt x="1498" y="534"/>
                </a:lnTo>
                <a:lnTo>
                  <a:pt x="1423" y="549"/>
                </a:lnTo>
                <a:lnTo>
                  <a:pt x="1352" y="564"/>
                </a:lnTo>
                <a:lnTo>
                  <a:pt x="1285" y="580"/>
                </a:lnTo>
                <a:lnTo>
                  <a:pt x="1222" y="596"/>
                </a:lnTo>
                <a:lnTo>
                  <a:pt x="1162" y="613"/>
                </a:lnTo>
                <a:lnTo>
                  <a:pt x="1105" y="631"/>
                </a:lnTo>
                <a:lnTo>
                  <a:pt x="1051" y="648"/>
                </a:lnTo>
                <a:lnTo>
                  <a:pt x="1001" y="666"/>
                </a:lnTo>
                <a:lnTo>
                  <a:pt x="954" y="684"/>
                </a:lnTo>
                <a:lnTo>
                  <a:pt x="910" y="702"/>
                </a:lnTo>
                <a:lnTo>
                  <a:pt x="869" y="720"/>
                </a:lnTo>
                <a:lnTo>
                  <a:pt x="831" y="739"/>
                </a:lnTo>
                <a:lnTo>
                  <a:pt x="796" y="758"/>
                </a:lnTo>
                <a:lnTo>
                  <a:pt x="762" y="775"/>
                </a:lnTo>
                <a:lnTo>
                  <a:pt x="732" y="794"/>
                </a:lnTo>
                <a:lnTo>
                  <a:pt x="705" y="813"/>
                </a:lnTo>
                <a:lnTo>
                  <a:pt x="679" y="830"/>
                </a:lnTo>
                <a:lnTo>
                  <a:pt x="656" y="849"/>
                </a:lnTo>
                <a:lnTo>
                  <a:pt x="635" y="866"/>
                </a:lnTo>
                <a:lnTo>
                  <a:pt x="615" y="884"/>
                </a:lnTo>
                <a:lnTo>
                  <a:pt x="599" y="901"/>
                </a:lnTo>
                <a:lnTo>
                  <a:pt x="562" y="940"/>
                </a:lnTo>
                <a:lnTo>
                  <a:pt x="542" y="963"/>
                </a:lnTo>
                <a:lnTo>
                  <a:pt x="519" y="988"/>
                </a:lnTo>
                <a:lnTo>
                  <a:pt x="497" y="1017"/>
                </a:lnTo>
                <a:lnTo>
                  <a:pt x="473" y="1047"/>
                </a:lnTo>
                <a:lnTo>
                  <a:pt x="448" y="1081"/>
                </a:lnTo>
                <a:lnTo>
                  <a:pt x="424" y="1118"/>
                </a:lnTo>
                <a:lnTo>
                  <a:pt x="399" y="1159"/>
                </a:lnTo>
                <a:lnTo>
                  <a:pt x="373" y="1202"/>
                </a:lnTo>
                <a:lnTo>
                  <a:pt x="348" y="1250"/>
                </a:lnTo>
                <a:lnTo>
                  <a:pt x="321" y="1301"/>
                </a:lnTo>
                <a:lnTo>
                  <a:pt x="295" y="1355"/>
                </a:lnTo>
                <a:lnTo>
                  <a:pt x="269" y="1415"/>
                </a:lnTo>
                <a:lnTo>
                  <a:pt x="244" y="1479"/>
                </a:lnTo>
                <a:lnTo>
                  <a:pt x="219" y="1547"/>
                </a:lnTo>
                <a:lnTo>
                  <a:pt x="196" y="1621"/>
                </a:lnTo>
                <a:lnTo>
                  <a:pt x="172" y="1699"/>
                </a:lnTo>
                <a:lnTo>
                  <a:pt x="150" y="1782"/>
                </a:lnTo>
                <a:lnTo>
                  <a:pt x="128" y="1871"/>
                </a:lnTo>
                <a:lnTo>
                  <a:pt x="107" y="1964"/>
                </a:lnTo>
                <a:lnTo>
                  <a:pt x="89" y="2064"/>
                </a:lnTo>
                <a:lnTo>
                  <a:pt x="71" y="2170"/>
                </a:lnTo>
                <a:lnTo>
                  <a:pt x="55" y="2282"/>
                </a:lnTo>
                <a:lnTo>
                  <a:pt x="41" y="2399"/>
                </a:lnTo>
                <a:lnTo>
                  <a:pt x="29" y="2523"/>
                </a:lnTo>
                <a:lnTo>
                  <a:pt x="19" y="2654"/>
                </a:lnTo>
                <a:lnTo>
                  <a:pt x="10" y="2791"/>
                </a:lnTo>
                <a:lnTo>
                  <a:pt x="4" y="2935"/>
                </a:lnTo>
                <a:lnTo>
                  <a:pt x="0" y="3086"/>
                </a:lnTo>
                <a:lnTo>
                  <a:pt x="0" y="3245"/>
                </a:lnTo>
                <a:lnTo>
                  <a:pt x="1" y="3411"/>
                </a:lnTo>
                <a:lnTo>
                  <a:pt x="38" y="3270"/>
                </a:lnTo>
                <a:lnTo>
                  <a:pt x="75" y="3137"/>
                </a:lnTo>
                <a:lnTo>
                  <a:pt x="112" y="3010"/>
                </a:lnTo>
                <a:lnTo>
                  <a:pt x="150" y="2890"/>
                </a:lnTo>
                <a:lnTo>
                  <a:pt x="188" y="2776"/>
                </a:lnTo>
                <a:lnTo>
                  <a:pt x="227" y="2669"/>
                </a:lnTo>
                <a:lnTo>
                  <a:pt x="265" y="2567"/>
                </a:lnTo>
                <a:lnTo>
                  <a:pt x="304" y="2471"/>
                </a:lnTo>
                <a:lnTo>
                  <a:pt x="344" y="2381"/>
                </a:lnTo>
                <a:lnTo>
                  <a:pt x="382" y="2295"/>
                </a:lnTo>
                <a:lnTo>
                  <a:pt x="421" y="2216"/>
                </a:lnTo>
                <a:lnTo>
                  <a:pt x="460" y="2141"/>
                </a:lnTo>
                <a:lnTo>
                  <a:pt x="498" y="2071"/>
                </a:lnTo>
                <a:lnTo>
                  <a:pt x="536" y="2006"/>
                </a:lnTo>
                <a:lnTo>
                  <a:pt x="573" y="1947"/>
                </a:lnTo>
                <a:lnTo>
                  <a:pt x="610" y="1889"/>
                </a:lnTo>
                <a:lnTo>
                  <a:pt x="648" y="1838"/>
                </a:lnTo>
                <a:lnTo>
                  <a:pt x="683" y="1790"/>
                </a:lnTo>
                <a:lnTo>
                  <a:pt x="719" y="1745"/>
                </a:lnTo>
                <a:lnTo>
                  <a:pt x="752" y="1705"/>
                </a:lnTo>
                <a:lnTo>
                  <a:pt x="786" y="1668"/>
                </a:lnTo>
                <a:lnTo>
                  <a:pt x="819" y="1633"/>
                </a:lnTo>
                <a:lnTo>
                  <a:pt x="851" y="1602"/>
                </a:lnTo>
                <a:lnTo>
                  <a:pt x="882" y="1574"/>
                </a:lnTo>
                <a:lnTo>
                  <a:pt x="910" y="1548"/>
                </a:lnTo>
                <a:lnTo>
                  <a:pt x="939" y="1526"/>
                </a:lnTo>
                <a:lnTo>
                  <a:pt x="966" y="1505"/>
                </a:lnTo>
                <a:lnTo>
                  <a:pt x="991" y="1486"/>
                </a:lnTo>
                <a:lnTo>
                  <a:pt x="1039" y="1455"/>
                </a:lnTo>
                <a:lnTo>
                  <a:pt x="1078" y="1430"/>
                </a:lnTo>
                <a:lnTo>
                  <a:pt x="1095" y="1421"/>
                </a:lnTo>
                <a:lnTo>
                  <a:pt x="1112" y="1411"/>
                </a:lnTo>
                <a:lnTo>
                  <a:pt x="1132" y="1403"/>
                </a:lnTo>
                <a:lnTo>
                  <a:pt x="1153" y="1394"/>
                </a:lnTo>
                <a:lnTo>
                  <a:pt x="1174" y="1385"/>
                </a:lnTo>
                <a:lnTo>
                  <a:pt x="1199" y="1377"/>
                </a:lnTo>
                <a:lnTo>
                  <a:pt x="1224" y="1368"/>
                </a:lnTo>
                <a:lnTo>
                  <a:pt x="1252" y="1360"/>
                </a:lnTo>
                <a:lnTo>
                  <a:pt x="1280" y="1354"/>
                </a:lnTo>
                <a:lnTo>
                  <a:pt x="1311" y="1347"/>
                </a:lnTo>
                <a:lnTo>
                  <a:pt x="1344" y="1340"/>
                </a:lnTo>
                <a:lnTo>
                  <a:pt x="1379" y="1335"/>
                </a:lnTo>
                <a:lnTo>
                  <a:pt x="1416" y="1330"/>
                </a:lnTo>
                <a:lnTo>
                  <a:pt x="1454" y="1325"/>
                </a:lnTo>
                <a:lnTo>
                  <a:pt x="1494" y="1322"/>
                </a:lnTo>
                <a:lnTo>
                  <a:pt x="1538" y="1319"/>
                </a:lnTo>
                <a:lnTo>
                  <a:pt x="1583" y="1317"/>
                </a:lnTo>
                <a:lnTo>
                  <a:pt x="1630" y="1316"/>
                </a:lnTo>
                <a:lnTo>
                  <a:pt x="1680" y="1316"/>
                </a:lnTo>
                <a:lnTo>
                  <a:pt x="1732" y="1317"/>
                </a:lnTo>
                <a:lnTo>
                  <a:pt x="1786" y="1318"/>
                </a:lnTo>
                <a:lnTo>
                  <a:pt x="1843" y="1320"/>
                </a:lnTo>
                <a:lnTo>
                  <a:pt x="1901" y="1324"/>
                </a:lnTo>
                <a:lnTo>
                  <a:pt x="1964" y="1329"/>
                </a:lnTo>
                <a:lnTo>
                  <a:pt x="2028" y="1334"/>
                </a:lnTo>
                <a:lnTo>
                  <a:pt x="2096" y="1342"/>
                </a:lnTo>
                <a:lnTo>
                  <a:pt x="2165" y="1350"/>
                </a:lnTo>
                <a:lnTo>
                  <a:pt x="2238" y="1359"/>
                </a:lnTo>
                <a:lnTo>
                  <a:pt x="2314" y="1370"/>
                </a:lnTo>
                <a:lnTo>
                  <a:pt x="2392" y="1383"/>
                </a:lnTo>
                <a:lnTo>
                  <a:pt x="2473" y="1396"/>
                </a:lnTo>
                <a:lnTo>
                  <a:pt x="2558" y="1411"/>
                </a:lnTo>
                <a:lnTo>
                  <a:pt x="2131" y="1792"/>
                </a:lnTo>
                <a:lnTo>
                  <a:pt x="2931" y="1840"/>
                </a:lnTo>
                <a:lnTo>
                  <a:pt x="3922" y="998"/>
                </a:lnTo>
                <a:lnTo>
                  <a:pt x="3036" y="47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9560589" y="1775591"/>
            <a:ext cx="1328330" cy="1038311"/>
          </a:xfrm>
          <a:custGeom>
            <a:avLst/>
            <a:gdLst>
              <a:gd name="T0" fmla="*/ 483110386 w 5269"/>
              <a:gd name="T1" fmla="*/ 483063666 h 4119"/>
              <a:gd name="T2" fmla="*/ 483110386 w 5269"/>
              <a:gd name="T3" fmla="*/ 483063666 h 4119"/>
              <a:gd name="T4" fmla="*/ 483110386 w 5269"/>
              <a:gd name="T5" fmla="*/ 483063666 h 4119"/>
              <a:gd name="T6" fmla="*/ 483110386 w 5269"/>
              <a:gd name="T7" fmla="*/ 483063666 h 4119"/>
              <a:gd name="T8" fmla="*/ 483110386 w 5269"/>
              <a:gd name="T9" fmla="*/ 483063666 h 4119"/>
              <a:gd name="T10" fmla="*/ 483110386 w 5269"/>
              <a:gd name="T11" fmla="*/ 483063666 h 4119"/>
              <a:gd name="T12" fmla="*/ 483110386 w 5269"/>
              <a:gd name="T13" fmla="*/ 483063666 h 4119"/>
              <a:gd name="T14" fmla="*/ 483110386 w 5269"/>
              <a:gd name="T15" fmla="*/ 483063666 h 4119"/>
              <a:gd name="T16" fmla="*/ 483110386 w 5269"/>
              <a:gd name="T17" fmla="*/ 483063666 h 4119"/>
              <a:gd name="T18" fmla="*/ 483110386 w 5269"/>
              <a:gd name="T19" fmla="*/ 483063666 h 4119"/>
              <a:gd name="T20" fmla="*/ 483110386 w 5269"/>
              <a:gd name="T21" fmla="*/ 483063666 h 4119"/>
              <a:gd name="T22" fmla="*/ 483110386 w 5269"/>
              <a:gd name="T23" fmla="*/ 483063666 h 4119"/>
              <a:gd name="T24" fmla="*/ 483110386 w 5269"/>
              <a:gd name="T25" fmla="*/ 483063666 h 4119"/>
              <a:gd name="T26" fmla="*/ 483110386 w 5269"/>
              <a:gd name="T27" fmla="*/ 483063666 h 4119"/>
              <a:gd name="T28" fmla="*/ 483110386 w 5269"/>
              <a:gd name="T29" fmla="*/ 483063666 h 4119"/>
              <a:gd name="T30" fmla="*/ 483110386 w 5269"/>
              <a:gd name="T31" fmla="*/ 483063666 h 4119"/>
              <a:gd name="T32" fmla="*/ 483110386 w 5269"/>
              <a:gd name="T33" fmla="*/ 483063666 h 4119"/>
              <a:gd name="T34" fmla="*/ 483110386 w 5269"/>
              <a:gd name="T35" fmla="*/ 483063666 h 4119"/>
              <a:gd name="T36" fmla="*/ 483110386 w 5269"/>
              <a:gd name="T37" fmla="*/ 483063666 h 4119"/>
              <a:gd name="T38" fmla="*/ 483110386 w 5269"/>
              <a:gd name="T39" fmla="*/ 483063666 h 4119"/>
              <a:gd name="T40" fmla="*/ 483110386 w 5269"/>
              <a:gd name="T41" fmla="*/ 483063666 h 4119"/>
              <a:gd name="T42" fmla="*/ 483110386 w 5269"/>
              <a:gd name="T43" fmla="*/ 483063666 h 4119"/>
              <a:gd name="T44" fmla="*/ 483110386 w 5269"/>
              <a:gd name="T45" fmla="*/ 483063666 h 4119"/>
              <a:gd name="T46" fmla="*/ 483110386 w 5269"/>
              <a:gd name="T47" fmla="*/ 483063666 h 4119"/>
              <a:gd name="T48" fmla="*/ 483110386 w 5269"/>
              <a:gd name="T49" fmla="*/ 483063666 h 4119"/>
              <a:gd name="T50" fmla="*/ 483110386 w 5269"/>
              <a:gd name="T51" fmla="*/ 483063666 h 4119"/>
              <a:gd name="T52" fmla="*/ 483110386 w 5269"/>
              <a:gd name="T53" fmla="*/ 483063666 h 4119"/>
              <a:gd name="T54" fmla="*/ 483110386 w 5269"/>
              <a:gd name="T55" fmla="*/ 483063666 h 4119"/>
              <a:gd name="T56" fmla="*/ 483110386 w 5269"/>
              <a:gd name="T57" fmla="*/ 483063666 h 4119"/>
              <a:gd name="T58" fmla="*/ 483110386 w 5269"/>
              <a:gd name="T59" fmla="*/ 483063666 h 4119"/>
              <a:gd name="T60" fmla="*/ 483110386 w 5269"/>
              <a:gd name="T61" fmla="*/ 483063666 h 4119"/>
              <a:gd name="T62" fmla="*/ 483110386 w 5269"/>
              <a:gd name="T63" fmla="*/ 483063666 h 4119"/>
              <a:gd name="T64" fmla="*/ 483110386 w 5269"/>
              <a:gd name="T65" fmla="*/ 483063666 h 4119"/>
              <a:gd name="T66" fmla="*/ 483110386 w 5269"/>
              <a:gd name="T67" fmla="*/ 483063666 h 4119"/>
              <a:gd name="T68" fmla="*/ 483110386 w 5269"/>
              <a:gd name="T69" fmla="*/ 483063666 h 4119"/>
              <a:gd name="T70" fmla="*/ 483110386 w 5269"/>
              <a:gd name="T71" fmla="*/ 483063666 h 4119"/>
              <a:gd name="T72" fmla="*/ 483110386 w 5269"/>
              <a:gd name="T73" fmla="*/ 483063666 h 4119"/>
              <a:gd name="T74" fmla="*/ 483110386 w 5269"/>
              <a:gd name="T75" fmla="*/ 483063666 h 4119"/>
              <a:gd name="T76" fmla="*/ 483110386 w 5269"/>
              <a:gd name="T77" fmla="*/ 483063666 h 4119"/>
              <a:gd name="T78" fmla="*/ 483110386 w 5269"/>
              <a:gd name="T79" fmla="*/ 483063666 h 4119"/>
              <a:gd name="T80" fmla="*/ 483110386 w 5269"/>
              <a:gd name="T81" fmla="*/ 483063666 h 4119"/>
              <a:gd name="T82" fmla="*/ 483110386 w 5269"/>
              <a:gd name="T83" fmla="*/ 483063666 h 4119"/>
              <a:gd name="T84" fmla="*/ 483110386 w 5269"/>
              <a:gd name="T85" fmla="*/ 483063666 h 4119"/>
              <a:gd name="T86" fmla="*/ 483110386 w 5269"/>
              <a:gd name="T87" fmla="*/ 483063666 h 4119"/>
              <a:gd name="T88" fmla="*/ 483110386 w 5269"/>
              <a:gd name="T89" fmla="*/ 483063666 h 4119"/>
              <a:gd name="T90" fmla="*/ 483110386 w 5269"/>
              <a:gd name="T91" fmla="*/ 483063666 h 4119"/>
              <a:gd name="T92" fmla="*/ 483110386 w 5269"/>
              <a:gd name="T93" fmla="*/ 483063666 h 4119"/>
              <a:gd name="T94" fmla="*/ 483110386 w 5269"/>
              <a:gd name="T95" fmla="*/ 483063666 h 4119"/>
              <a:gd name="T96" fmla="*/ 483110386 w 5269"/>
              <a:gd name="T97" fmla="*/ 483063666 h 4119"/>
              <a:gd name="T98" fmla="*/ 483110386 w 5269"/>
              <a:gd name="T99" fmla="*/ 483063666 h 41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269" h="4119">
                <a:moveTo>
                  <a:pt x="4033" y="294"/>
                </a:moveTo>
                <a:lnTo>
                  <a:pt x="4033" y="294"/>
                </a:lnTo>
                <a:lnTo>
                  <a:pt x="4033" y="279"/>
                </a:lnTo>
                <a:lnTo>
                  <a:pt x="4032" y="264"/>
                </a:lnTo>
                <a:lnTo>
                  <a:pt x="4029" y="250"/>
                </a:lnTo>
                <a:lnTo>
                  <a:pt x="4027" y="235"/>
                </a:lnTo>
                <a:lnTo>
                  <a:pt x="4024" y="221"/>
                </a:lnTo>
                <a:lnTo>
                  <a:pt x="4020" y="207"/>
                </a:lnTo>
                <a:lnTo>
                  <a:pt x="4016" y="194"/>
                </a:lnTo>
                <a:lnTo>
                  <a:pt x="4010" y="181"/>
                </a:lnTo>
                <a:lnTo>
                  <a:pt x="4004" y="167"/>
                </a:lnTo>
                <a:lnTo>
                  <a:pt x="3997" y="155"/>
                </a:lnTo>
                <a:lnTo>
                  <a:pt x="3990" y="142"/>
                </a:lnTo>
                <a:lnTo>
                  <a:pt x="3983" y="131"/>
                </a:lnTo>
                <a:lnTo>
                  <a:pt x="3975" y="119"/>
                </a:lnTo>
                <a:lnTo>
                  <a:pt x="3965" y="108"/>
                </a:lnTo>
                <a:lnTo>
                  <a:pt x="3957" y="98"/>
                </a:lnTo>
                <a:lnTo>
                  <a:pt x="3947" y="87"/>
                </a:lnTo>
                <a:lnTo>
                  <a:pt x="3937" y="77"/>
                </a:lnTo>
                <a:lnTo>
                  <a:pt x="3926" y="68"/>
                </a:lnTo>
                <a:lnTo>
                  <a:pt x="3915" y="59"/>
                </a:lnTo>
                <a:lnTo>
                  <a:pt x="3904" y="51"/>
                </a:lnTo>
                <a:lnTo>
                  <a:pt x="3892" y="43"/>
                </a:lnTo>
                <a:lnTo>
                  <a:pt x="3879" y="37"/>
                </a:lnTo>
                <a:lnTo>
                  <a:pt x="3866" y="29"/>
                </a:lnTo>
                <a:lnTo>
                  <a:pt x="3853" y="24"/>
                </a:lnTo>
                <a:lnTo>
                  <a:pt x="3841" y="19"/>
                </a:lnTo>
                <a:lnTo>
                  <a:pt x="3827" y="14"/>
                </a:lnTo>
                <a:lnTo>
                  <a:pt x="3813" y="10"/>
                </a:lnTo>
                <a:lnTo>
                  <a:pt x="3799" y="7"/>
                </a:lnTo>
                <a:lnTo>
                  <a:pt x="3784" y="4"/>
                </a:lnTo>
                <a:lnTo>
                  <a:pt x="3769" y="3"/>
                </a:lnTo>
                <a:lnTo>
                  <a:pt x="3754" y="1"/>
                </a:lnTo>
                <a:lnTo>
                  <a:pt x="3739" y="0"/>
                </a:lnTo>
                <a:lnTo>
                  <a:pt x="1530" y="0"/>
                </a:lnTo>
                <a:lnTo>
                  <a:pt x="1515" y="1"/>
                </a:lnTo>
                <a:lnTo>
                  <a:pt x="1500" y="3"/>
                </a:lnTo>
                <a:lnTo>
                  <a:pt x="1485" y="4"/>
                </a:lnTo>
                <a:lnTo>
                  <a:pt x="1471" y="7"/>
                </a:lnTo>
                <a:lnTo>
                  <a:pt x="1456" y="10"/>
                </a:lnTo>
                <a:lnTo>
                  <a:pt x="1442" y="14"/>
                </a:lnTo>
                <a:lnTo>
                  <a:pt x="1428" y="19"/>
                </a:lnTo>
                <a:lnTo>
                  <a:pt x="1416" y="24"/>
                </a:lnTo>
                <a:lnTo>
                  <a:pt x="1403" y="29"/>
                </a:lnTo>
                <a:lnTo>
                  <a:pt x="1390" y="37"/>
                </a:lnTo>
                <a:lnTo>
                  <a:pt x="1377" y="43"/>
                </a:lnTo>
                <a:lnTo>
                  <a:pt x="1365" y="51"/>
                </a:lnTo>
                <a:lnTo>
                  <a:pt x="1354" y="59"/>
                </a:lnTo>
                <a:lnTo>
                  <a:pt x="1343" y="68"/>
                </a:lnTo>
                <a:lnTo>
                  <a:pt x="1332" y="77"/>
                </a:lnTo>
                <a:lnTo>
                  <a:pt x="1322" y="87"/>
                </a:lnTo>
                <a:lnTo>
                  <a:pt x="1312" y="98"/>
                </a:lnTo>
                <a:lnTo>
                  <a:pt x="1304" y="108"/>
                </a:lnTo>
                <a:lnTo>
                  <a:pt x="1295" y="119"/>
                </a:lnTo>
                <a:lnTo>
                  <a:pt x="1286" y="131"/>
                </a:lnTo>
                <a:lnTo>
                  <a:pt x="1279" y="142"/>
                </a:lnTo>
                <a:lnTo>
                  <a:pt x="1271" y="155"/>
                </a:lnTo>
                <a:lnTo>
                  <a:pt x="1265" y="167"/>
                </a:lnTo>
                <a:lnTo>
                  <a:pt x="1259" y="181"/>
                </a:lnTo>
                <a:lnTo>
                  <a:pt x="1253" y="194"/>
                </a:lnTo>
                <a:lnTo>
                  <a:pt x="1249" y="207"/>
                </a:lnTo>
                <a:lnTo>
                  <a:pt x="1245" y="221"/>
                </a:lnTo>
                <a:lnTo>
                  <a:pt x="1242" y="235"/>
                </a:lnTo>
                <a:lnTo>
                  <a:pt x="1239" y="250"/>
                </a:lnTo>
                <a:lnTo>
                  <a:pt x="1237" y="264"/>
                </a:lnTo>
                <a:lnTo>
                  <a:pt x="1236" y="279"/>
                </a:lnTo>
                <a:lnTo>
                  <a:pt x="1236" y="294"/>
                </a:lnTo>
                <a:lnTo>
                  <a:pt x="1236" y="2504"/>
                </a:lnTo>
                <a:lnTo>
                  <a:pt x="1235" y="2519"/>
                </a:lnTo>
                <a:lnTo>
                  <a:pt x="1234" y="2534"/>
                </a:lnTo>
                <a:lnTo>
                  <a:pt x="1232" y="2549"/>
                </a:lnTo>
                <a:lnTo>
                  <a:pt x="1230" y="2563"/>
                </a:lnTo>
                <a:lnTo>
                  <a:pt x="1227" y="2577"/>
                </a:lnTo>
                <a:lnTo>
                  <a:pt x="1222" y="2591"/>
                </a:lnTo>
                <a:lnTo>
                  <a:pt x="1218" y="2605"/>
                </a:lnTo>
                <a:lnTo>
                  <a:pt x="1213" y="2619"/>
                </a:lnTo>
                <a:lnTo>
                  <a:pt x="1206" y="2631"/>
                </a:lnTo>
                <a:lnTo>
                  <a:pt x="1200" y="2644"/>
                </a:lnTo>
                <a:lnTo>
                  <a:pt x="1194" y="2656"/>
                </a:lnTo>
                <a:lnTo>
                  <a:pt x="1186" y="2668"/>
                </a:lnTo>
                <a:lnTo>
                  <a:pt x="1178" y="2679"/>
                </a:lnTo>
                <a:lnTo>
                  <a:pt x="1169" y="2691"/>
                </a:lnTo>
                <a:lnTo>
                  <a:pt x="1159" y="2702"/>
                </a:lnTo>
                <a:lnTo>
                  <a:pt x="1150" y="2712"/>
                </a:lnTo>
                <a:lnTo>
                  <a:pt x="1139" y="2721"/>
                </a:lnTo>
                <a:lnTo>
                  <a:pt x="1128" y="2731"/>
                </a:lnTo>
                <a:lnTo>
                  <a:pt x="1118" y="2739"/>
                </a:lnTo>
                <a:lnTo>
                  <a:pt x="1106" y="2748"/>
                </a:lnTo>
                <a:lnTo>
                  <a:pt x="1094" y="2755"/>
                </a:lnTo>
                <a:lnTo>
                  <a:pt x="1082" y="2763"/>
                </a:lnTo>
                <a:lnTo>
                  <a:pt x="1070" y="2769"/>
                </a:lnTo>
                <a:lnTo>
                  <a:pt x="1056" y="2774"/>
                </a:lnTo>
                <a:lnTo>
                  <a:pt x="1043" y="2780"/>
                </a:lnTo>
                <a:lnTo>
                  <a:pt x="1029" y="2785"/>
                </a:lnTo>
                <a:lnTo>
                  <a:pt x="1015" y="2788"/>
                </a:lnTo>
                <a:lnTo>
                  <a:pt x="1001" y="2792"/>
                </a:lnTo>
                <a:lnTo>
                  <a:pt x="987" y="2795"/>
                </a:lnTo>
                <a:lnTo>
                  <a:pt x="973" y="2797"/>
                </a:lnTo>
                <a:lnTo>
                  <a:pt x="958" y="2798"/>
                </a:lnTo>
                <a:lnTo>
                  <a:pt x="942" y="2798"/>
                </a:lnTo>
                <a:lnTo>
                  <a:pt x="131" y="2798"/>
                </a:lnTo>
                <a:lnTo>
                  <a:pt x="103" y="2799"/>
                </a:lnTo>
                <a:lnTo>
                  <a:pt x="77" y="2800"/>
                </a:lnTo>
                <a:lnTo>
                  <a:pt x="56" y="2804"/>
                </a:lnTo>
                <a:lnTo>
                  <a:pt x="38" y="2809"/>
                </a:lnTo>
                <a:lnTo>
                  <a:pt x="23" y="2814"/>
                </a:lnTo>
                <a:lnTo>
                  <a:pt x="17" y="2817"/>
                </a:lnTo>
                <a:lnTo>
                  <a:pt x="12" y="2820"/>
                </a:lnTo>
                <a:lnTo>
                  <a:pt x="8" y="2824"/>
                </a:lnTo>
                <a:lnTo>
                  <a:pt x="5" y="2828"/>
                </a:lnTo>
                <a:lnTo>
                  <a:pt x="2" y="2832"/>
                </a:lnTo>
                <a:lnTo>
                  <a:pt x="0" y="2836"/>
                </a:lnTo>
                <a:lnTo>
                  <a:pt x="0" y="2841"/>
                </a:lnTo>
                <a:lnTo>
                  <a:pt x="0" y="2846"/>
                </a:lnTo>
                <a:lnTo>
                  <a:pt x="1" y="2851"/>
                </a:lnTo>
                <a:lnTo>
                  <a:pt x="4" y="2856"/>
                </a:lnTo>
                <a:lnTo>
                  <a:pt x="7" y="2861"/>
                </a:lnTo>
                <a:lnTo>
                  <a:pt x="11" y="2867"/>
                </a:lnTo>
                <a:lnTo>
                  <a:pt x="22" y="2878"/>
                </a:lnTo>
                <a:lnTo>
                  <a:pt x="36" y="2891"/>
                </a:lnTo>
                <a:lnTo>
                  <a:pt x="54" y="2903"/>
                </a:lnTo>
                <a:lnTo>
                  <a:pt x="75" y="2916"/>
                </a:lnTo>
                <a:lnTo>
                  <a:pt x="100" y="2929"/>
                </a:lnTo>
                <a:lnTo>
                  <a:pt x="2372" y="4065"/>
                </a:lnTo>
                <a:lnTo>
                  <a:pt x="2400" y="4078"/>
                </a:lnTo>
                <a:lnTo>
                  <a:pt x="2430" y="4089"/>
                </a:lnTo>
                <a:lnTo>
                  <a:pt x="2462" y="4098"/>
                </a:lnTo>
                <a:lnTo>
                  <a:pt x="2495" y="4105"/>
                </a:lnTo>
                <a:lnTo>
                  <a:pt x="2529" y="4112"/>
                </a:lnTo>
                <a:lnTo>
                  <a:pt x="2563" y="4116"/>
                </a:lnTo>
                <a:lnTo>
                  <a:pt x="2599" y="4118"/>
                </a:lnTo>
                <a:lnTo>
                  <a:pt x="2634" y="4119"/>
                </a:lnTo>
                <a:lnTo>
                  <a:pt x="2670" y="4118"/>
                </a:lnTo>
                <a:lnTo>
                  <a:pt x="2706" y="4116"/>
                </a:lnTo>
                <a:lnTo>
                  <a:pt x="2740" y="4112"/>
                </a:lnTo>
                <a:lnTo>
                  <a:pt x="2774" y="4105"/>
                </a:lnTo>
                <a:lnTo>
                  <a:pt x="2807" y="4098"/>
                </a:lnTo>
                <a:lnTo>
                  <a:pt x="2839" y="4089"/>
                </a:lnTo>
                <a:lnTo>
                  <a:pt x="2869" y="4078"/>
                </a:lnTo>
                <a:lnTo>
                  <a:pt x="2897" y="4065"/>
                </a:lnTo>
                <a:lnTo>
                  <a:pt x="5169" y="2929"/>
                </a:lnTo>
                <a:lnTo>
                  <a:pt x="5194" y="2916"/>
                </a:lnTo>
                <a:lnTo>
                  <a:pt x="5216" y="2903"/>
                </a:lnTo>
                <a:lnTo>
                  <a:pt x="5233" y="2891"/>
                </a:lnTo>
                <a:lnTo>
                  <a:pt x="5248" y="2878"/>
                </a:lnTo>
                <a:lnTo>
                  <a:pt x="5258" y="2867"/>
                </a:lnTo>
                <a:lnTo>
                  <a:pt x="5262" y="2861"/>
                </a:lnTo>
                <a:lnTo>
                  <a:pt x="5265" y="2856"/>
                </a:lnTo>
                <a:lnTo>
                  <a:pt x="5268" y="2851"/>
                </a:lnTo>
                <a:lnTo>
                  <a:pt x="5269" y="2846"/>
                </a:lnTo>
                <a:lnTo>
                  <a:pt x="5269" y="2841"/>
                </a:lnTo>
                <a:lnTo>
                  <a:pt x="5269" y="2836"/>
                </a:lnTo>
                <a:lnTo>
                  <a:pt x="5266" y="2832"/>
                </a:lnTo>
                <a:lnTo>
                  <a:pt x="5264" y="2828"/>
                </a:lnTo>
                <a:lnTo>
                  <a:pt x="5261" y="2824"/>
                </a:lnTo>
                <a:lnTo>
                  <a:pt x="5257" y="2820"/>
                </a:lnTo>
                <a:lnTo>
                  <a:pt x="5252" y="2817"/>
                </a:lnTo>
                <a:lnTo>
                  <a:pt x="5246" y="2814"/>
                </a:lnTo>
                <a:lnTo>
                  <a:pt x="5231" y="2809"/>
                </a:lnTo>
                <a:lnTo>
                  <a:pt x="5213" y="2804"/>
                </a:lnTo>
                <a:lnTo>
                  <a:pt x="5192" y="2800"/>
                </a:lnTo>
                <a:lnTo>
                  <a:pt x="5166" y="2799"/>
                </a:lnTo>
                <a:lnTo>
                  <a:pt x="5138" y="2798"/>
                </a:lnTo>
                <a:lnTo>
                  <a:pt x="4327" y="2798"/>
                </a:lnTo>
                <a:lnTo>
                  <a:pt x="4311" y="2798"/>
                </a:lnTo>
                <a:lnTo>
                  <a:pt x="4297" y="2797"/>
                </a:lnTo>
                <a:lnTo>
                  <a:pt x="4282" y="2795"/>
                </a:lnTo>
                <a:lnTo>
                  <a:pt x="4267" y="2792"/>
                </a:lnTo>
                <a:lnTo>
                  <a:pt x="4254" y="2788"/>
                </a:lnTo>
                <a:lnTo>
                  <a:pt x="4240" y="2785"/>
                </a:lnTo>
                <a:lnTo>
                  <a:pt x="4226" y="2780"/>
                </a:lnTo>
                <a:lnTo>
                  <a:pt x="4213" y="2774"/>
                </a:lnTo>
                <a:lnTo>
                  <a:pt x="4200" y="2769"/>
                </a:lnTo>
                <a:lnTo>
                  <a:pt x="4187" y="2763"/>
                </a:lnTo>
                <a:lnTo>
                  <a:pt x="4175" y="2755"/>
                </a:lnTo>
                <a:lnTo>
                  <a:pt x="4163" y="2748"/>
                </a:lnTo>
                <a:lnTo>
                  <a:pt x="4151" y="2739"/>
                </a:lnTo>
                <a:lnTo>
                  <a:pt x="4140" y="2731"/>
                </a:lnTo>
                <a:lnTo>
                  <a:pt x="4130" y="2721"/>
                </a:lnTo>
                <a:lnTo>
                  <a:pt x="4119" y="2712"/>
                </a:lnTo>
                <a:lnTo>
                  <a:pt x="4110" y="2702"/>
                </a:lnTo>
                <a:lnTo>
                  <a:pt x="4100" y="2691"/>
                </a:lnTo>
                <a:lnTo>
                  <a:pt x="4091" y="2679"/>
                </a:lnTo>
                <a:lnTo>
                  <a:pt x="4084" y="2668"/>
                </a:lnTo>
                <a:lnTo>
                  <a:pt x="4075" y="2656"/>
                </a:lnTo>
                <a:lnTo>
                  <a:pt x="4069" y="2644"/>
                </a:lnTo>
                <a:lnTo>
                  <a:pt x="4063" y="2631"/>
                </a:lnTo>
                <a:lnTo>
                  <a:pt x="4056" y="2619"/>
                </a:lnTo>
                <a:lnTo>
                  <a:pt x="4051" y="2605"/>
                </a:lnTo>
                <a:lnTo>
                  <a:pt x="4047" y="2591"/>
                </a:lnTo>
                <a:lnTo>
                  <a:pt x="4042" y="2577"/>
                </a:lnTo>
                <a:lnTo>
                  <a:pt x="4039" y="2563"/>
                </a:lnTo>
                <a:lnTo>
                  <a:pt x="4037" y="2549"/>
                </a:lnTo>
                <a:lnTo>
                  <a:pt x="4035" y="2534"/>
                </a:lnTo>
                <a:lnTo>
                  <a:pt x="4034" y="2519"/>
                </a:lnTo>
                <a:lnTo>
                  <a:pt x="4033" y="2504"/>
                </a:lnTo>
                <a:lnTo>
                  <a:pt x="4033" y="29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767669" y="3931960"/>
            <a:ext cx="615829" cy="1324363"/>
          </a:xfrm>
          <a:custGeom>
            <a:avLst/>
            <a:gdLst>
              <a:gd name="T0" fmla="*/ 611284 w 2476500"/>
              <a:gd name="T1" fmla="*/ 611255 h 5326063"/>
              <a:gd name="T2" fmla="*/ 611284 w 2476500"/>
              <a:gd name="T3" fmla="*/ 611255 h 5326063"/>
              <a:gd name="T4" fmla="*/ 611284 w 2476500"/>
              <a:gd name="T5" fmla="*/ 611255 h 5326063"/>
              <a:gd name="T6" fmla="*/ 611284 w 2476500"/>
              <a:gd name="T7" fmla="*/ 611255 h 5326063"/>
              <a:gd name="T8" fmla="*/ 611284 w 2476500"/>
              <a:gd name="T9" fmla="*/ 611255 h 5326063"/>
              <a:gd name="T10" fmla="*/ 611284 w 2476500"/>
              <a:gd name="T11" fmla="*/ 611255 h 5326063"/>
              <a:gd name="T12" fmla="*/ 611284 w 2476500"/>
              <a:gd name="T13" fmla="*/ 611255 h 5326063"/>
              <a:gd name="T14" fmla="*/ 611284 w 2476500"/>
              <a:gd name="T15" fmla="*/ 611255 h 5326063"/>
              <a:gd name="T16" fmla="*/ 611284 w 2476500"/>
              <a:gd name="T17" fmla="*/ 611255 h 5326063"/>
              <a:gd name="T18" fmla="*/ 611284 w 2476500"/>
              <a:gd name="T19" fmla="*/ 611255 h 5326063"/>
              <a:gd name="T20" fmla="*/ 611284 w 2476500"/>
              <a:gd name="T21" fmla="*/ 611255 h 53260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476500" h="5326063">
                <a:moveTo>
                  <a:pt x="1218402" y="0"/>
                </a:moveTo>
                <a:lnTo>
                  <a:pt x="2476500" y="2437863"/>
                </a:lnTo>
                <a:lnTo>
                  <a:pt x="1847716" y="1886883"/>
                </a:lnTo>
                <a:lnTo>
                  <a:pt x="1671775" y="1886883"/>
                </a:lnTo>
                <a:lnTo>
                  <a:pt x="1866900" y="2181755"/>
                </a:lnTo>
                <a:lnTo>
                  <a:pt x="1866900" y="5326063"/>
                </a:lnTo>
                <a:lnTo>
                  <a:pt x="609600" y="5326063"/>
                </a:lnTo>
                <a:lnTo>
                  <a:pt x="609600" y="2181755"/>
                </a:lnTo>
                <a:lnTo>
                  <a:pt x="772535" y="1886883"/>
                </a:lnTo>
                <a:lnTo>
                  <a:pt x="589617" y="1886883"/>
                </a:lnTo>
                <a:lnTo>
                  <a:pt x="0" y="2476500"/>
                </a:lnTo>
                <a:lnTo>
                  <a:pt x="1218402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3459034" y="4059888"/>
            <a:ext cx="1425628" cy="1059717"/>
          </a:xfrm>
          <a:custGeom>
            <a:avLst/>
            <a:gdLst>
              <a:gd name="T0" fmla="*/ 2147483646 w 4707"/>
              <a:gd name="T1" fmla="*/ 2147483646 h 3496"/>
              <a:gd name="T2" fmla="*/ 2147483646 w 4707"/>
              <a:gd name="T3" fmla="*/ 2147483646 h 3496"/>
              <a:gd name="T4" fmla="*/ 2147483646 w 4707"/>
              <a:gd name="T5" fmla="*/ 2147483646 h 3496"/>
              <a:gd name="T6" fmla="*/ 2147483646 w 4707"/>
              <a:gd name="T7" fmla="*/ 2147483646 h 3496"/>
              <a:gd name="T8" fmla="*/ 2147483646 w 4707"/>
              <a:gd name="T9" fmla="*/ 2147483646 h 3496"/>
              <a:gd name="T10" fmla="*/ 2147483646 w 4707"/>
              <a:gd name="T11" fmla="*/ 2147483646 h 3496"/>
              <a:gd name="T12" fmla="*/ 2147483646 w 4707"/>
              <a:gd name="T13" fmla="*/ 2147483646 h 3496"/>
              <a:gd name="T14" fmla="*/ 2147483646 w 4707"/>
              <a:gd name="T15" fmla="*/ 2147483646 h 3496"/>
              <a:gd name="T16" fmla="*/ 2147483646 w 4707"/>
              <a:gd name="T17" fmla="*/ 2147483646 h 3496"/>
              <a:gd name="T18" fmla="*/ 2147483646 w 4707"/>
              <a:gd name="T19" fmla="*/ 2147483646 h 3496"/>
              <a:gd name="T20" fmla="*/ 2147483646 w 4707"/>
              <a:gd name="T21" fmla="*/ 2147483646 h 3496"/>
              <a:gd name="T22" fmla="*/ 2147483646 w 4707"/>
              <a:gd name="T23" fmla="*/ 2147483646 h 3496"/>
              <a:gd name="T24" fmla="*/ 2147483646 w 4707"/>
              <a:gd name="T25" fmla="*/ 2147483646 h 3496"/>
              <a:gd name="T26" fmla="*/ 2147483646 w 4707"/>
              <a:gd name="T27" fmla="*/ 2147483646 h 3496"/>
              <a:gd name="T28" fmla="*/ 2147483646 w 4707"/>
              <a:gd name="T29" fmla="*/ 2147483646 h 3496"/>
              <a:gd name="T30" fmla="*/ 2147483646 w 4707"/>
              <a:gd name="T31" fmla="*/ 2147483646 h 3496"/>
              <a:gd name="T32" fmla="*/ 2147483646 w 4707"/>
              <a:gd name="T33" fmla="*/ 2147483646 h 3496"/>
              <a:gd name="T34" fmla="*/ 2147483646 w 4707"/>
              <a:gd name="T35" fmla="*/ 2147483646 h 3496"/>
              <a:gd name="T36" fmla="*/ 2147483646 w 4707"/>
              <a:gd name="T37" fmla="*/ 2147483646 h 3496"/>
              <a:gd name="T38" fmla="*/ 2147483646 w 4707"/>
              <a:gd name="T39" fmla="*/ 2147483646 h 3496"/>
              <a:gd name="T40" fmla="*/ 2147483646 w 4707"/>
              <a:gd name="T41" fmla="*/ 2147483646 h 3496"/>
              <a:gd name="T42" fmla="*/ 2147483646 w 4707"/>
              <a:gd name="T43" fmla="*/ 2147483646 h 3496"/>
              <a:gd name="T44" fmla="*/ 2147483646 w 4707"/>
              <a:gd name="T45" fmla="*/ 2147483646 h 3496"/>
              <a:gd name="T46" fmla="*/ 2147483646 w 4707"/>
              <a:gd name="T47" fmla="*/ 2147483646 h 3496"/>
              <a:gd name="T48" fmla="*/ 2147483646 w 4707"/>
              <a:gd name="T49" fmla="*/ 2147483646 h 3496"/>
              <a:gd name="T50" fmla="*/ 2147483646 w 4707"/>
              <a:gd name="T51" fmla="*/ 2147483646 h 3496"/>
              <a:gd name="T52" fmla="*/ 2147483646 w 4707"/>
              <a:gd name="T53" fmla="*/ 2147483646 h 3496"/>
              <a:gd name="T54" fmla="*/ 2147483646 w 4707"/>
              <a:gd name="T55" fmla="*/ 2147483646 h 3496"/>
              <a:gd name="T56" fmla="*/ 2147483646 w 4707"/>
              <a:gd name="T57" fmla="*/ 2147483646 h 3496"/>
              <a:gd name="T58" fmla="*/ 2147483646 w 4707"/>
              <a:gd name="T59" fmla="*/ 2147483646 h 3496"/>
              <a:gd name="T60" fmla="*/ 2147483646 w 4707"/>
              <a:gd name="T61" fmla="*/ 2147483646 h 3496"/>
              <a:gd name="T62" fmla="*/ 2147483646 w 4707"/>
              <a:gd name="T63" fmla="*/ 2147483646 h 3496"/>
              <a:gd name="T64" fmla="*/ 2147483646 w 4707"/>
              <a:gd name="T65" fmla="*/ 2147483646 h 3496"/>
              <a:gd name="T66" fmla="*/ 2147483646 w 4707"/>
              <a:gd name="T67" fmla="*/ 2147483646 h 3496"/>
              <a:gd name="T68" fmla="*/ 2147483646 w 4707"/>
              <a:gd name="T69" fmla="*/ 2147483646 h 3496"/>
              <a:gd name="T70" fmla="*/ 2147483646 w 4707"/>
              <a:gd name="T71" fmla="*/ 2147483646 h 3496"/>
              <a:gd name="T72" fmla="*/ 2147483646 w 4707"/>
              <a:gd name="T73" fmla="*/ 2147483646 h 3496"/>
              <a:gd name="T74" fmla="*/ 2147483646 w 4707"/>
              <a:gd name="T75" fmla="*/ 2147483646 h 3496"/>
              <a:gd name="T76" fmla="*/ 2147483646 w 4707"/>
              <a:gd name="T77" fmla="*/ 2147483646 h 3496"/>
              <a:gd name="T78" fmla="*/ 2147483646 w 4707"/>
              <a:gd name="T79" fmla="*/ 2147483646 h 3496"/>
              <a:gd name="T80" fmla="*/ 2147483646 w 4707"/>
              <a:gd name="T81" fmla="*/ 2147483646 h 3496"/>
              <a:gd name="T82" fmla="*/ 2147483646 w 4707"/>
              <a:gd name="T83" fmla="*/ 2147483646 h 3496"/>
              <a:gd name="T84" fmla="*/ 2147483646 w 4707"/>
              <a:gd name="T85" fmla="*/ 2147483646 h 3496"/>
              <a:gd name="T86" fmla="*/ 2147483646 w 4707"/>
              <a:gd name="T87" fmla="*/ 2147483646 h 3496"/>
              <a:gd name="T88" fmla="*/ 2147483646 w 4707"/>
              <a:gd name="T89" fmla="*/ 2147483646 h 3496"/>
              <a:gd name="T90" fmla="*/ 2147483646 w 4707"/>
              <a:gd name="T91" fmla="*/ 2147483646 h 3496"/>
              <a:gd name="T92" fmla="*/ 2147483646 w 4707"/>
              <a:gd name="T93" fmla="*/ 2147483646 h 3496"/>
              <a:gd name="T94" fmla="*/ 2147483646 w 4707"/>
              <a:gd name="T95" fmla="*/ 2147483646 h 3496"/>
              <a:gd name="T96" fmla="*/ 2147483646 w 4707"/>
              <a:gd name="T97" fmla="*/ 2147483646 h 3496"/>
              <a:gd name="T98" fmla="*/ 2147483646 w 4707"/>
              <a:gd name="T99" fmla="*/ 2147483646 h 3496"/>
              <a:gd name="T100" fmla="*/ 2147483646 w 4707"/>
              <a:gd name="T101" fmla="*/ 2147483646 h 3496"/>
              <a:gd name="T102" fmla="*/ 2147483646 w 4707"/>
              <a:gd name="T103" fmla="*/ 2147483646 h 3496"/>
              <a:gd name="T104" fmla="*/ 2147483646 w 4707"/>
              <a:gd name="T105" fmla="*/ 2147483646 h 3496"/>
              <a:gd name="T106" fmla="*/ 2147483646 w 4707"/>
              <a:gd name="T107" fmla="*/ 2147483646 h 349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707" h="3496">
                <a:moveTo>
                  <a:pt x="2998" y="2222"/>
                </a:moveTo>
                <a:lnTo>
                  <a:pt x="581" y="2244"/>
                </a:lnTo>
                <a:lnTo>
                  <a:pt x="565" y="2244"/>
                </a:lnTo>
                <a:lnTo>
                  <a:pt x="530" y="2242"/>
                </a:lnTo>
                <a:lnTo>
                  <a:pt x="498" y="2241"/>
                </a:lnTo>
                <a:lnTo>
                  <a:pt x="465" y="2238"/>
                </a:lnTo>
                <a:lnTo>
                  <a:pt x="435" y="2236"/>
                </a:lnTo>
                <a:lnTo>
                  <a:pt x="404" y="2230"/>
                </a:lnTo>
                <a:lnTo>
                  <a:pt x="376" y="2225"/>
                </a:lnTo>
                <a:lnTo>
                  <a:pt x="347" y="2219"/>
                </a:lnTo>
                <a:lnTo>
                  <a:pt x="322" y="2211"/>
                </a:lnTo>
                <a:lnTo>
                  <a:pt x="295" y="2203"/>
                </a:lnTo>
                <a:lnTo>
                  <a:pt x="270" y="2194"/>
                </a:lnTo>
                <a:lnTo>
                  <a:pt x="247" y="2183"/>
                </a:lnTo>
                <a:lnTo>
                  <a:pt x="224" y="2172"/>
                </a:lnTo>
                <a:lnTo>
                  <a:pt x="203" y="2160"/>
                </a:lnTo>
                <a:lnTo>
                  <a:pt x="181" y="2146"/>
                </a:lnTo>
                <a:lnTo>
                  <a:pt x="162" y="2131"/>
                </a:lnTo>
                <a:lnTo>
                  <a:pt x="143" y="2117"/>
                </a:lnTo>
                <a:lnTo>
                  <a:pt x="126" y="2100"/>
                </a:lnTo>
                <a:lnTo>
                  <a:pt x="109" y="2083"/>
                </a:lnTo>
                <a:lnTo>
                  <a:pt x="95" y="2065"/>
                </a:lnTo>
                <a:lnTo>
                  <a:pt x="80" y="2046"/>
                </a:lnTo>
                <a:lnTo>
                  <a:pt x="67" y="2027"/>
                </a:lnTo>
                <a:lnTo>
                  <a:pt x="55" y="2006"/>
                </a:lnTo>
                <a:lnTo>
                  <a:pt x="45" y="1984"/>
                </a:lnTo>
                <a:lnTo>
                  <a:pt x="35" y="1962"/>
                </a:lnTo>
                <a:lnTo>
                  <a:pt x="27" y="1938"/>
                </a:lnTo>
                <a:lnTo>
                  <a:pt x="20" y="1914"/>
                </a:lnTo>
                <a:lnTo>
                  <a:pt x="13" y="1889"/>
                </a:lnTo>
                <a:lnTo>
                  <a:pt x="8" y="1864"/>
                </a:lnTo>
                <a:lnTo>
                  <a:pt x="4" y="1837"/>
                </a:lnTo>
                <a:lnTo>
                  <a:pt x="1" y="1808"/>
                </a:lnTo>
                <a:lnTo>
                  <a:pt x="0" y="1780"/>
                </a:lnTo>
                <a:lnTo>
                  <a:pt x="0" y="1752"/>
                </a:lnTo>
                <a:lnTo>
                  <a:pt x="0" y="1722"/>
                </a:lnTo>
                <a:lnTo>
                  <a:pt x="1" y="1692"/>
                </a:lnTo>
                <a:lnTo>
                  <a:pt x="4" y="1664"/>
                </a:lnTo>
                <a:lnTo>
                  <a:pt x="8" y="1637"/>
                </a:lnTo>
                <a:lnTo>
                  <a:pt x="13" y="1610"/>
                </a:lnTo>
                <a:lnTo>
                  <a:pt x="20" y="1585"/>
                </a:lnTo>
                <a:lnTo>
                  <a:pt x="27" y="1559"/>
                </a:lnTo>
                <a:lnTo>
                  <a:pt x="35" y="1536"/>
                </a:lnTo>
                <a:lnTo>
                  <a:pt x="45" y="1514"/>
                </a:lnTo>
                <a:lnTo>
                  <a:pt x="55" y="1492"/>
                </a:lnTo>
                <a:lnTo>
                  <a:pt x="67" y="1472"/>
                </a:lnTo>
                <a:lnTo>
                  <a:pt x="80" y="1451"/>
                </a:lnTo>
                <a:lnTo>
                  <a:pt x="95" y="1432"/>
                </a:lnTo>
                <a:lnTo>
                  <a:pt x="109" y="1415"/>
                </a:lnTo>
                <a:lnTo>
                  <a:pt x="126" y="1397"/>
                </a:lnTo>
                <a:lnTo>
                  <a:pt x="143" y="1382"/>
                </a:lnTo>
                <a:lnTo>
                  <a:pt x="162" y="1366"/>
                </a:lnTo>
                <a:lnTo>
                  <a:pt x="181" y="1351"/>
                </a:lnTo>
                <a:lnTo>
                  <a:pt x="203" y="1338"/>
                </a:lnTo>
                <a:lnTo>
                  <a:pt x="224" y="1324"/>
                </a:lnTo>
                <a:lnTo>
                  <a:pt x="247" y="1313"/>
                </a:lnTo>
                <a:lnTo>
                  <a:pt x="270" y="1303"/>
                </a:lnTo>
                <a:lnTo>
                  <a:pt x="295" y="1293"/>
                </a:lnTo>
                <a:lnTo>
                  <a:pt x="322" y="1285"/>
                </a:lnTo>
                <a:lnTo>
                  <a:pt x="347" y="1277"/>
                </a:lnTo>
                <a:lnTo>
                  <a:pt x="376" y="1270"/>
                </a:lnTo>
                <a:lnTo>
                  <a:pt x="404" y="1265"/>
                </a:lnTo>
                <a:lnTo>
                  <a:pt x="435" y="1261"/>
                </a:lnTo>
                <a:lnTo>
                  <a:pt x="465" y="1257"/>
                </a:lnTo>
                <a:lnTo>
                  <a:pt x="498" y="1254"/>
                </a:lnTo>
                <a:lnTo>
                  <a:pt x="530" y="1253"/>
                </a:lnTo>
                <a:lnTo>
                  <a:pt x="565" y="1253"/>
                </a:lnTo>
                <a:lnTo>
                  <a:pt x="581" y="1253"/>
                </a:lnTo>
                <a:lnTo>
                  <a:pt x="2997" y="1273"/>
                </a:lnTo>
                <a:lnTo>
                  <a:pt x="2622" y="920"/>
                </a:lnTo>
                <a:lnTo>
                  <a:pt x="2599" y="897"/>
                </a:lnTo>
                <a:lnTo>
                  <a:pt x="2579" y="873"/>
                </a:lnTo>
                <a:lnTo>
                  <a:pt x="2558" y="847"/>
                </a:lnTo>
                <a:lnTo>
                  <a:pt x="2539" y="823"/>
                </a:lnTo>
                <a:lnTo>
                  <a:pt x="2522" y="797"/>
                </a:lnTo>
                <a:lnTo>
                  <a:pt x="2506" y="771"/>
                </a:lnTo>
                <a:lnTo>
                  <a:pt x="2491" y="745"/>
                </a:lnTo>
                <a:lnTo>
                  <a:pt x="2479" y="720"/>
                </a:lnTo>
                <a:lnTo>
                  <a:pt x="2465" y="694"/>
                </a:lnTo>
                <a:lnTo>
                  <a:pt x="2454" y="668"/>
                </a:lnTo>
                <a:lnTo>
                  <a:pt x="2446" y="641"/>
                </a:lnTo>
                <a:lnTo>
                  <a:pt x="2438" y="616"/>
                </a:lnTo>
                <a:lnTo>
                  <a:pt x="2431" y="591"/>
                </a:lnTo>
                <a:lnTo>
                  <a:pt x="2427" y="566"/>
                </a:lnTo>
                <a:lnTo>
                  <a:pt x="2425" y="540"/>
                </a:lnTo>
                <a:lnTo>
                  <a:pt x="2425" y="516"/>
                </a:lnTo>
                <a:lnTo>
                  <a:pt x="2425" y="491"/>
                </a:lnTo>
                <a:lnTo>
                  <a:pt x="2427" y="467"/>
                </a:lnTo>
                <a:lnTo>
                  <a:pt x="2430" y="443"/>
                </a:lnTo>
                <a:lnTo>
                  <a:pt x="2434" y="420"/>
                </a:lnTo>
                <a:lnTo>
                  <a:pt x="2439" y="395"/>
                </a:lnTo>
                <a:lnTo>
                  <a:pt x="2446" y="372"/>
                </a:lnTo>
                <a:lnTo>
                  <a:pt x="2454" y="349"/>
                </a:lnTo>
                <a:lnTo>
                  <a:pt x="2464" y="328"/>
                </a:lnTo>
                <a:lnTo>
                  <a:pt x="2475" y="305"/>
                </a:lnTo>
                <a:lnTo>
                  <a:pt x="2487" y="283"/>
                </a:lnTo>
                <a:lnTo>
                  <a:pt x="2499" y="261"/>
                </a:lnTo>
                <a:lnTo>
                  <a:pt x="2514" y="241"/>
                </a:lnTo>
                <a:lnTo>
                  <a:pt x="2529" y="219"/>
                </a:lnTo>
                <a:lnTo>
                  <a:pt x="2545" y="199"/>
                </a:lnTo>
                <a:lnTo>
                  <a:pt x="2562" y="180"/>
                </a:lnTo>
                <a:lnTo>
                  <a:pt x="2581" y="160"/>
                </a:lnTo>
                <a:lnTo>
                  <a:pt x="2602" y="141"/>
                </a:lnTo>
                <a:lnTo>
                  <a:pt x="2622" y="123"/>
                </a:lnTo>
                <a:lnTo>
                  <a:pt x="2641" y="106"/>
                </a:lnTo>
                <a:lnTo>
                  <a:pt x="2663" y="91"/>
                </a:lnTo>
                <a:lnTo>
                  <a:pt x="2683" y="76"/>
                </a:lnTo>
                <a:lnTo>
                  <a:pt x="2704" y="63"/>
                </a:lnTo>
                <a:lnTo>
                  <a:pt x="2726" y="50"/>
                </a:lnTo>
                <a:lnTo>
                  <a:pt x="2748" y="41"/>
                </a:lnTo>
                <a:lnTo>
                  <a:pt x="2769" y="31"/>
                </a:lnTo>
                <a:lnTo>
                  <a:pt x="2791" y="23"/>
                </a:lnTo>
                <a:lnTo>
                  <a:pt x="2814" y="15"/>
                </a:lnTo>
                <a:lnTo>
                  <a:pt x="2837" y="10"/>
                </a:lnTo>
                <a:lnTo>
                  <a:pt x="2860" y="6"/>
                </a:lnTo>
                <a:lnTo>
                  <a:pt x="2883" y="3"/>
                </a:lnTo>
                <a:lnTo>
                  <a:pt x="2906" y="0"/>
                </a:lnTo>
                <a:lnTo>
                  <a:pt x="2930" y="0"/>
                </a:lnTo>
                <a:lnTo>
                  <a:pt x="2960" y="0"/>
                </a:lnTo>
                <a:lnTo>
                  <a:pt x="2988" y="3"/>
                </a:lnTo>
                <a:lnTo>
                  <a:pt x="3017" y="8"/>
                </a:lnTo>
                <a:lnTo>
                  <a:pt x="3045" y="14"/>
                </a:lnTo>
                <a:lnTo>
                  <a:pt x="3071" y="22"/>
                </a:lnTo>
                <a:lnTo>
                  <a:pt x="3098" y="31"/>
                </a:lnTo>
                <a:lnTo>
                  <a:pt x="3122" y="42"/>
                </a:lnTo>
                <a:lnTo>
                  <a:pt x="3147" y="54"/>
                </a:lnTo>
                <a:lnTo>
                  <a:pt x="3171" y="68"/>
                </a:lnTo>
                <a:lnTo>
                  <a:pt x="3195" y="86"/>
                </a:lnTo>
                <a:lnTo>
                  <a:pt x="3221" y="104"/>
                </a:lnTo>
                <a:lnTo>
                  <a:pt x="3247" y="126"/>
                </a:lnTo>
                <a:lnTo>
                  <a:pt x="3272" y="150"/>
                </a:lnTo>
                <a:lnTo>
                  <a:pt x="3298" y="176"/>
                </a:lnTo>
                <a:lnTo>
                  <a:pt x="3325" y="205"/>
                </a:lnTo>
                <a:lnTo>
                  <a:pt x="3352" y="236"/>
                </a:lnTo>
                <a:lnTo>
                  <a:pt x="4707" y="1752"/>
                </a:lnTo>
                <a:lnTo>
                  <a:pt x="3352" y="3265"/>
                </a:lnTo>
                <a:lnTo>
                  <a:pt x="3326" y="3296"/>
                </a:lnTo>
                <a:lnTo>
                  <a:pt x="3301" y="3324"/>
                </a:lnTo>
                <a:lnTo>
                  <a:pt x="3275" y="3350"/>
                </a:lnTo>
                <a:lnTo>
                  <a:pt x="3249" y="3373"/>
                </a:lnTo>
                <a:lnTo>
                  <a:pt x="3225" y="3394"/>
                </a:lnTo>
                <a:lnTo>
                  <a:pt x="3199" y="3412"/>
                </a:lnTo>
                <a:lnTo>
                  <a:pt x="3175" y="3428"/>
                </a:lnTo>
                <a:lnTo>
                  <a:pt x="3152" y="3442"/>
                </a:lnTo>
                <a:lnTo>
                  <a:pt x="3126" y="3454"/>
                </a:lnTo>
                <a:lnTo>
                  <a:pt x="3101" y="3465"/>
                </a:lnTo>
                <a:lnTo>
                  <a:pt x="3074" y="3474"/>
                </a:lnTo>
                <a:lnTo>
                  <a:pt x="3047" y="3481"/>
                </a:lnTo>
                <a:lnTo>
                  <a:pt x="3018" y="3488"/>
                </a:lnTo>
                <a:lnTo>
                  <a:pt x="2990" y="3492"/>
                </a:lnTo>
                <a:lnTo>
                  <a:pt x="2960" y="3495"/>
                </a:lnTo>
                <a:lnTo>
                  <a:pt x="2930" y="3496"/>
                </a:lnTo>
                <a:lnTo>
                  <a:pt x="2906" y="3495"/>
                </a:lnTo>
                <a:lnTo>
                  <a:pt x="2883" y="3493"/>
                </a:lnTo>
                <a:lnTo>
                  <a:pt x="2860" y="3489"/>
                </a:lnTo>
                <a:lnTo>
                  <a:pt x="2837" y="3485"/>
                </a:lnTo>
                <a:lnTo>
                  <a:pt x="2814" y="3480"/>
                </a:lnTo>
                <a:lnTo>
                  <a:pt x="2791" y="3473"/>
                </a:lnTo>
                <a:lnTo>
                  <a:pt x="2769" y="3465"/>
                </a:lnTo>
                <a:lnTo>
                  <a:pt x="2748" y="3455"/>
                </a:lnTo>
                <a:lnTo>
                  <a:pt x="2726" y="3445"/>
                </a:lnTo>
                <a:lnTo>
                  <a:pt x="2704" y="3434"/>
                </a:lnTo>
                <a:lnTo>
                  <a:pt x="2683" y="3420"/>
                </a:lnTo>
                <a:lnTo>
                  <a:pt x="2663" y="3407"/>
                </a:lnTo>
                <a:lnTo>
                  <a:pt x="2641" y="3390"/>
                </a:lnTo>
                <a:lnTo>
                  <a:pt x="2622" y="3374"/>
                </a:lnTo>
                <a:lnTo>
                  <a:pt x="2602" y="3357"/>
                </a:lnTo>
                <a:lnTo>
                  <a:pt x="2581" y="3338"/>
                </a:lnTo>
                <a:lnTo>
                  <a:pt x="2562" y="3317"/>
                </a:lnTo>
                <a:lnTo>
                  <a:pt x="2545" y="3297"/>
                </a:lnTo>
                <a:lnTo>
                  <a:pt x="2529" y="3277"/>
                </a:lnTo>
                <a:lnTo>
                  <a:pt x="2514" y="3257"/>
                </a:lnTo>
                <a:lnTo>
                  <a:pt x="2499" y="3235"/>
                </a:lnTo>
                <a:lnTo>
                  <a:pt x="2487" y="3213"/>
                </a:lnTo>
                <a:lnTo>
                  <a:pt x="2475" y="3192"/>
                </a:lnTo>
                <a:lnTo>
                  <a:pt x="2464" y="3170"/>
                </a:lnTo>
                <a:lnTo>
                  <a:pt x="2454" y="3147"/>
                </a:lnTo>
                <a:lnTo>
                  <a:pt x="2446" y="3125"/>
                </a:lnTo>
                <a:lnTo>
                  <a:pt x="2439" y="3102"/>
                </a:lnTo>
                <a:lnTo>
                  <a:pt x="2434" y="3078"/>
                </a:lnTo>
                <a:lnTo>
                  <a:pt x="2430" y="3055"/>
                </a:lnTo>
                <a:lnTo>
                  <a:pt x="2427" y="3031"/>
                </a:lnTo>
                <a:lnTo>
                  <a:pt x="2425" y="3006"/>
                </a:lnTo>
                <a:lnTo>
                  <a:pt x="2425" y="2982"/>
                </a:lnTo>
                <a:lnTo>
                  <a:pt x="2425" y="2958"/>
                </a:lnTo>
                <a:lnTo>
                  <a:pt x="2427" y="2932"/>
                </a:lnTo>
                <a:lnTo>
                  <a:pt x="2431" y="2908"/>
                </a:lnTo>
                <a:lnTo>
                  <a:pt x="2438" y="2882"/>
                </a:lnTo>
                <a:lnTo>
                  <a:pt x="2445" y="2858"/>
                </a:lnTo>
                <a:lnTo>
                  <a:pt x="2454" y="2832"/>
                </a:lnTo>
                <a:lnTo>
                  <a:pt x="2464" y="2808"/>
                </a:lnTo>
                <a:lnTo>
                  <a:pt x="2476" y="2782"/>
                </a:lnTo>
                <a:lnTo>
                  <a:pt x="2488" y="2756"/>
                </a:lnTo>
                <a:lnTo>
                  <a:pt x="2503" y="2731"/>
                </a:lnTo>
                <a:lnTo>
                  <a:pt x="2519" y="2706"/>
                </a:lnTo>
                <a:lnTo>
                  <a:pt x="2537" y="2680"/>
                </a:lnTo>
                <a:lnTo>
                  <a:pt x="2556" y="2656"/>
                </a:lnTo>
                <a:lnTo>
                  <a:pt x="2576" y="2633"/>
                </a:lnTo>
                <a:lnTo>
                  <a:pt x="2599" y="2609"/>
                </a:lnTo>
                <a:lnTo>
                  <a:pt x="2622" y="2587"/>
                </a:lnTo>
                <a:lnTo>
                  <a:pt x="2998" y="2222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6328238" y="4169208"/>
            <a:ext cx="1905000" cy="869950"/>
          </a:xfrm>
          <a:custGeom>
            <a:avLst/>
            <a:gdLst>
              <a:gd name="T0" fmla="*/ 277920824 w 5355"/>
              <a:gd name="T1" fmla="*/ 277517957 h 2449"/>
              <a:gd name="T2" fmla="*/ 277920824 w 5355"/>
              <a:gd name="T3" fmla="*/ 277517957 h 2449"/>
              <a:gd name="T4" fmla="*/ 277920824 w 5355"/>
              <a:gd name="T5" fmla="*/ 277517957 h 2449"/>
              <a:gd name="T6" fmla="*/ 277920824 w 5355"/>
              <a:gd name="T7" fmla="*/ 277517957 h 2449"/>
              <a:gd name="T8" fmla="*/ 277920824 w 5355"/>
              <a:gd name="T9" fmla="*/ 277517957 h 2449"/>
              <a:gd name="T10" fmla="*/ 277920824 w 5355"/>
              <a:gd name="T11" fmla="*/ 277517957 h 2449"/>
              <a:gd name="T12" fmla="*/ 277920824 w 5355"/>
              <a:gd name="T13" fmla="*/ 277517957 h 2449"/>
              <a:gd name="T14" fmla="*/ 277920824 w 5355"/>
              <a:gd name="T15" fmla="*/ 277517957 h 2449"/>
              <a:gd name="T16" fmla="*/ 277920824 w 5355"/>
              <a:gd name="T17" fmla="*/ 277517957 h 2449"/>
              <a:gd name="T18" fmla="*/ 277920824 w 5355"/>
              <a:gd name="T19" fmla="*/ 277517957 h 2449"/>
              <a:gd name="T20" fmla="*/ 277920824 w 5355"/>
              <a:gd name="T21" fmla="*/ 277517957 h 2449"/>
              <a:gd name="T22" fmla="*/ 277920824 w 5355"/>
              <a:gd name="T23" fmla="*/ 277517957 h 2449"/>
              <a:gd name="T24" fmla="*/ 277920824 w 5355"/>
              <a:gd name="T25" fmla="*/ 277517957 h 2449"/>
              <a:gd name="T26" fmla="*/ 277920824 w 5355"/>
              <a:gd name="T27" fmla="*/ 277517957 h 2449"/>
              <a:gd name="T28" fmla="*/ 277920824 w 5355"/>
              <a:gd name="T29" fmla="*/ 277517957 h 2449"/>
              <a:gd name="T30" fmla="*/ 277920824 w 5355"/>
              <a:gd name="T31" fmla="*/ 277517957 h 2449"/>
              <a:gd name="T32" fmla="*/ 277920824 w 5355"/>
              <a:gd name="T33" fmla="*/ 277517957 h 2449"/>
              <a:gd name="T34" fmla="*/ 277920824 w 5355"/>
              <a:gd name="T35" fmla="*/ 277517957 h 2449"/>
              <a:gd name="T36" fmla="*/ 277920824 w 5355"/>
              <a:gd name="T37" fmla="*/ 277517957 h 2449"/>
              <a:gd name="T38" fmla="*/ 277920824 w 5355"/>
              <a:gd name="T39" fmla="*/ 277517957 h 2449"/>
              <a:gd name="T40" fmla="*/ 277920824 w 5355"/>
              <a:gd name="T41" fmla="*/ 277517957 h 2449"/>
              <a:gd name="T42" fmla="*/ 277920824 w 5355"/>
              <a:gd name="T43" fmla="*/ 277517957 h 2449"/>
              <a:gd name="T44" fmla="*/ 277920824 w 5355"/>
              <a:gd name="T45" fmla="*/ 277517957 h 2449"/>
              <a:gd name="T46" fmla="*/ 277920824 w 5355"/>
              <a:gd name="T47" fmla="*/ 277517957 h 2449"/>
              <a:gd name="T48" fmla="*/ 277920824 w 5355"/>
              <a:gd name="T49" fmla="*/ 277517957 h 2449"/>
              <a:gd name="T50" fmla="*/ 277920824 w 5355"/>
              <a:gd name="T51" fmla="*/ 277517957 h 2449"/>
              <a:gd name="T52" fmla="*/ 277920824 w 5355"/>
              <a:gd name="T53" fmla="*/ 277517957 h 2449"/>
              <a:gd name="T54" fmla="*/ 277920824 w 5355"/>
              <a:gd name="T55" fmla="*/ 277517957 h 2449"/>
              <a:gd name="T56" fmla="*/ 277920824 w 5355"/>
              <a:gd name="T57" fmla="*/ 277517957 h 2449"/>
              <a:gd name="T58" fmla="*/ 277920824 w 5355"/>
              <a:gd name="T59" fmla="*/ 277517957 h 2449"/>
              <a:gd name="T60" fmla="*/ 277920824 w 5355"/>
              <a:gd name="T61" fmla="*/ 277517957 h 2449"/>
              <a:gd name="T62" fmla="*/ 277920824 w 5355"/>
              <a:gd name="T63" fmla="*/ 277517957 h 2449"/>
              <a:gd name="T64" fmla="*/ 277920824 w 5355"/>
              <a:gd name="T65" fmla="*/ 277517957 h 2449"/>
              <a:gd name="T66" fmla="*/ 277920824 w 5355"/>
              <a:gd name="T67" fmla="*/ 277517957 h 2449"/>
              <a:gd name="T68" fmla="*/ 277920824 w 5355"/>
              <a:gd name="T69" fmla="*/ 277517957 h 2449"/>
              <a:gd name="T70" fmla="*/ 277920824 w 5355"/>
              <a:gd name="T71" fmla="*/ 277517957 h 2449"/>
              <a:gd name="T72" fmla="*/ 277920824 w 5355"/>
              <a:gd name="T73" fmla="*/ 277517957 h 2449"/>
              <a:gd name="T74" fmla="*/ 277920824 w 5355"/>
              <a:gd name="T75" fmla="*/ 277517957 h 2449"/>
              <a:gd name="T76" fmla="*/ 277920824 w 5355"/>
              <a:gd name="T77" fmla="*/ 277517957 h 2449"/>
              <a:gd name="T78" fmla="*/ 277920824 w 5355"/>
              <a:gd name="T79" fmla="*/ 277517957 h 2449"/>
              <a:gd name="T80" fmla="*/ 277920824 w 5355"/>
              <a:gd name="T81" fmla="*/ 277517957 h 2449"/>
              <a:gd name="T82" fmla="*/ 277920824 w 5355"/>
              <a:gd name="T83" fmla="*/ 277517957 h 2449"/>
              <a:gd name="T84" fmla="*/ 277920824 w 5355"/>
              <a:gd name="T85" fmla="*/ 277517957 h 2449"/>
              <a:gd name="T86" fmla="*/ 277920824 w 5355"/>
              <a:gd name="T87" fmla="*/ 277517957 h 2449"/>
              <a:gd name="T88" fmla="*/ 277920824 w 5355"/>
              <a:gd name="T89" fmla="*/ 277517957 h 2449"/>
              <a:gd name="T90" fmla="*/ 277920824 w 5355"/>
              <a:gd name="T91" fmla="*/ 277517957 h 2449"/>
              <a:gd name="T92" fmla="*/ 277920824 w 5355"/>
              <a:gd name="T93" fmla="*/ 277517957 h 2449"/>
              <a:gd name="T94" fmla="*/ 277920824 w 5355"/>
              <a:gd name="T95" fmla="*/ 277517957 h 2449"/>
              <a:gd name="T96" fmla="*/ 277920824 w 5355"/>
              <a:gd name="T97" fmla="*/ 277517957 h 2449"/>
              <a:gd name="T98" fmla="*/ 277920824 w 5355"/>
              <a:gd name="T99" fmla="*/ 277517957 h 2449"/>
              <a:gd name="T100" fmla="*/ 277920824 w 5355"/>
              <a:gd name="T101" fmla="*/ 277517957 h 2449"/>
              <a:gd name="T102" fmla="*/ 277920824 w 5355"/>
              <a:gd name="T103" fmla="*/ 277517957 h 2449"/>
              <a:gd name="T104" fmla="*/ 277920824 w 5355"/>
              <a:gd name="T105" fmla="*/ 277517957 h 2449"/>
              <a:gd name="T106" fmla="*/ 277920824 w 5355"/>
              <a:gd name="T107" fmla="*/ 277517957 h 2449"/>
              <a:gd name="T108" fmla="*/ 277920824 w 5355"/>
              <a:gd name="T109" fmla="*/ 277517957 h 2449"/>
              <a:gd name="T110" fmla="*/ 277920824 w 5355"/>
              <a:gd name="T111" fmla="*/ 277517957 h 244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355" h="2449">
                <a:moveTo>
                  <a:pt x="0" y="1368"/>
                </a:moveTo>
                <a:lnTo>
                  <a:pt x="0" y="1111"/>
                </a:lnTo>
                <a:lnTo>
                  <a:pt x="4362" y="1111"/>
                </a:lnTo>
                <a:lnTo>
                  <a:pt x="4327" y="1083"/>
                </a:lnTo>
                <a:lnTo>
                  <a:pt x="4294" y="1056"/>
                </a:lnTo>
                <a:lnTo>
                  <a:pt x="4262" y="1028"/>
                </a:lnTo>
                <a:lnTo>
                  <a:pt x="4231" y="999"/>
                </a:lnTo>
                <a:lnTo>
                  <a:pt x="4200" y="971"/>
                </a:lnTo>
                <a:lnTo>
                  <a:pt x="4171" y="941"/>
                </a:lnTo>
                <a:lnTo>
                  <a:pt x="4142" y="911"/>
                </a:lnTo>
                <a:lnTo>
                  <a:pt x="4116" y="880"/>
                </a:lnTo>
                <a:lnTo>
                  <a:pt x="4089" y="849"/>
                </a:lnTo>
                <a:lnTo>
                  <a:pt x="4064" y="818"/>
                </a:lnTo>
                <a:lnTo>
                  <a:pt x="4040" y="787"/>
                </a:lnTo>
                <a:lnTo>
                  <a:pt x="4018" y="754"/>
                </a:lnTo>
                <a:lnTo>
                  <a:pt x="3996" y="722"/>
                </a:lnTo>
                <a:lnTo>
                  <a:pt x="3975" y="689"/>
                </a:lnTo>
                <a:lnTo>
                  <a:pt x="3957" y="657"/>
                </a:lnTo>
                <a:lnTo>
                  <a:pt x="3938" y="623"/>
                </a:lnTo>
                <a:lnTo>
                  <a:pt x="3921" y="590"/>
                </a:lnTo>
                <a:lnTo>
                  <a:pt x="3905" y="555"/>
                </a:lnTo>
                <a:lnTo>
                  <a:pt x="3890" y="520"/>
                </a:lnTo>
                <a:lnTo>
                  <a:pt x="3876" y="484"/>
                </a:lnTo>
                <a:lnTo>
                  <a:pt x="3862" y="447"/>
                </a:lnTo>
                <a:lnTo>
                  <a:pt x="3851" y="409"/>
                </a:lnTo>
                <a:lnTo>
                  <a:pt x="3839" y="371"/>
                </a:lnTo>
                <a:lnTo>
                  <a:pt x="3829" y="332"/>
                </a:lnTo>
                <a:lnTo>
                  <a:pt x="3821" y="293"/>
                </a:lnTo>
                <a:lnTo>
                  <a:pt x="3813" y="253"/>
                </a:lnTo>
                <a:lnTo>
                  <a:pt x="3806" y="212"/>
                </a:lnTo>
                <a:lnTo>
                  <a:pt x="3800" y="171"/>
                </a:lnTo>
                <a:lnTo>
                  <a:pt x="3796" y="130"/>
                </a:lnTo>
                <a:lnTo>
                  <a:pt x="3792" y="87"/>
                </a:lnTo>
                <a:lnTo>
                  <a:pt x="3790" y="43"/>
                </a:lnTo>
                <a:lnTo>
                  <a:pt x="3789" y="0"/>
                </a:lnTo>
                <a:lnTo>
                  <a:pt x="3813" y="0"/>
                </a:lnTo>
                <a:lnTo>
                  <a:pt x="3889" y="82"/>
                </a:lnTo>
                <a:lnTo>
                  <a:pt x="3968" y="164"/>
                </a:lnTo>
                <a:lnTo>
                  <a:pt x="4051" y="245"/>
                </a:lnTo>
                <a:lnTo>
                  <a:pt x="4135" y="325"/>
                </a:lnTo>
                <a:lnTo>
                  <a:pt x="4221" y="403"/>
                </a:lnTo>
                <a:lnTo>
                  <a:pt x="4310" y="482"/>
                </a:lnTo>
                <a:lnTo>
                  <a:pt x="4401" y="559"/>
                </a:lnTo>
                <a:lnTo>
                  <a:pt x="4493" y="635"/>
                </a:lnTo>
                <a:lnTo>
                  <a:pt x="4590" y="708"/>
                </a:lnTo>
                <a:lnTo>
                  <a:pt x="4690" y="783"/>
                </a:lnTo>
                <a:lnTo>
                  <a:pt x="4793" y="858"/>
                </a:lnTo>
                <a:lnTo>
                  <a:pt x="4899" y="932"/>
                </a:lnTo>
                <a:lnTo>
                  <a:pt x="5008" y="1006"/>
                </a:lnTo>
                <a:lnTo>
                  <a:pt x="5121" y="1080"/>
                </a:lnTo>
                <a:lnTo>
                  <a:pt x="5236" y="1154"/>
                </a:lnTo>
                <a:lnTo>
                  <a:pt x="5355" y="1226"/>
                </a:lnTo>
                <a:lnTo>
                  <a:pt x="5355" y="1258"/>
                </a:lnTo>
                <a:lnTo>
                  <a:pt x="5227" y="1337"/>
                </a:lnTo>
                <a:lnTo>
                  <a:pt x="5103" y="1415"/>
                </a:lnTo>
                <a:lnTo>
                  <a:pt x="4983" y="1492"/>
                </a:lnTo>
                <a:lnTo>
                  <a:pt x="4869" y="1569"/>
                </a:lnTo>
                <a:lnTo>
                  <a:pt x="4759" y="1644"/>
                </a:lnTo>
                <a:lnTo>
                  <a:pt x="4654" y="1719"/>
                </a:lnTo>
                <a:lnTo>
                  <a:pt x="4555" y="1791"/>
                </a:lnTo>
                <a:lnTo>
                  <a:pt x="4461" y="1864"/>
                </a:lnTo>
                <a:lnTo>
                  <a:pt x="4371" y="1935"/>
                </a:lnTo>
                <a:lnTo>
                  <a:pt x="4284" y="2007"/>
                </a:lnTo>
                <a:lnTo>
                  <a:pt x="4198" y="2080"/>
                </a:lnTo>
                <a:lnTo>
                  <a:pt x="4116" y="2154"/>
                </a:lnTo>
                <a:lnTo>
                  <a:pt x="4035" y="2227"/>
                </a:lnTo>
                <a:lnTo>
                  <a:pt x="3958" y="2301"/>
                </a:lnTo>
                <a:lnTo>
                  <a:pt x="3884" y="2376"/>
                </a:lnTo>
                <a:lnTo>
                  <a:pt x="3813" y="2449"/>
                </a:lnTo>
                <a:lnTo>
                  <a:pt x="3787" y="2449"/>
                </a:lnTo>
                <a:lnTo>
                  <a:pt x="3787" y="2431"/>
                </a:lnTo>
                <a:lnTo>
                  <a:pt x="3787" y="2392"/>
                </a:lnTo>
                <a:lnTo>
                  <a:pt x="3788" y="2353"/>
                </a:lnTo>
                <a:lnTo>
                  <a:pt x="3791" y="2313"/>
                </a:lnTo>
                <a:lnTo>
                  <a:pt x="3795" y="2275"/>
                </a:lnTo>
                <a:lnTo>
                  <a:pt x="3799" y="2237"/>
                </a:lnTo>
                <a:lnTo>
                  <a:pt x="3805" y="2200"/>
                </a:lnTo>
                <a:lnTo>
                  <a:pt x="3812" y="2163"/>
                </a:lnTo>
                <a:lnTo>
                  <a:pt x="3820" y="2126"/>
                </a:lnTo>
                <a:lnTo>
                  <a:pt x="3829" y="2089"/>
                </a:lnTo>
                <a:lnTo>
                  <a:pt x="3839" y="2053"/>
                </a:lnTo>
                <a:lnTo>
                  <a:pt x="3851" y="2019"/>
                </a:lnTo>
                <a:lnTo>
                  <a:pt x="3862" y="1984"/>
                </a:lnTo>
                <a:lnTo>
                  <a:pt x="3876" y="1951"/>
                </a:lnTo>
                <a:lnTo>
                  <a:pt x="3890" y="1918"/>
                </a:lnTo>
                <a:lnTo>
                  <a:pt x="3906" y="1884"/>
                </a:lnTo>
                <a:lnTo>
                  <a:pt x="3922" y="1852"/>
                </a:lnTo>
                <a:lnTo>
                  <a:pt x="3941" y="1821"/>
                </a:lnTo>
                <a:lnTo>
                  <a:pt x="3960" y="1789"/>
                </a:lnTo>
                <a:lnTo>
                  <a:pt x="3981" y="1757"/>
                </a:lnTo>
                <a:lnTo>
                  <a:pt x="4003" y="1725"/>
                </a:lnTo>
                <a:lnTo>
                  <a:pt x="4027" y="1694"/>
                </a:lnTo>
                <a:lnTo>
                  <a:pt x="4051" y="1663"/>
                </a:lnTo>
                <a:lnTo>
                  <a:pt x="4076" y="1632"/>
                </a:lnTo>
                <a:lnTo>
                  <a:pt x="4104" y="1602"/>
                </a:lnTo>
                <a:lnTo>
                  <a:pt x="4132" y="1572"/>
                </a:lnTo>
                <a:lnTo>
                  <a:pt x="4162" y="1543"/>
                </a:lnTo>
                <a:lnTo>
                  <a:pt x="4193" y="1513"/>
                </a:lnTo>
                <a:lnTo>
                  <a:pt x="4224" y="1483"/>
                </a:lnTo>
                <a:lnTo>
                  <a:pt x="4257" y="1454"/>
                </a:lnTo>
                <a:lnTo>
                  <a:pt x="4290" y="1425"/>
                </a:lnTo>
                <a:lnTo>
                  <a:pt x="4326" y="1396"/>
                </a:lnTo>
                <a:lnTo>
                  <a:pt x="4362" y="1368"/>
                </a:lnTo>
                <a:lnTo>
                  <a:pt x="0" y="1368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9448586" y="3784005"/>
            <a:ext cx="1436646" cy="1620278"/>
          </a:xfrm>
          <a:custGeom>
            <a:avLst/>
            <a:gdLst>
              <a:gd name="T0" fmla="*/ 604779902 w 4773"/>
              <a:gd name="T1" fmla="*/ 604564574 h 5385"/>
              <a:gd name="T2" fmla="*/ 604779902 w 4773"/>
              <a:gd name="T3" fmla="*/ 604564574 h 5385"/>
              <a:gd name="T4" fmla="*/ 604779902 w 4773"/>
              <a:gd name="T5" fmla="*/ 604564574 h 5385"/>
              <a:gd name="T6" fmla="*/ 604779902 w 4773"/>
              <a:gd name="T7" fmla="*/ 604564574 h 5385"/>
              <a:gd name="T8" fmla="*/ 604779902 w 4773"/>
              <a:gd name="T9" fmla="*/ 604564574 h 5385"/>
              <a:gd name="T10" fmla="*/ 604779902 w 4773"/>
              <a:gd name="T11" fmla="*/ 604564574 h 5385"/>
              <a:gd name="T12" fmla="*/ 604779902 w 4773"/>
              <a:gd name="T13" fmla="*/ 604564574 h 5385"/>
              <a:gd name="T14" fmla="*/ 604779902 w 4773"/>
              <a:gd name="T15" fmla="*/ 604564574 h 5385"/>
              <a:gd name="T16" fmla="*/ 604779902 w 4773"/>
              <a:gd name="T17" fmla="*/ 604564574 h 5385"/>
              <a:gd name="T18" fmla="*/ 604779902 w 4773"/>
              <a:gd name="T19" fmla="*/ 604564574 h 5385"/>
              <a:gd name="T20" fmla="*/ 604779902 w 4773"/>
              <a:gd name="T21" fmla="*/ 604564574 h 5385"/>
              <a:gd name="T22" fmla="*/ 604779902 w 4773"/>
              <a:gd name="T23" fmla="*/ 604564574 h 5385"/>
              <a:gd name="T24" fmla="*/ 604779902 w 4773"/>
              <a:gd name="T25" fmla="*/ 604564574 h 5385"/>
              <a:gd name="T26" fmla="*/ 604779902 w 4773"/>
              <a:gd name="T27" fmla="*/ 604564574 h 5385"/>
              <a:gd name="T28" fmla="*/ 604779902 w 4773"/>
              <a:gd name="T29" fmla="*/ 604564574 h 5385"/>
              <a:gd name="T30" fmla="*/ 604779902 w 4773"/>
              <a:gd name="T31" fmla="*/ 604564574 h 5385"/>
              <a:gd name="T32" fmla="*/ 604779902 w 4773"/>
              <a:gd name="T33" fmla="*/ 604564574 h 5385"/>
              <a:gd name="T34" fmla="*/ 604779902 w 4773"/>
              <a:gd name="T35" fmla="*/ 604564574 h 5385"/>
              <a:gd name="T36" fmla="*/ 604779902 w 4773"/>
              <a:gd name="T37" fmla="*/ 604564574 h 5385"/>
              <a:gd name="T38" fmla="*/ 604779902 w 4773"/>
              <a:gd name="T39" fmla="*/ 604564574 h 5385"/>
              <a:gd name="T40" fmla="*/ 604779902 w 4773"/>
              <a:gd name="T41" fmla="*/ 604564574 h 5385"/>
              <a:gd name="T42" fmla="*/ 604779902 w 4773"/>
              <a:gd name="T43" fmla="*/ 604564574 h 5385"/>
              <a:gd name="T44" fmla="*/ 604779902 w 4773"/>
              <a:gd name="T45" fmla="*/ 604564574 h 5385"/>
              <a:gd name="T46" fmla="*/ 604779902 w 4773"/>
              <a:gd name="T47" fmla="*/ 604564574 h 5385"/>
              <a:gd name="T48" fmla="*/ 604779902 w 4773"/>
              <a:gd name="T49" fmla="*/ 604564574 h 5385"/>
              <a:gd name="T50" fmla="*/ 604779902 w 4773"/>
              <a:gd name="T51" fmla="*/ 604564574 h 5385"/>
              <a:gd name="T52" fmla="*/ 604779902 w 4773"/>
              <a:gd name="T53" fmla="*/ 604564574 h 5385"/>
              <a:gd name="T54" fmla="*/ 604779902 w 4773"/>
              <a:gd name="T55" fmla="*/ 604564574 h 5385"/>
              <a:gd name="T56" fmla="*/ 604779902 w 4773"/>
              <a:gd name="T57" fmla="*/ 604564574 h 5385"/>
              <a:gd name="T58" fmla="*/ 604779902 w 4773"/>
              <a:gd name="T59" fmla="*/ 604564574 h 5385"/>
              <a:gd name="T60" fmla="*/ 604779902 w 4773"/>
              <a:gd name="T61" fmla="*/ 604564574 h 5385"/>
              <a:gd name="T62" fmla="*/ 604779902 w 4773"/>
              <a:gd name="T63" fmla="*/ 604564574 h 5385"/>
              <a:gd name="T64" fmla="*/ 604779902 w 4773"/>
              <a:gd name="T65" fmla="*/ 604564574 h 5385"/>
              <a:gd name="T66" fmla="*/ 604779902 w 4773"/>
              <a:gd name="T67" fmla="*/ 604564574 h 5385"/>
              <a:gd name="T68" fmla="*/ 604779902 w 4773"/>
              <a:gd name="T69" fmla="*/ 604564574 h 538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773" h="5385">
                <a:moveTo>
                  <a:pt x="1934" y="5385"/>
                </a:moveTo>
                <a:lnTo>
                  <a:pt x="2833" y="5385"/>
                </a:lnTo>
                <a:lnTo>
                  <a:pt x="2834" y="3899"/>
                </a:lnTo>
                <a:lnTo>
                  <a:pt x="2913" y="3779"/>
                </a:lnTo>
                <a:lnTo>
                  <a:pt x="2996" y="3662"/>
                </a:lnTo>
                <a:lnTo>
                  <a:pt x="3092" y="3531"/>
                </a:lnTo>
                <a:lnTo>
                  <a:pt x="3174" y="3430"/>
                </a:lnTo>
                <a:lnTo>
                  <a:pt x="3250" y="3333"/>
                </a:lnTo>
                <a:lnTo>
                  <a:pt x="3370" y="3203"/>
                </a:lnTo>
                <a:lnTo>
                  <a:pt x="3445" y="3124"/>
                </a:lnTo>
                <a:lnTo>
                  <a:pt x="3517" y="3049"/>
                </a:lnTo>
                <a:lnTo>
                  <a:pt x="3613" y="2955"/>
                </a:lnTo>
                <a:lnTo>
                  <a:pt x="3712" y="2862"/>
                </a:lnTo>
                <a:lnTo>
                  <a:pt x="3769" y="2813"/>
                </a:lnTo>
                <a:lnTo>
                  <a:pt x="3834" y="2759"/>
                </a:lnTo>
                <a:lnTo>
                  <a:pt x="3899" y="2709"/>
                </a:lnTo>
                <a:lnTo>
                  <a:pt x="3968" y="2660"/>
                </a:lnTo>
                <a:lnTo>
                  <a:pt x="4039" y="2611"/>
                </a:lnTo>
                <a:lnTo>
                  <a:pt x="4118" y="2561"/>
                </a:lnTo>
                <a:lnTo>
                  <a:pt x="4232" y="2500"/>
                </a:lnTo>
                <a:lnTo>
                  <a:pt x="4475" y="2805"/>
                </a:lnTo>
                <a:lnTo>
                  <a:pt x="4773" y="1571"/>
                </a:lnTo>
                <a:lnTo>
                  <a:pt x="3507" y="1571"/>
                </a:lnTo>
                <a:lnTo>
                  <a:pt x="3736" y="1868"/>
                </a:lnTo>
                <a:lnTo>
                  <a:pt x="3639" y="1924"/>
                </a:lnTo>
                <a:lnTo>
                  <a:pt x="3548" y="1982"/>
                </a:lnTo>
                <a:lnTo>
                  <a:pt x="3446" y="2057"/>
                </a:lnTo>
                <a:lnTo>
                  <a:pt x="3355" y="2134"/>
                </a:lnTo>
                <a:lnTo>
                  <a:pt x="3273" y="2205"/>
                </a:lnTo>
                <a:lnTo>
                  <a:pt x="3186" y="2282"/>
                </a:lnTo>
                <a:lnTo>
                  <a:pt x="3111" y="2355"/>
                </a:lnTo>
                <a:lnTo>
                  <a:pt x="3028" y="2444"/>
                </a:lnTo>
                <a:lnTo>
                  <a:pt x="2947" y="2543"/>
                </a:lnTo>
                <a:lnTo>
                  <a:pt x="2836" y="2677"/>
                </a:lnTo>
                <a:lnTo>
                  <a:pt x="2837" y="1122"/>
                </a:lnTo>
                <a:lnTo>
                  <a:pt x="3287" y="1122"/>
                </a:lnTo>
                <a:lnTo>
                  <a:pt x="2388" y="0"/>
                </a:lnTo>
                <a:lnTo>
                  <a:pt x="1490" y="1122"/>
                </a:lnTo>
                <a:lnTo>
                  <a:pt x="1939" y="1122"/>
                </a:lnTo>
                <a:lnTo>
                  <a:pt x="1941" y="2682"/>
                </a:lnTo>
                <a:lnTo>
                  <a:pt x="1838" y="2557"/>
                </a:lnTo>
                <a:lnTo>
                  <a:pt x="1751" y="2453"/>
                </a:lnTo>
                <a:lnTo>
                  <a:pt x="1682" y="2380"/>
                </a:lnTo>
                <a:lnTo>
                  <a:pt x="1621" y="2317"/>
                </a:lnTo>
                <a:lnTo>
                  <a:pt x="1552" y="2249"/>
                </a:lnTo>
                <a:lnTo>
                  <a:pt x="1483" y="2188"/>
                </a:lnTo>
                <a:lnTo>
                  <a:pt x="1399" y="2115"/>
                </a:lnTo>
                <a:lnTo>
                  <a:pt x="1303" y="2039"/>
                </a:lnTo>
                <a:lnTo>
                  <a:pt x="1209" y="1978"/>
                </a:lnTo>
                <a:lnTo>
                  <a:pt x="1118" y="1918"/>
                </a:lnTo>
                <a:lnTo>
                  <a:pt x="1030" y="1868"/>
                </a:lnTo>
                <a:lnTo>
                  <a:pt x="1261" y="1573"/>
                </a:lnTo>
                <a:lnTo>
                  <a:pt x="0" y="1573"/>
                </a:lnTo>
                <a:lnTo>
                  <a:pt x="291" y="2810"/>
                </a:lnTo>
                <a:lnTo>
                  <a:pt x="534" y="2497"/>
                </a:lnTo>
                <a:lnTo>
                  <a:pt x="648" y="2559"/>
                </a:lnTo>
                <a:lnTo>
                  <a:pt x="763" y="2631"/>
                </a:lnTo>
                <a:lnTo>
                  <a:pt x="904" y="2736"/>
                </a:lnTo>
                <a:lnTo>
                  <a:pt x="993" y="2805"/>
                </a:lnTo>
                <a:lnTo>
                  <a:pt x="1077" y="2882"/>
                </a:lnTo>
                <a:lnTo>
                  <a:pt x="1154" y="2953"/>
                </a:lnTo>
                <a:lnTo>
                  <a:pt x="1254" y="3051"/>
                </a:lnTo>
                <a:lnTo>
                  <a:pt x="1329" y="3125"/>
                </a:lnTo>
                <a:lnTo>
                  <a:pt x="1443" y="3246"/>
                </a:lnTo>
                <a:lnTo>
                  <a:pt x="1533" y="3357"/>
                </a:lnTo>
                <a:lnTo>
                  <a:pt x="1633" y="3476"/>
                </a:lnTo>
                <a:lnTo>
                  <a:pt x="1731" y="3604"/>
                </a:lnTo>
                <a:lnTo>
                  <a:pt x="1822" y="3736"/>
                </a:lnTo>
                <a:lnTo>
                  <a:pt x="1937" y="3905"/>
                </a:lnTo>
                <a:lnTo>
                  <a:pt x="1934" y="5385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504453" y="6381357"/>
            <a:ext cx="1531566" cy="957229"/>
          </a:xfrm>
          <a:custGeom>
            <a:avLst/>
            <a:gdLst>
              <a:gd name="T0" fmla="*/ 155875713 w 13050"/>
              <a:gd name="T1" fmla="*/ 155918725 h 8154"/>
              <a:gd name="T2" fmla="*/ 155875713 w 13050"/>
              <a:gd name="T3" fmla="*/ 155918725 h 8154"/>
              <a:gd name="T4" fmla="*/ 155875713 w 13050"/>
              <a:gd name="T5" fmla="*/ 155918725 h 8154"/>
              <a:gd name="T6" fmla="*/ 155875713 w 13050"/>
              <a:gd name="T7" fmla="*/ 155918725 h 8154"/>
              <a:gd name="T8" fmla="*/ 155875713 w 13050"/>
              <a:gd name="T9" fmla="*/ 155918725 h 8154"/>
              <a:gd name="T10" fmla="*/ 155875713 w 13050"/>
              <a:gd name="T11" fmla="*/ 155918725 h 8154"/>
              <a:gd name="T12" fmla="*/ 155875713 w 13050"/>
              <a:gd name="T13" fmla="*/ 155918725 h 8154"/>
              <a:gd name="T14" fmla="*/ 155875713 w 13050"/>
              <a:gd name="T15" fmla="*/ 155918725 h 8154"/>
              <a:gd name="T16" fmla="*/ 155875713 w 13050"/>
              <a:gd name="T17" fmla="*/ 155918725 h 8154"/>
              <a:gd name="T18" fmla="*/ 155875713 w 13050"/>
              <a:gd name="T19" fmla="*/ 155918725 h 8154"/>
              <a:gd name="T20" fmla="*/ 155875713 w 13050"/>
              <a:gd name="T21" fmla="*/ 155918725 h 8154"/>
              <a:gd name="T22" fmla="*/ 155875713 w 13050"/>
              <a:gd name="T23" fmla="*/ 155918725 h 8154"/>
              <a:gd name="T24" fmla="*/ 155875713 w 13050"/>
              <a:gd name="T25" fmla="*/ 155918725 h 8154"/>
              <a:gd name="T26" fmla="*/ 155875713 w 13050"/>
              <a:gd name="T27" fmla="*/ 155918725 h 8154"/>
              <a:gd name="T28" fmla="*/ 155875713 w 13050"/>
              <a:gd name="T29" fmla="*/ 155918725 h 8154"/>
              <a:gd name="T30" fmla="*/ 155875713 w 13050"/>
              <a:gd name="T31" fmla="*/ 155918725 h 8154"/>
              <a:gd name="T32" fmla="*/ 155875713 w 13050"/>
              <a:gd name="T33" fmla="*/ 155918725 h 8154"/>
              <a:gd name="T34" fmla="*/ 155875713 w 13050"/>
              <a:gd name="T35" fmla="*/ 155918725 h 8154"/>
              <a:gd name="T36" fmla="*/ 155875713 w 13050"/>
              <a:gd name="T37" fmla="*/ 155918725 h 8154"/>
              <a:gd name="T38" fmla="*/ 155875713 w 13050"/>
              <a:gd name="T39" fmla="*/ 155918725 h 8154"/>
              <a:gd name="T40" fmla="*/ 155875713 w 13050"/>
              <a:gd name="T41" fmla="*/ 155918725 h 8154"/>
              <a:gd name="T42" fmla="*/ 155875713 w 13050"/>
              <a:gd name="T43" fmla="*/ 155918725 h 8154"/>
              <a:gd name="T44" fmla="*/ 155875713 w 13050"/>
              <a:gd name="T45" fmla="*/ 155918725 h 8154"/>
              <a:gd name="T46" fmla="*/ 155875713 w 13050"/>
              <a:gd name="T47" fmla="*/ 155918725 h 8154"/>
              <a:gd name="T48" fmla="*/ 155875713 w 13050"/>
              <a:gd name="T49" fmla="*/ 155918725 h 8154"/>
              <a:gd name="T50" fmla="*/ 155875713 w 13050"/>
              <a:gd name="T51" fmla="*/ 155918725 h 8154"/>
              <a:gd name="T52" fmla="*/ 155875713 w 13050"/>
              <a:gd name="T53" fmla="*/ 155918725 h 8154"/>
              <a:gd name="T54" fmla="*/ 155875713 w 13050"/>
              <a:gd name="T55" fmla="*/ 155918725 h 8154"/>
              <a:gd name="T56" fmla="*/ 155875713 w 13050"/>
              <a:gd name="T57" fmla="*/ 155918725 h 8154"/>
              <a:gd name="T58" fmla="*/ 155875713 w 13050"/>
              <a:gd name="T59" fmla="*/ 155918725 h 8154"/>
              <a:gd name="T60" fmla="*/ 155875713 w 13050"/>
              <a:gd name="T61" fmla="*/ 155918725 h 8154"/>
              <a:gd name="T62" fmla="*/ 155875713 w 13050"/>
              <a:gd name="T63" fmla="*/ 155918725 h 8154"/>
              <a:gd name="T64" fmla="*/ 155875713 w 13050"/>
              <a:gd name="T65" fmla="*/ 155918725 h 8154"/>
              <a:gd name="T66" fmla="*/ 155875713 w 13050"/>
              <a:gd name="T67" fmla="*/ 155918725 h 8154"/>
              <a:gd name="T68" fmla="*/ 155875713 w 13050"/>
              <a:gd name="T69" fmla="*/ 155918725 h 8154"/>
              <a:gd name="T70" fmla="*/ 155875713 w 13050"/>
              <a:gd name="T71" fmla="*/ 155918725 h 8154"/>
              <a:gd name="T72" fmla="*/ 155875713 w 13050"/>
              <a:gd name="T73" fmla="*/ 155918725 h 8154"/>
              <a:gd name="T74" fmla="*/ 155875713 w 13050"/>
              <a:gd name="T75" fmla="*/ 155918725 h 8154"/>
              <a:gd name="T76" fmla="*/ 155875713 w 13050"/>
              <a:gd name="T77" fmla="*/ 155918725 h 8154"/>
              <a:gd name="T78" fmla="*/ 155875713 w 13050"/>
              <a:gd name="T79" fmla="*/ 155918725 h 8154"/>
              <a:gd name="T80" fmla="*/ 155875713 w 13050"/>
              <a:gd name="T81" fmla="*/ 155918725 h 8154"/>
              <a:gd name="T82" fmla="*/ 155875713 w 13050"/>
              <a:gd name="T83" fmla="*/ 155918725 h 8154"/>
              <a:gd name="T84" fmla="*/ 155875713 w 13050"/>
              <a:gd name="T85" fmla="*/ 155918725 h 8154"/>
              <a:gd name="T86" fmla="*/ 155875713 w 13050"/>
              <a:gd name="T87" fmla="*/ 155918725 h 8154"/>
              <a:gd name="T88" fmla="*/ 155875713 w 13050"/>
              <a:gd name="T89" fmla="*/ 155918725 h 8154"/>
              <a:gd name="T90" fmla="*/ 155875713 w 13050"/>
              <a:gd name="T91" fmla="*/ 155918725 h 8154"/>
              <a:gd name="T92" fmla="*/ 155875713 w 13050"/>
              <a:gd name="T93" fmla="*/ 155918725 h 8154"/>
              <a:gd name="T94" fmla="*/ 155875713 w 13050"/>
              <a:gd name="T95" fmla="*/ 155918725 h 8154"/>
              <a:gd name="T96" fmla="*/ 155875713 w 13050"/>
              <a:gd name="T97" fmla="*/ 155918725 h 8154"/>
              <a:gd name="T98" fmla="*/ 155875713 w 13050"/>
              <a:gd name="T99" fmla="*/ 155918725 h 8154"/>
              <a:gd name="T100" fmla="*/ 155875713 w 13050"/>
              <a:gd name="T101" fmla="*/ 155918725 h 8154"/>
              <a:gd name="T102" fmla="*/ 155875713 w 13050"/>
              <a:gd name="T103" fmla="*/ 155918725 h 8154"/>
              <a:gd name="T104" fmla="*/ 155875713 w 13050"/>
              <a:gd name="T105" fmla="*/ 155918725 h 8154"/>
              <a:gd name="T106" fmla="*/ 155875713 w 13050"/>
              <a:gd name="T107" fmla="*/ 155918725 h 8154"/>
              <a:gd name="T108" fmla="*/ 155875713 w 13050"/>
              <a:gd name="T109" fmla="*/ 155918725 h 81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3050" h="8154">
                <a:moveTo>
                  <a:pt x="6088" y="6471"/>
                </a:moveTo>
                <a:lnTo>
                  <a:pt x="6088" y="1683"/>
                </a:lnTo>
                <a:lnTo>
                  <a:pt x="8972" y="1683"/>
                </a:lnTo>
                <a:lnTo>
                  <a:pt x="8972" y="0"/>
                </a:lnTo>
                <a:lnTo>
                  <a:pt x="9089" y="0"/>
                </a:lnTo>
                <a:lnTo>
                  <a:pt x="9129" y="86"/>
                </a:lnTo>
                <a:lnTo>
                  <a:pt x="9168" y="171"/>
                </a:lnTo>
                <a:lnTo>
                  <a:pt x="9208" y="256"/>
                </a:lnTo>
                <a:lnTo>
                  <a:pt x="9249" y="340"/>
                </a:lnTo>
                <a:lnTo>
                  <a:pt x="9292" y="425"/>
                </a:lnTo>
                <a:lnTo>
                  <a:pt x="9335" y="507"/>
                </a:lnTo>
                <a:lnTo>
                  <a:pt x="9378" y="589"/>
                </a:lnTo>
                <a:lnTo>
                  <a:pt x="9422" y="670"/>
                </a:lnTo>
                <a:lnTo>
                  <a:pt x="9468" y="750"/>
                </a:lnTo>
                <a:lnTo>
                  <a:pt x="9514" y="830"/>
                </a:lnTo>
                <a:lnTo>
                  <a:pt x="9560" y="909"/>
                </a:lnTo>
                <a:lnTo>
                  <a:pt x="9608" y="986"/>
                </a:lnTo>
                <a:lnTo>
                  <a:pt x="9656" y="1063"/>
                </a:lnTo>
                <a:lnTo>
                  <a:pt x="9704" y="1141"/>
                </a:lnTo>
                <a:lnTo>
                  <a:pt x="9754" y="1217"/>
                </a:lnTo>
                <a:lnTo>
                  <a:pt x="9804" y="1291"/>
                </a:lnTo>
                <a:lnTo>
                  <a:pt x="9855" y="1365"/>
                </a:lnTo>
                <a:lnTo>
                  <a:pt x="9907" y="1439"/>
                </a:lnTo>
                <a:lnTo>
                  <a:pt x="9960" y="1511"/>
                </a:lnTo>
                <a:lnTo>
                  <a:pt x="10013" y="1584"/>
                </a:lnTo>
                <a:lnTo>
                  <a:pt x="10066" y="1655"/>
                </a:lnTo>
                <a:lnTo>
                  <a:pt x="10121" y="1725"/>
                </a:lnTo>
                <a:lnTo>
                  <a:pt x="10176" y="1794"/>
                </a:lnTo>
                <a:lnTo>
                  <a:pt x="10232" y="1864"/>
                </a:lnTo>
                <a:lnTo>
                  <a:pt x="10288" y="1931"/>
                </a:lnTo>
                <a:lnTo>
                  <a:pt x="10346" y="1999"/>
                </a:lnTo>
                <a:lnTo>
                  <a:pt x="10403" y="2066"/>
                </a:lnTo>
                <a:lnTo>
                  <a:pt x="10461" y="2132"/>
                </a:lnTo>
                <a:lnTo>
                  <a:pt x="10521" y="2196"/>
                </a:lnTo>
                <a:lnTo>
                  <a:pt x="10579" y="2261"/>
                </a:lnTo>
                <a:lnTo>
                  <a:pt x="10640" y="2324"/>
                </a:lnTo>
                <a:lnTo>
                  <a:pt x="10701" y="2387"/>
                </a:lnTo>
                <a:lnTo>
                  <a:pt x="10764" y="2450"/>
                </a:lnTo>
                <a:lnTo>
                  <a:pt x="10826" y="2511"/>
                </a:lnTo>
                <a:lnTo>
                  <a:pt x="10889" y="2572"/>
                </a:lnTo>
                <a:lnTo>
                  <a:pt x="10954" y="2631"/>
                </a:lnTo>
                <a:lnTo>
                  <a:pt x="11019" y="2691"/>
                </a:lnTo>
                <a:lnTo>
                  <a:pt x="11085" y="2750"/>
                </a:lnTo>
                <a:lnTo>
                  <a:pt x="11152" y="2808"/>
                </a:lnTo>
                <a:lnTo>
                  <a:pt x="11218" y="2865"/>
                </a:lnTo>
                <a:lnTo>
                  <a:pt x="11286" y="2923"/>
                </a:lnTo>
                <a:lnTo>
                  <a:pt x="11355" y="2978"/>
                </a:lnTo>
                <a:lnTo>
                  <a:pt x="11425" y="3034"/>
                </a:lnTo>
                <a:lnTo>
                  <a:pt x="11495" y="3088"/>
                </a:lnTo>
                <a:lnTo>
                  <a:pt x="11565" y="3143"/>
                </a:lnTo>
                <a:lnTo>
                  <a:pt x="11638" y="3197"/>
                </a:lnTo>
                <a:lnTo>
                  <a:pt x="11709" y="3250"/>
                </a:lnTo>
                <a:lnTo>
                  <a:pt x="11783" y="3301"/>
                </a:lnTo>
                <a:lnTo>
                  <a:pt x="11856" y="3353"/>
                </a:lnTo>
                <a:lnTo>
                  <a:pt x="11931" y="3404"/>
                </a:lnTo>
                <a:lnTo>
                  <a:pt x="12006" y="3453"/>
                </a:lnTo>
                <a:lnTo>
                  <a:pt x="12082" y="3503"/>
                </a:lnTo>
                <a:lnTo>
                  <a:pt x="12158" y="3552"/>
                </a:lnTo>
                <a:lnTo>
                  <a:pt x="12236" y="3601"/>
                </a:lnTo>
                <a:lnTo>
                  <a:pt x="12315" y="3648"/>
                </a:lnTo>
                <a:lnTo>
                  <a:pt x="12393" y="3694"/>
                </a:lnTo>
                <a:lnTo>
                  <a:pt x="12472" y="3741"/>
                </a:lnTo>
                <a:lnTo>
                  <a:pt x="12553" y="3786"/>
                </a:lnTo>
                <a:lnTo>
                  <a:pt x="12634" y="3831"/>
                </a:lnTo>
                <a:lnTo>
                  <a:pt x="12715" y="3875"/>
                </a:lnTo>
                <a:lnTo>
                  <a:pt x="12798" y="3918"/>
                </a:lnTo>
                <a:lnTo>
                  <a:pt x="12881" y="3961"/>
                </a:lnTo>
                <a:lnTo>
                  <a:pt x="12965" y="4003"/>
                </a:lnTo>
                <a:lnTo>
                  <a:pt x="13050" y="4044"/>
                </a:lnTo>
                <a:lnTo>
                  <a:pt x="13050" y="4149"/>
                </a:lnTo>
                <a:lnTo>
                  <a:pt x="12968" y="4188"/>
                </a:lnTo>
                <a:lnTo>
                  <a:pt x="12885" y="4227"/>
                </a:lnTo>
                <a:lnTo>
                  <a:pt x="12803" y="4267"/>
                </a:lnTo>
                <a:lnTo>
                  <a:pt x="12722" y="4309"/>
                </a:lnTo>
                <a:lnTo>
                  <a:pt x="12642" y="4350"/>
                </a:lnTo>
                <a:lnTo>
                  <a:pt x="12562" y="4393"/>
                </a:lnTo>
                <a:lnTo>
                  <a:pt x="12483" y="4437"/>
                </a:lnTo>
                <a:lnTo>
                  <a:pt x="12404" y="4480"/>
                </a:lnTo>
                <a:lnTo>
                  <a:pt x="12326" y="4525"/>
                </a:lnTo>
                <a:lnTo>
                  <a:pt x="12249" y="4570"/>
                </a:lnTo>
                <a:lnTo>
                  <a:pt x="12173" y="4616"/>
                </a:lnTo>
                <a:lnTo>
                  <a:pt x="12097" y="4663"/>
                </a:lnTo>
                <a:lnTo>
                  <a:pt x="12022" y="4711"/>
                </a:lnTo>
                <a:lnTo>
                  <a:pt x="11947" y="4759"/>
                </a:lnTo>
                <a:lnTo>
                  <a:pt x="11874" y="4808"/>
                </a:lnTo>
                <a:lnTo>
                  <a:pt x="11800" y="4858"/>
                </a:lnTo>
                <a:lnTo>
                  <a:pt x="11729" y="4909"/>
                </a:lnTo>
                <a:lnTo>
                  <a:pt x="11656" y="4960"/>
                </a:lnTo>
                <a:lnTo>
                  <a:pt x="11585" y="5012"/>
                </a:lnTo>
                <a:lnTo>
                  <a:pt x="11514" y="5064"/>
                </a:lnTo>
                <a:lnTo>
                  <a:pt x="11445" y="5118"/>
                </a:lnTo>
                <a:lnTo>
                  <a:pt x="11376" y="5172"/>
                </a:lnTo>
                <a:lnTo>
                  <a:pt x="11308" y="5227"/>
                </a:lnTo>
                <a:lnTo>
                  <a:pt x="11240" y="5283"/>
                </a:lnTo>
                <a:lnTo>
                  <a:pt x="11174" y="5339"/>
                </a:lnTo>
                <a:lnTo>
                  <a:pt x="11108" y="5396"/>
                </a:lnTo>
                <a:lnTo>
                  <a:pt x="11042" y="5454"/>
                </a:lnTo>
                <a:lnTo>
                  <a:pt x="10978" y="5512"/>
                </a:lnTo>
                <a:lnTo>
                  <a:pt x="10914" y="5572"/>
                </a:lnTo>
                <a:lnTo>
                  <a:pt x="10851" y="5632"/>
                </a:lnTo>
                <a:lnTo>
                  <a:pt x="10789" y="5693"/>
                </a:lnTo>
                <a:lnTo>
                  <a:pt x="10727" y="5754"/>
                </a:lnTo>
                <a:lnTo>
                  <a:pt x="10666" y="5816"/>
                </a:lnTo>
                <a:lnTo>
                  <a:pt x="10606" y="5879"/>
                </a:lnTo>
                <a:lnTo>
                  <a:pt x="10546" y="5942"/>
                </a:lnTo>
                <a:lnTo>
                  <a:pt x="10487" y="6007"/>
                </a:lnTo>
                <a:lnTo>
                  <a:pt x="10429" y="6072"/>
                </a:lnTo>
                <a:lnTo>
                  <a:pt x="10371" y="6139"/>
                </a:lnTo>
                <a:lnTo>
                  <a:pt x="10313" y="6206"/>
                </a:lnTo>
                <a:lnTo>
                  <a:pt x="10257" y="6275"/>
                </a:lnTo>
                <a:lnTo>
                  <a:pt x="10201" y="6343"/>
                </a:lnTo>
                <a:lnTo>
                  <a:pt x="10145" y="6413"/>
                </a:lnTo>
                <a:lnTo>
                  <a:pt x="10090" y="6483"/>
                </a:lnTo>
                <a:lnTo>
                  <a:pt x="10036" y="6555"/>
                </a:lnTo>
                <a:lnTo>
                  <a:pt x="9982" y="6627"/>
                </a:lnTo>
                <a:lnTo>
                  <a:pt x="9929" y="6700"/>
                </a:lnTo>
                <a:lnTo>
                  <a:pt x="9877" y="6774"/>
                </a:lnTo>
                <a:lnTo>
                  <a:pt x="9825" y="6848"/>
                </a:lnTo>
                <a:lnTo>
                  <a:pt x="9773" y="6924"/>
                </a:lnTo>
                <a:lnTo>
                  <a:pt x="9724" y="7000"/>
                </a:lnTo>
                <a:lnTo>
                  <a:pt x="9673" y="7077"/>
                </a:lnTo>
                <a:lnTo>
                  <a:pt x="9625" y="7156"/>
                </a:lnTo>
                <a:lnTo>
                  <a:pt x="9576" y="7234"/>
                </a:lnTo>
                <a:lnTo>
                  <a:pt x="9528" y="7313"/>
                </a:lnTo>
                <a:lnTo>
                  <a:pt x="9481" y="7394"/>
                </a:lnTo>
                <a:lnTo>
                  <a:pt x="9435" y="7476"/>
                </a:lnTo>
                <a:lnTo>
                  <a:pt x="9390" y="7558"/>
                </a:lnTo>
                <a:lnTo>
                  <a:pt x="9344" y="7640"/>
                </a:lnTo>
                <a:lnTo>
                  <a:pt x="9300" y="7724"/>
                </a:lnTo>
                <a:lnTo>
                  <a:pt x="9256" y="7809"/>
                </a:lnTo>
                <a:lnTo>
                  <a:pt x="9214" y="7894"/>
                </a:lnTo>
                <a:lnTo>
                  <a:pt x="9171" y="7980"/>
                </a:lnTo>
                <a:lnTo>
                  <a:pt x="9130" y="8066"/>
                </a:lnTo>
                <a:lnTo>
                  <a:pt x="9089" y="8154"/>
                </a:lnTo>
                <a:lnTo>
                  <a:pt x="8972" y="8154"/>
                </a:lnTo>
                <a:lnTo>
                  <a:pt x="8972" y="6471"/>
                </a:lnTo>
                <a:lnTo>
                  <a:pt x="6088" y="6471"/>
                </a:lnTo>
                <a:close/>
                <a:moveTo>
                  <a:pt x="4515" y="6471"/>
                </a:moveTo>
                <a:lnTo>
                  <a:pt x="4515" y="1683"/>
                </a:lnTo>
                <a:lnTo>
                  <a:pt x="5762" y="1683"/>
                </a:lnTo>
                <a:lnTo>
                  <a:pt x="5762" y="6471"/>
                </a:lnTo>
                <a:lnTo>
                  <a:pt x="4515" y="6471"/>
                </a:lnTo>
                <a:close/>
                <a:moveTo>
                  <a:pt x="2988" y="6471"/>
                </a:moveTo>
                <a:lnTo>
                  <a:pt x="2988" y="1683"/>
                </a:lnTo>
                <a:lnTo>
                  <a:pt x="3915" y="1683"/>
                </a:lnTo>
                <a:lnTo>
                  <a:pt x="3915" y="6471"/>
                </a:lnTo>
                <a:lnTo>
                  <a:pt x="2988" y="6471"/>
                </a:lnTo>
                <a:close/>
                <a:moveTo>
                  <a:pt x="1520" y="6471"/>
                </a:moveTo>
                <a:lnTo>
                  <a:pt x="1520" y="1683"/>
                </a:lnTo>
                <a:lnTo>
                  <a:pt x="2121" y="1683"/>
                </a:lnTo>
                <a:lnTo>
                  <a:pt x="2121" y="6471"/>
                </a:lnTo>
                <a:lnTo>
                  <a:pt x="1520" y="6471"/>
                </a:lnTo>
                <a:close/>
                <a:moveTo>
                  <a:pt x="0" y="6471"/>
                </a:moveTo>
                <a:lnTo>
                  <a:pt x="0" y="1683"/>
                </a:lnTo>
                <a:lnTo>
                  <a:pt x="437" y="1683"/>
                </a:lnTo>
                <a:lnTo>
                  <a:pt x="437" y="6471"/>
                </a:lnTo>
                <a:lnTo>
                  <a:pt x="0" y="6471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3836397" y="6198787"/>
            <a:ext cx="933933" cy="1145930"/>
          </a:xfrm>
          <a:custGeom>
            <a:avLst/>
            <a:gdLst>
              <a:gd name="T0" fmla="*/ 412579364 w 6431"/>
              <a:gd name="T1" fmla="*/ 412882718 h 7885"/>
              <a:gd name="T2" fmla="*/ 412579364 w 6431"/>
              <a:gd name="T3" fmla="*/ 412882718 h 7885"/>
              <a:gd name="T4" fmla="*/ 412579364 w 6431"/>
              <a:gd name="T5" fmla="*/ 412882718 h 7885"/>
              <a:gd name="T6" fmla="*/ 412579364 w 6431"/>
              <a:gd name="T7" fmla="*/ 412882718 h 7885"/>
              <a:gd name="T8" fmla="*/ 412579364 w 6431"/>
              <a:gd name="T9" fmla="*/ 412882718 h 7885"/>
              <a:gd name="T10" fmla="*/ 412579364 w 6431"/>
              <a:gd name="T11" fmla="*/ 412882718 h 7885"/>
              <a:gd name="T12" fmla="*/ 412579364 w 6431"/>
              <a:gd name="T13" fmla="*/ 412882718 h 7885"/>
              <a:gd name="T14" fmla="*/ 412579364 w 6431"/>
              <a:gd name="T15" fmla="*/ 412882718 h 7885"/>
              <a:gd name="T16" fmla="*/ 412579364 w 6431"/>
              <a:gd name="T17" fmla="*/ 412882718 h 7885"/>
              <a:gd name="T18" fmla="*/ 412579364 w 6431"/>
              <a:gd name="T19" fmla="*/ 412882718 h 78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431" h="7885">
                <a:moveTo>
                  <a:pt x="3954" y="7885"/>
                </a:moveTo>
                <a:lnTo>
                  <a:pt x="3954" y="3013"/>
                </a:lnTo>
                <a:lnTo>
                  <a:pt x="4675" y="3869"/>
                </a:lnTo>
                <a:lnTo>
                  <a:pt x="6431" y="3858"/>
                </a:lnTo>
                <a:lnTo>
                  <a:pt x="3215" y="0"/>
                </a:lnTo>
                <a:lnTo>
                  <a:pt x="0" y="3858"/>
                </a:lnTo>
                <a:lnTo>
                  <a:pt x="1757" y="3869"/>
                </a:lnTo>
                <a:lnTo>
                  <a:pt x="2477" y="3013"/>
                </a:lnTo>
                <a:lnTo>
                  <a:pt x="2478" y="7885"/>
                </a:lnTo>
                <a:lnTo>
                  <a:pt x="3954" y="7885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588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6569270" y="6120903"/>
            <a:ext cx="1584837" cy="1217683"/>
          </a:xfrm>
          <a:custGeom>
            <a:avLst/>
            <a:gdLst>
              <a:gd name="connsiteX0" fmla="*/ 294073 w 636802"/>
              <a:gd name="connsiteY0" fmla="*/ 0 h 488949"/>
              <a:gd name="connsiteX1" fmla="*/ 392328 w 636802"/>
              <a:gd name="connsiteY1" fmla="*/ 0 h 488949"/>
              <a:gd name="connsiteX2" fmla="*/ 602068 w 636802"/>
              <a:gd name="connsiteY2" fmla="*/ 209739 h 488949"/>
              <a:gd name="connsiteX3" fmla="*/ 636802 w 636802"/>
              <a:gd name="connsiteY3" fmla="*/ 244474 h 488949"/>
              <a:gd name="connsiteX4" fmla="*/ 602068 w 636802"/>
              <a:gd name="connsiteY4" fmla="*/ 279208 h 488949"/>
              <a:gd name="connsiteX5" fmla="*/ 392327 w 636802"/>
              <a:gd name="connsiteY5" fmla="*/ 488949 h 488949"/>
              <a:gd name="connsiteX6" fmla="*/ 294071 w 636802"/>
              <a:gd name="connsiteY6" fmla="*/ 488949 h 488949"/>
              <a:gd name="connsiteX7" fmla="*/ 503812 w 636802"/>
              <a:gd name="connsiteY7" fmla="*/ 279208 h 488949"/>
              <a:gd name="connsiteX8" fmla="*/ 0 w 636802"/>
              <a:gd name="connsiteY8" fmla="*/ 279208 h 488949"/>
              <a:gd name="connsiteX9" fmla="*/ 0 w 636802"/>
              <a:gd name="connsiteY9" fmla="*/ 209739 h 488949"/>
              <a:gd name="connsiteX10" fmla="*/ 503813 w 636802"/>
              <a:gd name="connsiteY10" fmla="*/ 209739 h 48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6802" h="488949">
                <a:moveTo>
                  <a:pt x="294073" y="0"/>
                </a:moveTo>
                <a:lnTo>
                  <a:pt x="392328" y="0"/>
                </a:lnTo>
                <a:lnTo>
                  <a:pt x="602068" y="209739"/>
                </a:lnTo>
                <a:lnTo>
                  <a:pt x="636802" y="244474"/>
                </a:lnTo>
                <a:lnTo>
                  <a:pt x="602068" y="279208"/>
                </a:lnTo>
                <a:lnTo>
                  <a:pt x="392327" y="488949"/>
                </a:lnTo>
                <a:lnTo>
                  <a:pt x="294071" y="488949"/>
                </a:lnTo>
                <a:lnTo>
                  <a:pt x="503812" y="279208"/>
                </a:lnTo>
                <a:lnTo>
                  <a:pt x="0" y="279208"/>
                </a:lnTo>
                <a:lnTo>
                  <a:pt x="0" y="209739"/>
                </a:lnTo>
                <a:lnTo>
                  <a:pt x="503813" y="209739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KSO_Shape"/>
          <p:cNvSpPr/>
          <p:nvPr/>
        </p:nvSpPr>
        <p:spPr>
          <a:xfrm>
            <a:off x="9764061" y="6141606"/>
            <a:ext cx="1121171" cy="1196980"/>
          </a:xfrm>
          <a:prstGeom prst="bentArrow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KSO_Shape"/>
          <p:cNvSpPr>
            <a:spLocks/>
          </p:cNvSpPr>
          <p:nvPr/>
        </p:nvSpPr>
        <p:spPr bwMode="auto">
          <a:xfrm>
            <a:off x="576461" y="1704552"/>
            <a:ext cx="1905000" cy="968375"/>
          </a:xfrm>
          <a:custGeom>
            <a:avLst/>
            <a:gdLst>
              <a:gd name="T0" fmla="*/ 2147483646 w 7196"/>
              <a:gd name="T1" fmla="*/ 2147483646 h 3656"/>
              <a:gd name="T2" fmla="*/ 2147483646 w 7196"/>
              <a:gd name="T3" fmla="*/ 2147483646 h 3656"/>
              <a:gd name="T4" fmla="*/ 2147483646 w 7196"/>
              <a:gd name="T5" fmla="*/ 2147483646 h 3656"/>
              <a:gd name="T6" fmla="*/ 2147483646 w 7196"/>
              <a:gd name="T7" fmla="*/ 2147483646 h 3656"/>
              <a:gd name="T8" fmla="*/ 2147483646 w 7196"/>
              <a:gd name="T9" fmla="*/ 593673736 h 3656"/>
              <a:gd name="T10" fmla="*/ 2147483646 w 7196"/>
              <a:gd name="T11" fmla="*/ 0 h 3656"/>
              <a:gd name="T12" fmla="*/ 2147483646 w 7196"/>
              <a:gd name="T13" fmla="*/ 1465662580 h 3656"/>
              <a:gd name="T14" fmla="*/ 2147483646 w 7196"/>
              <a:gd name="T15" fmla="*/ 2147483646 h 3656"/>
              <a:gd name="T16" fmla="*/ 2147483646 w 7196"/>
              <a:gd name="T17" fmla="*/ 2147483646 h 3656"/>
              <a:gd name="T18" fmla="*/ 2147483646 w 7196"/>
              <a:gd name="T19" fmla="*/ 2147483646 h 3656"/>
              <a:gd name="T20" fmla="*/ 2147483646 w 7196"/>
              <a:gd name="T21" fmla="*/ 2147483646 h 3656"/>
              <a:gd name="T22" fmla="*/ 2147483646 w 7196"/>
              <a:gd name="T23" fmla="*/ 2147483646 h 3656"/>
              <a:gd name="T24" fmla="*/ 2147483646 w 7196"/>
              <a:gd name="T25" fmla="*/ 2147483646 h 3656"/>
              <a:gd name="T26" fmla="*/ 2147483646 w 7196"/>
              <a:gd name="T27" fmla="*/ 2147483646 h 3656"/>
              <a:gd name="T28" fmla="*/ 2147483646 w 7196"/>
              <a:gd name="T29" fmla="*/ 1836655889 h 3656"/>
              <a:gd name="T30" fmla="*/ 2147483646 w 7196"/>
              <a:gd name="T31" fmla="*/ 18521496 h 3656"/>
              <a:gd name="T32" fmla="*/ 2147483646 w 7196"/>
              <a:gd name="T33" fmla="*/ 389585262 h 3656"/>
              <a:gd name="T34" fmla="*/ 2147483646 w 7196"/>
              <a:gd name="T35" fmla="*/ 2147483646 h 3656"/>
              <a:gd name="T36" fmla="*/ 2147483646 w 7196"/>
              <a:gd name="T37" fmla="*/ 2147483646 h 3656"/>
              <a:gd name="T38" fmla="*/ 2147483646 w 7196"/>
              <a:gd name="T39" fmla="*/ 2147483646 h 3656"/>
              <a:gd name="T40" fmla="*/ 2147483646 w 7196"/>
              <a:gd name="T41" fmla="*/ 2147483646 h 3656"/>
              <a:gd name="T42" fmla="*/ 2147483646 w 7196"/>
              <a:gd name="T43" fmla="*/ 2147483646 h 3656"/>
              <a:gd name="T44" fmla="*/ 2147483646 w 7196"/>
              <a:gd name="T45" fmla="*/ 2147483646 h 3656"/>
              <a:gd name="T46" fmla="*/ 2147483646 w 7196"/>
              <a:gd name="T47" fmla="*/ 2147483646 h 3656"/>
              <a:gd name="T48" fmla="*/ 2147483646 w 7196"/>
              <a:gd name="T49" fmla="*/ 2147483646 h 3656"/>
              <a:gd name="T50" fmla="*/ 2147483646 w 7196"/>
              <a:gd name="T51" fmla="*/ 2147483646 h 3656"/>
              <a:gd name="T52" fmla="*/ 2147483646 w 7196"/>
              <a:gd name="T53" fmla="*/ 2147483646 h 3656"/>
              <a:gd name="T54" fmla="*/ 2147483646 w 7196"/>
              <a:gd name="T55" fmla="*/ 2147483646 h 3656"/>
              <a:gd name="T56" fmla="*/ 760672112 w 7196"/>
              <a:gd name="T57" fmla="*/ 2147483646 h 3656"/>
              <a:gd name="T58" fmla="*/ 0 w 7196"/>
              <a:gd name="T59" fmla="*/ 2147483646 h 3656"/>
              <a:gd name="T60" fmla="*/ 612238038 w 7196"/>
              <a:gd name="T61" fmla="*/ 2147483646 h 3656"/>
              <a:gd name="T62" fmla="*/ 2147483646 w 7196"/>
              <a:gd name="T63" fmla="*/ 2147483646 h 3656"/>
              <a:gd name="T64" fmla="*/ 2147483646 w 7196"/>
              <a:gd name="T65" fmla="*/ 2147483646 h 3656"/>
              <a:gd name="T66" fmla="*/ 2147483646 w 7196"/>
              <a:gd name="T67" fmla="*/ 2147483646 h 3656"/>
              <a:gd name="T68" fmla="*/ 2147483646 w 7196"/>
              <a:gd name="T69" fmla="*/ 2147483646 h 3656"/>
              <a:gd name="T70" fmla="*/ 2147483646 w 7196"/>
              <a:gd name="T71" fmla="*/ 2147483646 h 3656"/>
              <a:gd name="T72" fmla="*/ 2147483646 w 7196"/>
              <a:gd name="T73" fmla="*/ 2147483646 h 3656"/>
              <a:gd name="T74" fmla="*/ 2147483646 w 7196"/>
              <a:gd name="T75" fmla="*/ 2147483646 h 3656"/>
              <a:gd name="T76" fmla="*/ 2147483646 w 7196"/>
              <a:gd name="T77" fmla="*/ 2147483646 h 3656"/>
              <a:gd name="T78" fmla="*/ 2147483646 w 7196"/>
              <a:gd name="T79" fmla="*/ 2147483646 h 3656"/>
              <a:gd name="T80" fmla="*/ 2147483646 w 7196"/>
              <a:gd name="T81" fmla="*/ 2147483646 h 3656"/>
              <a:gd name="T82" fmla="*/ 2147483646 w 7196"/>
              <a:gd name="T83" fmla="*/ 2147483646 h 3656"/>
              <a:gd name="T84" fmla="*/ 2147483646 w 7196"/>
              <a:gd name="T85" fmla="*/ 2147483646 h 3656"/>
              <a:gd name="T86" fmla="*/ 2147483646 w 7196"/>
              <a:gd name="T87" fmla="*/ 2147483646 h 3656"/>
              <a:gd name="T88" fmla="*/ 2147483646 w 7196"/>
              <a:gd name="T89" fmla="*/ 2147483646 h 3656"/>
              <a:gd name="T90" fmla="*/ 2147483646 w 7196"/>
              <a:gd name="T91" fmla="*/ 2147483646 h 3656"/>
              <a:gd name="T92" fmla="*/ 2147483646 w 7196"/>
              <a:gd name="T93" fmla="*/ 2147483646 h 3656"/>
              <a:gd name="T94" fmla="*/ 2147483646 w 7196"/>
              <a:gd name="T95" fmla="*/ 2147483646 h 3656"/>
              <a:gd name="T96" fmla="*/ 2147483646 w 7196"/>
              <a:gd name="T97" fmla="*/ 2147483646 h 3656"/>
              <a:gd name="T98" fmla="*/ 2147483646 w 7196"/>
              <a:gd name="T99" fmla="*/ 2147483646 h 3656"/>
              <a:gd name="T100" fmla="*/ 2147483646 w 7196"/>
              <a:gd name="T101" fmla="*/ 2147483646 h 3656"/>
              <a:gd name="T102" fmla="*/ 2147483646 w 7196"/>
              <a:gd name="T103" fmla="*/ 2147483646 h 3656"/>
              <a:gd name="T104" fmla="*/ 2147483646 w 7196"/>
              <a:gd name="T105" fmla="*/ 2147483646 h 3656"/>
              <a:gd name="T106" fmla="*/ 2147483646 w 7196"/>
              <a:gd name="T107" fmla="*/ 2147483646 h 3656"/>
              <a:gd name="T108" fmla="*/ 2147483646 w 7196"/>
              <a:gd name="T109" fmla="*/ 2147483646 h 3656"/>
              <a:gd name="T110" fmla="*/ 2147483646 w 7196"/>
              <a:gd name="T111" fmla="*/ 2147483646 h 3656"/>
              <a:gd name="T112" fmla="*/ 2147483646 w 7196"/>
              <a:gd name="T113" fmla="*/ 2147483646 h 3656"/>
              <a:gd name="T114" fmla="*/ 2147483646 w 7196"/>
              <a:gd name="T115" fmla="*/ 2147483646 h 3656"/>
              <a:gd name="T116" fmla="*/ 2147483646 w 7196"/>
              <a:gd name="T117" fmla="*/ 2147483646 h 3656"/>
              <a:gd name="T118" fmla="*/ 2147483646 w 7196"/>
              <a:gd name="T119" fmla="*/ 2147483646 h 36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196" h="3656">
                <a:moveTo>
                  <a:pt x="7196" y="2171"/>
                </a:moveTo>
                <a:lnTo>
                  <a:pt x="5826" y="1257"/>
                </a:lnTo>
                <a:lnTo>
                  <a:pt x="5826" y="1829"/>
                </a:lnTo>
                <a:lnTo>
                  <a:pt x="5818" y="1827"/>
                </a:lnTo>
                <a:lnTo>
                  <a:pt x="5369" y="1827"/>
                </a:lnTo>
                <a:lnTo>
                  <a:pt x="5349" y="1827"/>
                </a:lnTo>
                <a:lnTo>
                  <a:pt x="5330" y="1826"/>
                </a:lnTo>
                <a:lnTo>
                  <a:pt x="5321" y="1824"/>
                </a:lnTo>
                <a:lnTo>
                  <a:pt x="5311" y="1822"/>
                </a:lnTo>
                <a:lnTo>
                  <a:pt x="5302" y="1818"/>
                </a:lnTo>
                <a:lnTo>
                  <a:pt x="5294" y="1814"/>
                </a:lnTo>
                <a:lnTo>
                  <a:pt x="5286" y="1807"/>
                </a:lnTo>
                <a:lnTo>
                  <a:pt x="5279" y="1800"/>
                </a:lnTo>
                <a:lnTo>
                  <a:pt x="5273" y="1791"/>
                </a:lnTo>
                <a:lnTo>
                  <a:pt x="5268" y="1779"/>
                </a:lnTo>
                <a:lnTo>
                  <a:pt x="5263" y="1766"/>
                </a:lnTo>
                <a:lnTo>
                  <a:pt x="5258" y="1751"/>
                </a:lnTo>
                <a:lnTo>
                  <a:pt x="5256" y="1734"/>
                </a:lnTo>
                <a:lnTo>
                  <a:pt x="5255" y="1713"/>
                </a:lnTo>
                <a:lnTo>
                  <a:pt x="5255" y="800"/>
                </a:lnTo>
                <a:lnTo>
                  <a:pt x="5254" y="768"/>
                </a:lnTo>
                <a:lnTo>
                  <a:pt x="5251" y="737"/>
                </a:lnTo>
                <a:lnTo>
                  <a:pt x="5249" y="705"/>
                </a:lnTo>
                <a:lnTo>
                  <a:pt x="5245" y="673"/>
                </a:lnTo>
                <a:lnTo>
                  <a:pt x="5239" y="639"/>
                </a:lnTo>
                <a:lnTo>
                  <a:pt x="5231" y="606"/>
                </a:lnTo>
                <a:lnTo>
                  <a:pt x="5223" y="573"/>
                </a:lnTo>
                <a:lnTo>
                  <a:pt x="5212" y="539"/>
                </a:lnTo>
                <a:lnTo>
                  <a:pt x="5201" y="505"/>
                </a:lnTo>
                <a:lnTo>
                  <a:pt x="5187" y="471"/>
                </a:lnTo>
                <a:lnTo>
                  <a:pt x="5172" y="438"/>
                </a:lnTo>
                <a:lnTo>
                  <a:pt x="5156" y="406"/>
                </a:lnTo>
                <a:lnTo>
                  <a:pt x="5139" y="372"/>
                </a:lnTo>
                <a:lnTo>
                  <a:pt x="5119" y="341"/>
                </a:lnTo>
                <a:lnTo>
                  <a:pt x="5097" y="310"/>
                </a:lnTo>
                <a:lnTo>
                  <a:pt x="5075" y="279"/>
                </a:lnTo>
                <a:lnTo>
                  <a:pt x="5050" y="250"/>
                </a:lnTo>
                <a:lnTo>
                  <a:pt x="5023" y="221"/>
                </a:lnTo>
                <a:lnTo>
                  <a:pt x="4996" y="193"/>
                </a:lnTo>
                <a:lnTo>
                  <a:pt x="4966" y="168"/>
                </a:lnTo>
                <a:lnTo>
                  <a:pt x="4933" y="144"/>
                </a:lnTo>
                <a:lnTo>
                  <a:pt x="4900" y="121"/>
                </a:lnTo>
                <a:lnTo>
                  <a:pt x="4864" y="99"/>
                </a:lnTo>
                <a:lnTo>
                  <a:pt x="4827" y="79"/>
                </a:lnTo>
                <a:lnTo>
                  <a:pt x="4788" y="62"/>
                </a:lnTo>
                <a:lnTo>
                  <a:pt x="4747" y="46"/>
                </a:lnTo>
                <a:lnTo>
                  <a:pt x="4703" y="32"/>
                </a:lnTo>
                <a:lnTo>
                  <a:pt x="4658" y="21"/>
                </a:lnTo>
                <a:lnTo>
                  <a:pt x="4610" y="11"/>
                </a:lnTo>
                <a:lnTo>
                  <a:pt x="4585" y="8"/>
                </a:lnTo>
                <a:lnTo>
                  <a:pt x="4560" y="6"/>
                </a:lnTo>
                <a:lnTo>
                  <a:pt x="4535" y="3"/>
                </a:lnTo>
                <a:lnTo>
                  <a:pt x="4508" y="1"/>
                </a:lnTo>
                <a:lnTo>
                  <a:pt x="4482" y="0"/>
                </a:lnTo>
                <a:lnTo>
                  <a:pt x="4455" y="0"/>
                </a:lnTo>
                <a:lnTo>
                  <a:pt x="4428" y="0"/>
                </a:lnTo>
                <a:lnTo>
                  <a:pt x="4401" y="1"/>
                </a:lnTo>
                <a:lnTo>
                  <a:pt x="4375" y="3"/>
                </a:lnTo>
                <a:lnTo>
                  <a:pt x="4349" y="6"/>
                </a:lnTo>
                <a:lnTo>
                  <a:pt x="4324" y="8"/>
                </a:lnTo>
                <a:lnTo>
                  <a:pt x="4300" y="11"/>
                </a:lnTo>
                <a:lnTo>
                  <a:pt x="4252" y="21"/>
                </a:lnTo>
                <a:lnTo>
                  <a:pt x="4206" y="32"/>
                </a:lnTo>
                <a:lnTo>
                  <a:pt x="4163" y="46"/>
                </a:lnTo>
                <a:lnTo>
                  <a:pt x="4122" y="62"/>
                </a:lnTo>
                <a:lnTo>
                  <a:pt x="4082" y="79"/>
                </a:lnTo>
                <a:lnTo>
                  <a:pt x="4045" y="99"/>
                </a:lnTo>
                <a:lnTo>
                  <a:pt x="4009" y="121"/>
                </a:lnTo>
                <a:lnTo>
                  <a:pt x="3976" y="144"/>
                </a:lnTo>
                <a:lnTo>
                  <a:pt x="3944" y="168"/>
                </a:lnTo>
                <a:lnTo>
                  <a:pt x="3914" y="193"/>
                </a:lnTo>
                <a:lnTo>
                  <a:pt x="3886" y="221"/>
                </a:lnTo>
                <a:lnTo>
                  <a:pt x="3860" y="250"/>
                </a:lnTo>
                <a:lnTo>
                  <a:pt x="3835" y="279"/>
                </a:lnTo>
                <a:lnTo>
                  <a:pt x="3812" y="310"/>
                </a:lnTo>
                <a:lnTo>
                  <a:pt x="3790" y="341"/>
                </a:lnTo>
                <a:lnTo>
                  <a:pt x="3771" y="372"/>
                </a:lnTo>
                <a:lnTo>
                  <a:pt x="3754" y="406"/>
                </a:lnTo>
                <a:lnTo>
                  <a:pt x="3737" y="438"/>
                </a:lnTo>
                <a:lnTo>
                  <a:pt x="3722" y="471"/>
                </a:lnTo>
                <a:lnTo>
                  <a:pt x="3710" y="505"/>
                </a:lnTo>
                <a:lnTo>
                  <a:pt x="3697" y="539"/>
                </a:lnTo>
                <a:lnTo>
                  <a:pt x="3688" y="573"/>
                </a:lnTo>
                <a:lnTo>
                  <a:pt x="3679" y="606"/>
                </a:lnTo>
                <a:lnTo>
                  <a:pt x="3672" y="639"/>
                </a:lnTo>
                <a:lnTo>
                  <a:pt x="3666" y="673"/>
                </a:lnTo>
                <a:lnTo>
                  <a:pt x="3661" y="705"/>
                </a:lnTo>
                <a:lnTo>
                  <a:pt x="3658" y="737"/>
                </a:lnTo>
                <a:lnTo>
                  <a:pt x="3656" y="768"/>
                </a:lnTo>
                <a:lnTo>
                  <a:pt x="3656" y="800"/>
                </a:lnTo>
                <a:lnTo>
                  <a:pt x="3656" y="2850"/>
                </a:lnTo>
                <a:lnTo>
                  <a:pt x="3653" y="2870"/>
                </a:lnTo>
                <a:lnTo>
                  <a:pt x="3651" y="2890"/>
                </a:lnTo>
                <a:lnTo>
                  <a:pt x="3648" y="2906"/>
                </a:lnTo>
                <a:lnTo>
                  <a:pt x="3642" y="2919"/>
                </a:lnTo>
                <a:lnTo>
                  <a:pt x="3637" y="2931"/>
                </a:lnTo>
                <a:lnTo>
                  <a:pt x="3630" y="2941"/>
                </a:lnTo>
                <a:lnTo>
                  <a:pt x="3623" y="2949"/>
                </a:lnTo>
                <a:lnTo>
                  <a:pt x="3615" y="2956"/>
                </a:lnTo>
                <a:lnTo>
                  <a:pt x="3607" y="2960"/>
                </a:lnTo>
                <a:lnTo>
                  <a:pt x="3598" y="2964"/>
                </a:lnTo>
                <a:lnTo>
                  <a:pt x="3589" y="2966"/>
                </a:lnTo>
                <a:lnTo>
                  <a:pt x="3580" y="2968"/>
                </a:lnTo>
                <a:lnTo>
                  <a:pt x="3560" y="2969"/>
                </a:lnTo>
                <a:lnTo>
                  <a:pt x="3540" y="2971"/>
                </a:lnTo>
                <a:lnTo>
                  <a:pt x="3522" y="2969"/>
                </a:lnTo>
                <a:lnTo>
                  <a:pt x="3502" y="2968"/>
                </a:lnTo>
                <a:lnTo>
                  <a:pt x="3493" y="2967"/>
                </a:lnTo>
                <a:lnTo>
                  <a:pt x="3484" y="2964"/>
                </a:lnTo>
                <a:lnTo>
                  <a:pt x="3475" y="2960"/>
                </a:lnTo>
                <a:lnTo>
                  <a:pt x="3467" y="2956"/>
                </a:lnTo>
                <a:lnTo>
                  <a:pt x="3459" y="2950"/>
                </a:lnTo>
                <a:lnTo>
                  <a:pt x="3452" y="2942"/>
                </a:lnTo>
                <a:lnTo>
                  <a:pt x="3445" y="2933"/>
                </a:lnTo>
                <a:lnTo>
                  <a:pt x="3439" y="2922"/>
                </a:lnTo>
                <a:lnTo>
                  <a:pt x="3434" y="2908"/>
                </a:lnTo>
                <a:lnTo>
                  <a:pt x="3431" y="2893"/>
                </a:lnTo>
                <a:lnTo>
                  <a:pt x="3429" y="2876"/>
                </a:lnTo>
                <a:lnTo>
                  <a:pt x="3426" y="2855"/>
                </a:lnTo>
                <a:lnTo>
                  <a:pt x="3426" y="800"/>
                </a:lnTo>
                <a:lnTo>
                  <a:pt x="3426" y="768"/>
                </a:lnTo>
                <a:lnTo>
                  <a:pt x="3424" y="737"/>
                </a:lnTo>
                <a:lnTo>
                  <a:pt x="3421" y="705"/>
                </a:lnTo>
                <a:lnTo>
                  <a:pt x="3416" y="673"/>
                </a:lnTo>
                <a:lnTo>
                  <a:pt x="3410" y="639"/>
                </a:lnTo>
                <a:lnTo>
                  <a:pt x="3403" y="606"/>
                </a:lnTo>
                <a:lnTo>
                  <a:pt x="3394" y="573"/>
                </a:lnTo>
                <a:lnTo>
                  <a:pt x="3384" y="539"/>
                </a:lnTo>
                <a:lnTo>
                  <a:pt x="3372" y="505"/>
                </a:lnTo>
                <a:lnTo>
                  <a:pt x="3360" y="471"/>
                </a:lnTo>
                <a:lnTo>
                  <a:pt x="3345" y="438"/>
                </a:lnTo>
                <a:lnTo>
                  <a:pt x="3328" y="406"/>
                </a:lnTo>
                <a:lnTo>
                  <a:pt x="3310" y="372"/>
                </a:lnTo>
                <a:lnTo>
                  <a:pt x="3290" y="341"/>
                </a:lnTo>
                <a:lnTo>
                  <a:pt x="3270" y="310"/>
                </a:lnTo>
                <a:lnTo>
                  <a:pt x="3247" y="279"/>
                </a:lnTo>
                <a:lnTo>
                  <a:pt x="3222" y="250"/>
                </a:lnTo>
                <a:lnTo>
                  <a:pt x="3196" y="221"/>
                </a:lnTo>
                <a:lnTo>
                  <a:pt x="3168" y="193"/>
                </a:lnTo>
                <a:lnTo>
                  <a:pt x="3138" y="168"/>
                </a:lnTo>
                <a:lnTo>
                  <a:pt x="3106" y="144"/>
                </a:lnTo>
                <a:lnTo>
                  <a:pt x="3073" y="121"/>
                </a:lnTo>
                <a:lnTo>
                  <a:pt x="3037" y="99"/>
                </a:lnTo>
                <a:lnTo>
                  <a:pt x="3000" y="79"/>
                </a:lnTo>
                <a:lnTo>
                  <a:pt x="2960" y="62"/>
                </a:lnTo>
                <a:lnTo>
                  <a:pt x="2918" y="46"/>
                </a:lnTo>
                <a:lnTo>
                  <a:pt x="2876" y="32"/>
                </a:lnTo>
                <a:lnTo>
                  <a:pt x="2829" y="21"/>
                </a:lnTo>
                <a:lnTo>
                  <a:pt x="2782" y="11"/>
                </a:lnTo>
                <a:lnTo>
                  <a:pt x="2758" y="8"/>
                </a:lnTo>
                <a:lnTo>
                  <a:pt x="2733" y="6"/>
                </a:lnTo>
                <a:lnTo>
                  <a:pt x="2707" y="3"/>
                </a:lnTo>
                <a:lnTo>
                  <a:pt x="2681" y="1"/>
                </a:lnTo>
                <a:lnTo>
                  <a:pt x="2654" y="0"/>
                </a:lnTo>
                <a:lnTo>
                  <a:pt x="2627" y="0"/>
                </a:lnTo>
                <a:lnTo>
                  <a:pt x="2600" y="0"/>
                </a:lnTo>
                <a:lnTo>
                  <a:pt x="2574" y="1"/>
                </a:lnTo>
                <a:lnTo>
                  <a:pt x="2547" y="3"/>
                </a:lnTo>
                <a:lnTo>
                  <a:pt x="2522" y="6"/>
                </a:lnTo>
                <a:lnTo>
                  <a:pt x="2497" y="8"/>
                </a:lnTo>
                <a:lnTo>
                  <a:pt x="2472" y="11"/>
                </a:lnTo>
                <a:lnTo>
                  <a:pt x="2424" y="21"/>
                </a:lnTo>
                <a:lnTo>
                  <a:pt x="2379" y="32"/>
                </a:lnTo>
                <a:lnTo>
                  <a:pt x="2335" y="46"/>
                </a:lnTo>
                <a:lnTo>
                  <a:pt x="2294" y="62"/>
                </a:lnTo>
                <a:lnTo>
                  <a:pt x="2255" y="79"/>
                </a:lnTo>
                <a:lnTo>
                  <a:pt x="2218" y="99"/>
                </a:lnTo>
                <a:lnTo>
                  <a:pt x="2182" y="121"/>
                </a:lnTo>
                <a:lnTo>
                  <a:pt x="2149" y="144"/>
                </a:lnTo>
                <a:lnTo>
                  <a:pt x="2116" y="168"/>
                </a:lnTo>
                <a:lnTo>
                  <a:pt x="2086" y="193"/>
                </a:lnTo>
                <a:lnTo>
                  <a:pt x="2059" y="221"/>
                </a:lnTo>
                <a:lnTo>
                  <a:pt x="2032" y="250"/>
                </a:lnTo>
                <a:lnTo>
                  <a:pt x="2007" y="279"/>
                </a:lnTo>
                <a:lnTo>
                  <a:pt x="1985" y="310"/>
                </a:lnTo>
                <a:lnTo>
                  <a:pt x="1963" y="341"/>
                </a:lnTo>
                <a:lnTo>
                  <a:pt x="1943" y="372"/>
                </a:lnTo>
                <a:lnTo>
                  <a:pt x="1926" y="406"/>
                </a:lnTo>
                <a:lnTo>
                  <a:pt x="1910" y="438"/>
                </a:lnTo>
                <a:lnTo>
                  <a:pt x="1895" y="471"/>
                </a:lnTo>
                <a:lnTo>
                  <a:pt x="1881" y="505"/>
                </a:lnTo>
                <a:lnTo>
                  <a:pt x="1870" y="539"/>
                </a:lnTo>
                <a:lnTo>
                  <a:pt x="1859" y="573"/>
                </a:lnTo>
                <a:lnTo>
                  <a:pt x="1851" y="606"/>
                </a:lnTo>
                <a:lnTo>
                  <a:pt x="1843" y="639"/>
                </a:lnTo>
                <a:lnTo>
                  <a:pt x="1837" y="673"/>
                </a:lnTo>
                <a:lnTo>
                  <a:pt x="1833" y="705"/>
                </a:lnTo>
                <a:lnTo>
                  <a:pt x="1831" y="737"/>
                </a:lnTo>
                <a:lnTo>
                  <a:pt x="1828" y="768"/>
                </a:lnTo>
                <a:lnTo>
                  <a:pt x="1827" y="800"/>
                </a:lnTo>
                <a:lnTo>
                  <a:pt x="1827" y="2850"/>
                </a:lnTo>
                <a:lnTo>
                  <a:pt x="1826" y="2870"/>
                </a:lnTo>
                <a:lnTo>
                  <a:pt x="1824" y="2890"/>
                </a:lnTo>
                <a:lnTo>
                  <a:pt x="1819" y="2906"/>
                </a:lnTo>
                <a:lnTo>
                  <a:pt x="1814" y="2919"/>
                </a:lnTo>
                <a:lnTo>
                  <a:pt x="1809" y="2931"/>
                </a:lnTo>
                <a:lnTo>
                  <a:pt x="1803" y="2941"/>
                </a:lnTo>
                <a:lnTo>
                  <a:pt x="1795" y="2949"/>
                </a:lnTo>
                <a:lnTo>
                  <a:pt x="1788" y="2956"/>
                </a:lnTo>
                <a:lnTo>
                  <a:pt x="1779" y="2960"/>
                </a:lnTo>
                <a:lnTo>
                  <a:pt x="1771" y="2964"/>
                </a:lnTo>
                <a:lnTo>
                  <a:pt x="1761" y="2966"/>
                </a:lnTo>
                <a:lnTo>
                  <a:pt x="1752" y="2968"/>
                </a:lnTo>
                <a:lnTo>
                  <a:pt x="1733" y="2969"/>
                </a:lnTo>
                <a:lnTo>
                  <a:pt x="1713" y="2971"/>
                </a:lnTo>
                <a:lnTo>
                  <a:pt x="1693" y="2969"/>
                </a:lnTo>
                <a:lnTo>
                  <a:pt x="1675" y="2968"/>
                </a:lnTo>
                <a:lnTo>
                  <a:pt x="1665" y="2967"/>
                </a:lnTo>
                <a:lnTo>
                  <a:pt x="1655" y="2964"/>
                </a:lnTo>
                <a:lnTo>
                  <a:pt x="1647" y="2960"/>
                </a:lnTo>
                <a:lnTo>
                  <a:pt x="1639" y="2956"/>
                </a:lnTo>
                <a:lnTo>
                  <a:pt x="1631" y="2950"/>
                </a:lnTo>
                <a:lnTo>
                  <a:pt x="1624" y="2942"/>
                </a:lnTo>
                <a:lnTo>
                  <a:pt x="1617" y="2933"/>
                </a:lnTo>
                <a:lnTo>
                  <a:pt x="1612" y="2922"/>
                </a:lnTo>
                <a:lnTo>
                  <a:pt x="1607" y="2908"/>
                </a:lnTo>
                <a:lnTo>
                  <a:pt x="1604" y="2893"/>
                </a:lnTo>
                <a:lnTo>
                  <a:pt x="1600" y="2876"/>
                </a:lnTo>
                <a:lnTo>
                  <a:pt x="1599" y="2855"/>
                </a:lnTo>
                <a:lnTo>
                  <a:pt x="1599" y="1713"/>
                </a:lnTo>
                <a:lnTo>
                  <a:pt x="1599" y="1687"/>
                </a:lnTo>
                <a:lnTo>
                  <a:pt x="1598" y="1659"/>
                </a:lnTo>
                <a:lnTo>
                  <a:pt x="1595" y="1634"/>
                </a:lnTo>
                <a:lnTo>
                  <a:pt x="1593" y="1607"/>
                </a:lnTo>
                <a:lnTo>
                  <a:pt x="1591" y="1583"/>
                </a:lnTo>
                <a:lnTo>
                  <a:pt x="1587" y="1558"/>
                </a:lnTo>
                <a:lnTo>
                  <a:pt x="1578" y="1511"/>
                </a:lnTo>
                <a:lnTo>
                  <a:pt x="1567" y="1466"/>
                </a:lnTo>
                <a:lnTo>
                  <a:pt x="1553" y="1422"/>
                </a:lnTo>
                <a:lnTo>
                  <a:pt x="1537" y="1380"/>
                </a:lnTo>
                <a:lnTo>
                  <a:pt x="1519" y="1341"/>
                </a:lnTo>
                <a:lnTo>
                  <a:pt x="1500" y="1303"/>
                </a:lnTo>
                <a:lnTo>
                  <a:pt x="1478" y="1269"/>
                </a:lnTo>
                <a:lnTo>
                  <a:pt x="1455" y="1234"/>
                </a:lnTo>
                <a:lnTo>
                  <a:pt x="1431" y="1203"/>
                </a:lnTo>
                <a:lnTo>
                  <a:pt x="1404" y="1173"/>
                </a:lnTo>
                <a:lnTo>
                  <a:pt x="1378" y="1144"/>
                </a:lnTo>
                <a:lnTo>
                  <a:pt x="1349" y="1119"/>
                </a:lnTo>
                <a:lnTo>
                  <a:pt x="1320" y="1093"/>
                </a:lnTo>
                <a:lnTo>
                  <a:pt x="1289" y="1070"/>
                </a:lnTo>
                <a:lnTo>
                  <a:pt x="1258" y="1050"/>
                </a:lnTo>
                <a:lnTo>
                  <a:pt x="1226" y="1030"/>
                </a:lnTo>
                <a:lnTo>
                  <a:pt x="1193" y="1012"/>
                </a:lnTo>
                <a:lnTo>
                  <a:pt x="1160" y="995"/>
                </a:lnTo>
                <a:lnTo>
                  <a:pt x="1128" y="982"/>
                </a:lnTo>
                <a:lnTo>
                  <a:pt x="1093" y="968"/>
                </a:lnTo>
                <a:lnTo>
                  <a:pt x="1060" y="956"/>
                </a:lnTo>
                <a:lnTo>
                  <a:pt x="1026" y="946"/>
                </a:lnTo>
                <a:lnTo>
                  <a:pt x="993" y="938"/>
                </a:lnTo>
                <a:lnTo>
                  <a:pt x="959" y="930"/>
                </a:lnTo>
                <a:lnTo>
                  <a:pt x="926" y="924"/>
                </a:lnTo>
                <a:lnTo>
                  <a:pt x="893" y="919"/>
                </a:lnTo>
                <a:lnTo>
                  <a:pt x="862" y="916"/>
                </a:lnTo>
                <a:lnTo>
                  <a:pt x="829" y="915"/>
                </a:lnTo>
                <a:lnTo>
                  <a:pt x="799" y="914"/>
                </a:lnTo>
                <a:lnTo>
                  <a:pt x="342" y="914"/>
                </a:lnTo>
                <a:lnTo>
                  <a:pt x="325" y="915"/>
                </a:lnTo>
                <a:lnTo>
                  <a:pt x="307" y="916"/>
                </a:lnTo>
                <a:lnTo>
                  <a:pt x="290" y="918"/>
                </a:lnTo>
                <a:lnTo>
                  <a:pt x="273" y="921"/>
                </a:lnTo>
                <a:lnTo>
                  <a:pt x="257" y="925"/>
                </a:lnTo>
                <a:lnTo>
                  <a:pt x="240" y="930"/>
                </a:lnTo>
                <a:lnTo>
                  <a:pt x="224" y="934"/>
                </a:lnTo>
                <a:lnTo>
                  <a:pt x="209" y="941"/>
                </a:lnTo>
                <a:lnTo>
                  <a:pt x="193" y="948"/>
                </a:lnTo>
                <a:lnTo>
                  <a:pt x="179" y="955"/>
                </a:lnTo>
                <a:lnTo>
                  <a:pt x="164" y="963"/>
                </a:lnTo>
                <a:lnTo>
                  <a:pt x="151" y="972"/>
                </a:lnTo>
                <a:lnTo>
                  <a:pt x="137" y="982"/>
                </a:lnTo>
                <a:lnTo>
                  <a:pt x="124" y="992"/>
                </a:lnTo>
                <a:lnTo>
                  <a:pt x="111" y="1004"/>
                </a:lnTo>
                <a:lnTo>
                  <a:pt x="100" y="1014"/>
                </a:lnTo>
                <a:lnTo>
                  <a:pt x="88" y="1027"/>
                </a:lnTo>
                <a:lnTo>
                  <a:pt x="78" y="1039"/>
                </a:lnTo>
                <a:lnTo>
                  <a:pt x="68" y="1052"/>
                </a:lnTo>
                <a:lnTo>
                  <a:pt x="58" y="1065"/>
                </a:lnTo>
                <a:lnTo>
                  <a:pt x="49" y="1080"/>
                </a:lnTo>
                <a:lnTo>
                  <a:pt x="41" y="1093"/>
                </a:lnTo>
                <a:lnTo>
                  <a:pt x="33" y="1108"/>
                </a:lnTo>
                <a:lnTo>
                  <a:pt x="26" y="1123"/>
                </a:lnTo>
                <a:lnTo>
                  <a:pt x="20" y="1138"/>
                </a:lnTo>
                <a:lnTo>
                  <a:pt x="15" y="1155"/>
                </a:lnTo>
                <a:lnTo>
                  <a:pt x="10" y="1171"/>
                </a:lnTo>
                <a:lnTo>
                  <a:pt x="7" y="1188"/>
                </a:lnTo>
                <a:lnTo>
                  <a:pt x="3" y="1204"/>
                </a:lnTo>
                <a:lnTo>
                  <a:pt x="2" y="1221"/>
                </a:lnTo>
                <a:lnTo>
                  <a:pt x="0" y="1239"/>
                </a:lnTo>
                <a:lnTo>
                  <a:pt x="0" y="1257"/>
                </a:lnTo>
                <a:lnTo>
                  <a:pt x="0" y="1274"/>
                </a:lnTo>
                <a:lnTo>
                  <a:pt x="2" y="1292"/>
                </a:lnTo>
                <a:lnTo>
                  <a:pt x="3" y="1309"/>
                </a:lnTo>
                <a:lnTo>
                  <a:pt x="7" y="1326"/>
                </a:lnTo>
                <a:lnTo>
                  <a:pt x="10" y="1342"/>
                </a:lnTo>
                <a:lnTo>
                  <a:pt x="15" y="1358"/>
                </a:lnTo>
                <a:lnTo>
                  <a:pt x="20" y="1375"/>
                </a:lnTo>
                <a:lnTo>
                  <a:pt x="26" y="1391"/>
                </a:lnTo>
                <a:lnTo>
                  <a:pt x="33" y="1406"/>
                </a:lnTo>
                <a:lnTo>
                  <a:pt x="41" y="1421"/>
                </a:lnTo>
                <a:lnTo>
                  <a:pt x="49" y="1435"/>
                </a:lnTo>
                <a:lnTo>
                  <a:pt x="58" y="1448"/>
                </a:lnTo>
                <a:lnTo>
                  <a:pt x="68" y="1462"/>
                </a:lnTo>
                <a:lnTo>
                  <a:pt x="78" y="1475"/>
                </a:lnTo>
                <a:lnTo>
                  <a:pt x="88" y="1488"/>
                </a:lnTo>
                <a:lnTo>
                  <a:pt x="100" y="1499"/>
                </a:lnTo>
                <a:lnTo>
                  <a:pt x="111" y="1511"/>
                </a:lnTo>
                <a:lnTo>
                  <a:pt x="124" y="1521"/>
                </a:lnTo>
                <a:lnTo>
                  <a:pt x="137" y="1531"/>
                </a:lnTo>
                <a:lnTo>
                  <a:pt x="151" y="1541"/>
                </a:lnTo>
                <a:lnTo>
                  <a:pt x="164" y="1550"/>
                </a:lnTo>
                <a:lnTo>
                  <a:pt x="179" y="1558"/>
                </a:lnTo>
                <a:lnTo>
                  <a:pt x="193" y="1566"/>
                </a:lnTo>
                <a:lnTo>
                  <a:pt x="209" y="1573"/>
                </a:lnTo>
                <a:lnTo>
                  <a:pt x="224" y="1579"/>
                </a:lnTo>
                <a:lnTo>
                  <a:pt x="240" y="1584"/>
                </a:lnTo>
                <a:lnTo>
                  <a:pt x="257" y="1589"/>
                </a:lnTo>
                <a:lnTo>
                  <a:pt x="274" y="1592"/>
                </a:lnTo>
                <a:lnTo>
                  <a:pt x="290" y="1596"/>
                </a:lnTo>
                <a:lnTo>
                  <a:pt x="307" y="1598"/>
                </a:lnTo>
                <a:lnTo>
                  <a:pt x="325" y="1599"/>
                </a:lnTo>
                <a:lnTo>
                  <a:pt x="342" y="1599"/>
                </a:lnTo>
                <a:lnTo>
                  <a:pt x="792" y="1599"/>
                </a:lnTo>
                <a:lnTo>
                  <a:pt x="814" y="1600"/>
                </a:lnTo>
                <a:lnTo>
                  <a:pt x="833" y="1604"/>
                </a:lnTo>
                <a:lnTo>
                  <a:pt x="849" y="1607"/>
                </a:lnTo>
                <a:lnTo>
                  <a:pt x="863" y="1612"/>
                </a:lnTo>
                <a:lnTo>
                  <a:pt x="874" y="1618"/>
                </a:lnTo>
                <a:lnTo>
                  <a:pt x="885" y="1625"/>
                </a:lnTo>
                <a:lnTo>
                  <a:pt x="893" y="1632"/>
                </a:lnTo>
                <a:lnTo>
                  <a:pt x="898" y="1640"/>
                </a:lnTo>
                <a:lnTo>
                  <a:pt x="903" y="1648"/>
                </a:lnTo>
                <a:lnTo>
                  <a:pt x="908" y="1657"/>
                </a:lnTo>
                <a:lnTo>
                  <a:pt x="910" y="1665"/>
                </a:lnTo>
                <a:lnTo>
                  <a:pt x="912" y="1675"/>
                </a:lnTo>
                <a:lnTo>
                  <a:pt x="913" y="1694"/>
                </a:lnTo>
                <a:lnTo>
                  <a:pt x="913" y="1713"/>
                </a:lnTo>
                <a:lnTo>
                  <a:pt x="913" y="2855"/>
                </a:lnTo>
                <a:lnTo>
                  <a:pt x="915" y="2886"/>
                </a:lnTo>
                <a:lnTo>
                  <a:pt x="916" y="2918"/>
                </a:lnTo>
                <a:lnTo>
                  <a:pt x="919" y="2950"/>
                </a:lnTo>
                <a:lnTo>
                  <a:pt x="924" y="2982"/>
                </a:lnTo>
                <a:lnTo>
                  <a:pt x="930" y="3015"/>
                </a:lnTo>
                <a:lnTo>
                  <a:pt x="938" y="3049"/>
                </a:lnTo>
                <a:lnTo>
                  <a:pt x="946" y="3082"/>
                </a:lnTo>
                <a:lnTo>
                  <a:pt x="956" y="3117"/>
                </a:lnTo>
                <a:lnTo>
                  <a:pt x="968" y="3150"/>
                </a:lnTo>
                <a:lnTo>
                  <a:pt x="981" y="3184"/>
                </a:lnTo>
                <a:lnTo>
                  <a:pt x="995" y="3217"/>
                </a:lnTo>
                <a:lnTo>
                  <a:pt x="1012" y="3251"/>
                </a:lnTo>
                <a:lnTo>
                  <a:pt x="1030" y="3283"/>
                </a:lnTo>
                <a:lnTo>
                  <a:pt x="1049" y="3315"/>
                </a:lnTo>
                <a:lnTo>
                  <a:pt x="1070" y="3346"/>
                </a:lnTo>
                <a:lnTo>
                  <a:pt x="1093" y="3376"/>
                </a:lnTo>
                <a:lnTo>
                  <a:pt x="1118" y="3406"/>
                </a:lnTo>
                <a:lnTo>
                  <a:pt x="1144" y="3434"/>
                </a:lnTo>
                <a:lnTo>
                  <a:pt x="1173" y="3461"/>
                </a:lnTo>
                <a:lnTo>
                  <a:pt x="1203" y="3487"/>
                </a:lnTo>
                <a:lnTo>
                  <a:pt x="1234" y="3512"/>
                </a:lnTo>
                <a:lnTo>
                  <a:pt x="1268" y="3535"/>
                </a:lnTo>
                <a:lnTo>
                  <a:pt x="1303" y="3556"/>
                </a:lnTo>
                <a:lnTo>
                  <a:pt x="1341" y="3575"/>
                </a:lnTo>
                <a:lnTo>
                  <a:pt x="1380" y="3594"/>
                </a:lnTo>
                <a:lnTo>
                  <a:pt x="1421" y="3609"/>
                </a:lnTo>
                <a:lnTo>
                  <a:pt x="1465" y="3623"/>
                </a:lnTo>
                <a:lnTo>
                  <a:pt x="1510" y="3634"/>
                </a:lnTo>
                <a:lnTo>
                  <a:pt x="1557" y="3643"/>
                </a:lnTo>
                <a:lnTo>
                  <a:pt x="1583" y="3647"/>
                </a:lnTo>
                <a:lnTo>
                  <a:pt x="1607" y="3650"/>
                </a:lnTo>
                <a:lnTo>
                  <a:pt x="1634" y="3653"/>
                </a:lnTo>
                <a:lnTo>
                  <a:pt x="1659" y="3654"/>
                </a:lnTo>
                <a:lnTo>
                  <a:pt x="1687" y="3655"/>
                </a:lnTo>
                <a:lnTo>
                  <a:pt x="1713" y="3656"/>
                </a:lnTo>
                <a:lnTo>
                  <a:pt x="1741" y="3655"/>
                </a:lnTo>
                <a:lnTo>
                  <a:pt x="1767" y="3654"/>
                </a:lnTo>
                <a:lnTo>
                  <a:pt x="1794" y="3653"/>
                </a:lnTo>
                <a:lnTo>
                  <a:pt x="1819" y="3650"/>
                </a:lnTo>
                <a:lnTo>
                  <a:pt x="1844" y="3647"/>
                </a:lnTo>
                <a:lnTo>
                  <a:pt x="1869" y="3643"/>
                </a:lnTo>
                <a:lnTo>
                  <a:pt x="1916" y="3634"/>
                </a:lnTo>
                <a:lnTo>
                  <a:pt x="1962" y="3623"/>
                </a:lnTo>
                <a:lnTo>
                  <a:pt x="2005" y="3609"/>
                </a:lnTo>
                <a:lnTo>
                  <a:pt x="2046" y="3594"/>
                </a:lnTo>
                <a:lnTo>
                  <a:pt x="2085" y="3575"/>
                </a:lnTo>
                <a:lnTo>
                  <a:pt x="2123" y="3556"/>
                </a:lnTo>
                <a:lnTo>
                  <a:pt x="2159" y="3535"/>
                </a:lnTo>
                <a:lnTo>
                  <a:pt x="2192" y="3512"/>
                </a:lnTo>
                <a:lnTo>
                  <a:pt x="2223" y="3487"/>
                </a:lnTo>
                <a:lnTo>
                  <a:pt x="2253" y="3461"/>
                </a:lnTo>
                <a:lnTo>
                  <a:pt x="2282" y="3434"/>
                </a:lnTo>
                <a:lnTo>
                  <a:pt x="2309" y="3406"/>
                </a:lnTo>
                <a:lnTo>
                  <a:pt x="2333" y="3376"/>
                </a:lnTo>
                <a:lnTo>
                  <a:pt x="2356" y="3346"/>
                </a:lnTo>
                <a:lnTo>
                  <a:pt x="2377" y="3315"/>
                </a:lnTo>
                <a:lnTo>
                  <a:pt x="2396" y="3283"/>
                </a:lnTo>
                <a:lnTo>
                  <a:pt x="2415" y="3251"/>
                </a:lnTo>
                <a:lnTo>
                  <a:pt x="2431" y="3217"/>
                </a:lnTo>
                <a:lnTo>
                  <a:pt x="2446" y="3184"/>
                </a:lnTo>
                <a:lnTo>
                  <a:pt x="2458" y="3150"/>
                </a:lnTo>
                <a:lnTo>
                  <a:pt x="2470" y="3117"/>
                </a:lnTo>
                <a:lnTo>
                  <a:pt x="2480" y="3082"/>
                </a:lnTo>
                <a:lnTo>
                  <a:pt x="2490" y="3049"/>
                </a:lnTo>
                <a:lnTo>
                  <a:pt x="2497" y="3015"/>
                </a:lnTo>
                <a:lnTo>
                  <a:pt x="2502" y="2982"/>
                </a:lnTo>
                <a:lnTo>
                  <a:pt x="2507" y="2950"/>
                </a:lnTo>
                <a:lnTo>
                  <a:pt x="2510" y="2918"/>
                </a:lnTo>
                <a:lnTo>
                  <a:pt x="2513" y="2886"/>
                </a:lnTo>
                <a:lnTo>
                  <a:pt x="2513" y="2855"/>
                </a:lnTo>
                <a:lnTo>
                  <a:pt x="2513" y="807"/>
                </a:lnTo>
                <a:lnTo>
                  <a:pt x="2514" y="785"/>
                </a:lnTo>
                <a:lnTo>
                  <a:pt x="2517" y="766"/>
                </a:lnTo>
                <a:lnTo>
                  <a:pt x="2521" y="750"/>
                </a:lnTo>
                <a:lnTo>
                  <a:pt x="2525" y="736"/>
                </a:lnTo>
                <a:lnTo>
                  <a:pt x="2531" y="725"/>
                </a:lnTo>
                <a:lnTo>
                  <a:pt x="2538" y="714"/>
                </a:lnTo>
                <a:lnTo>
                  <a:pt x="2545" y="707"/>
                </a:lnTo>
                <a:lnTo>
                  <a:pt x="2553" y="700"/>
                </a:lnTo>
                <a:lnTo>
                  <a:pt x="2561" y="696"/>
                </a:lnTo>
                <a:lnTo>
                  <a:pt x="2570" y="691"/>
                </a:lnTo>
                <a:lnTo>
                  <a:pt x="2579" y="689"/>
                </a:lnTo>
                <a:lnTo>
                  <a:pt x="2589" y="688"/>
                </a:lnTo>
                <a:lnTo>
                  <a:pt x="2608" y="686"/>
                </a:lnTo>
                <a:lnTo>
                  <a:pt x="2627" y="686"/>
                </a:lnTo>
                <a:lnTo>
                  <a:pt x="2646" y="686"/>
                </a:lnTo>
                <a:lnTo>
                  <a:pt x="2666" y="687"/>
                </a:lnTo>
                <a:lnTo>
                  <a:pt x="2675" y="689"/>
                </a:lnTo>
                <a:lnTo>
                  <a:pt x="2684" y="691"/>
                </a:lnTo>
                <a:lnTo>
                  <a:pt x="2694" y="695"/>
                </a:lnTo>
                <a:lnTo>
                  <a:pt x="2702" y="699"/>
                </a:lnTo>
                <a:lnTo>
                  <a:pt x="2710" y="706"/>
                </a:lnTo>
                <a:lnTo>
                  <a:pt x="2717" y="713"/>
                </a:lnTo>
                <a:lnTo>
                  <a:pt x="2723" y="722"/>
                </a:lnTo>
                <a:lnTo>
                  <a:pt x="2728" y="734"/>
                </a:lnTo>
                <a:lnTo>
                  <a:pt x="2734" y="747"/>
                </a:lnTo>
                <a:lnTo>
                  <a:pt x="2737" y="762"/>
                </a:lnTo>
                <a:lnTo>
                  <a:pt x="2740" y="780"/>
                </a:lnTo>
                <a:lnTo>
                  <a:pt x="2742" y="800"/>
                </a:lnTo>
                <a:lnTo>
                  <a:pt x="2742" y="2855"/>
                </a:lnTo>
                <a:lnTo>
                  <a:pt x="2742" y="2886"/>
                </a:lnTo>
                <a:lnTo>
                  <a:pt x="2744" y="2918"/>
                </a:lnTo>
                <a:lnTo>
                  <a:pt x="2748" y="2950"/>
                </a:lnTo>
                <a:lnTo>
                  <a:pt x="2752" y="2982"/>
                </a:lnTo>
                <a:lnTo>
                  <a:pt x="2758" y="3015"/>
                </a:lnTo>
                <a:lnTo>
                  <a:pt x="2765" y="3049"/>
                </a:lnTo>
                <a:lnTo>
                  <a:pt x="2774" y="3082"/>
                </a:lnTo>
                <a:lnTo>
                  <a:pt x="2783" y="3117"/>
                </a:lnTo>
                <a:lnTo>
                  <a:pt x="2796" y="3150"/>
                </a:lnTo>
                <a:lnTo>
                  <a:pt x="2809" y="3184"/>
                </a:lnTo>
                <a:lnTo>
                  <a:pt x="2824" y="3217"/>
                </a:lnTo>
                <a:lnTo>
                  <a:pt x="2840" y="3251"/>
                </a:lnTo>
                <a:lnTo>
                  <a:pt x="2857" y="3283"/>
                </a:lnTo>
                <a:lnTo>
                  <a:pt x="2877" y="3315"/>
                </a:lnTo>
                <a:lnTo>
                  <a:pt x="2899" y="3346"/>
                </a:lnTo>
                <a:lnTo>
                  <a:pt x="2922" y="3376"/>
                </a:lnTo>
                <a:lnTo>
                  <a:pt x="2946" y="3406"/>
                </a:lnTo>
                <a:lnTo>
                  <a:pt x="2972" y="3434"/>
                </a:lnTo>
                <a:lnTo>
                  <a:pt x="3000" y="3461"/>
                </a:lnTo>
                <a:lnTo>
                  <a:pt x="3030" y="3487"/>
                </a:lnTo>
                <a:lnTo>
                  <a:pt x="3062" y="3512"/>
                </a:lnTo>
                <a:lnTo>
                  <a:pt x="3096" y="3535"/>
                </a:lnTo>
                <a:lnTo>
                  <a:pt x="3131" y="3556"/>
                </a:lnTo>
                <a:lnTo>
                  <a:pt x="3168" y="3575"/>
                </a:lnTo>
                <a:lnTo>
                  <a:pt x="3207" y="3594"/>
                </a:lnTo>
                <a:lnTo>
                  <a:pt x="3249" y="3609"/>
                </a:lnTo>
                <a:lnTo>
                  <a:pt x="3293" y="3623"/>
                </a:lnTo>
                <a:lnTo>
                  <a:pt x="3338" y="3634"/>
                </a:lnTo>
                <a:lnTo>
                  <a:pt x="3386" y="3643"/>
                </a:lnTo>
                <a:lnTo>
                  <a:pt x="3410" y="3647"/>
                </a:lnTo>
                <a:lnTo>
                  <a:pt x="3436" y="3650"/>
                </a:lnTo>
                <a:lnTo>
                  <a:pt x="3461" y="3653"/>
                </a:lnTo>
                <a:lnTo>
                  <a:pt x="3487" y="3654"/>
                </a:lnTo>
                <a:lnTo>
                  <a:pt x="3514" y="3655"/>
                </a:lnTo>
                <a:lnTo>
                  <a:pt x="3540" y="3656"/>
                </a:lnTo>
                <a:lnTo>
                  <a:pt x="3568" y="3655"/>
                </a:lnTo>
                <a:lnTo>
                  <a:pt x="3595" y="3654"/>
                </a:lnTo>
                <a:lnTo>
                  <a:pt x="3621" y="3653"/>
                </a:lnTo>
                <a:lnTo>
                  <a:pt x="3646" y="3650"/>
                </a:lnTo>
                <a:lnTo>
                  <a:pt x="3672" y="3647"/>
                </a:lnTo>
                <a:lnTo>
                  <a:pt x="3696" y="3643"/>
                </a:lnTo>
                <a:lnTo>
                  <a:pt x="3743" y="3634"/>
                </a:lnTo>
                <a:lnTo>
                  <a:pt x="3789" y="3623"/>
                </a:lnTo>
                <a:lnTo>
                  <a:pt x="3833" y="3609"/>
                </a:lnTo>
                <a:lnTo>
                  <a:pt x="3873" y="3594"/>
                </a:lnTo>
                <a:lnTo>
                  <a:pt x="3914" y="3575"/>
                </a:lnTo>
                <a:lnTo>
                  <a:pt x="3951" y="3556"/>
                </a:lnTo>
                <a:lnTo>
                  <a:pt x="3986" y="3535"/>
                </a:lnTo>
                <a:lnTo>
                  <a:pt x="4020" y="3512"/>
                </a:lnTo>
                <a:lnTo>
                  <a:pt x="4052" y="3487"/>
                </a:lnTo>
                <a:lnTo>
                  <a:pt x="4082" y="3461"/>
                </a:lnTo>
                <a:lnTo>
                  <a:pt x="4110" y="3434"/>
                </a:lnTo>
                <a:lnTo>
                  <a:pt x="4136" y="3406"/>
                </a:lnTo>
                <a:lnTo>
                  <a:pt x="4160" y="3376"/>
                </a:lnTo>
                <a:lnTo>
                  <a:pt x="4183" y="3346"/>
                </a:lnTo>
                <a:lnTo>
                  <a:pt x="4205" y="3315"/>
                </a:lnTo>
                <a:lnTo>
                  <a:pt x="4225" y="3283"/>
                </a:lnTo>
                <a:lnTo>
                  <a:pt x="4242" y="3251"/>
                </a:lnTo>
                <a:lnTo>
                  <a:pt x="4258" y="3217"/>
                </a:lnTo>
                <a:lnTo>
                  <a:pt x="4273" y="3184"/>
                </a:lnTo>
                <a:lnTo>
                  <a:pt x="4286" y="3150"/>
                </a:lnTo>
                <a:lnTo>
                  <a:pt x="4299" y="3117"/>
                </a:lnTo>
                <a:lnTo>
                  <a:pt x="4308" y="3082"/>
                </a:lnTo>
                <a:lnTo>
                  <a:pt x="4317" y="3049"/>
                </a:lnTo>
                <a:lnTo>
                  <a:pt x="4324" y="3015"/>
                </a:lnTo>
                <a:lnTo>
                  <a:pt x="4331" y="2982"/>
                </a:lnTo>
                <a:lnTo>
                  <a:pt x="4334" y="2950"/>
                </a:lnTo>
                <a:lnTo>
                  <a:pt x="4338" y="2918"/>
                </a:lnTo>
                <a:lnTo>
                  <a:pt x="4340" y="2886"/>
                </a:lnTo>
                <a:lnTo>
                  <a:pt x="4340" y="2855"/>
                </a:lnTo>
                <a:lnTo>
                  <a:pt x="4340" y="807"/>
                </a:lnTo>
                <a:lnTo>
                  <a:pt x="4342" y="785"/>
                </a:lnTo>
                <a:lnTo>
                  <a:pt x="4345" y="766"/>
                </a:lnTo>
                <a:lnTo>
                  <a:pt x="4348" y="750"/>
                </a:lnTo>
                <a:lnTo>
                  <a:pt x="4354" y="736"/>
                </a:lnTo>
                <a:lnTo>
                  <a:pt x="4358" y="725"/>
                </a:lnTo>
                <a:lnTo>
                  <a:pt x="4365" y="714"/>
                </a:lnTo>
                <a:lnTo>
                  <a:pt x="4372" y="707"/>
                </a:lnTo>
                <a:lnTo>
                  <a:pt x="4380" y="700"/>
                </a:lnTo>
                <a:lnTo>
                  <a:pt x="4388" y="696"/>
                </a:lnTo>
                <a:lnTo>
                  <a:pt x="4398" y="691"/>
                </a:lnTo>
                <a:lnTo>
                  <a:pt x="4407" y="689"/>
                </a:lnTo>
                <a:lnTo>
                  <a:pt x="4416" y="688"/>
                </a:lnTo>
                <a:lnTo>
                  <a:pt x="4436" y="686"/>
                </a:lnTo>
                <a:lnTo>
                  <a:pt x="4455" y="686"/>
                </a:lnTo>
                <a:lnTo>
                  <a:pt x="4474" y="686"/>
                </a:lnTo>
                <a:lnTo>
                  <a:pt x="4493" y="687"/>
                </a:lnTo>
                <a:lnTo>
                  <a:pt x="4503" y="689"/>
                </a:lnTo>
                <a:lnTo>
                  <a:pt x="4512" y="691"/>
                </a:lnTo>
                <a:lnTo>
                  <a:pt x="4521" y="695"/>
                </a:lnTo>
                <a:lnTo>
                  <a:pt x="4529" y="699"/>
                </a:lnTo>
                <a:lnTo>
                  <a:pt x="4537" y="706"/>
                </a:lnTo>
                <a:lnTo>
                  <a:pt x="4544" y="713"/>
                </a:lnTo>
                <a:lnTo>
                  <a:pt x="4551" y="722"/>
                </a:lnTo>
                <a:lnTo>
                  <a:pt x="4557" y="734"/>
                </a:lnTo>
                <a:lnTo>
                  <a:pt x="4561" y="747"/>
                </a:lnTo>
                <a:lnTo>
                  <a:pt x="4565" y="762"/>
                </a:lnTo>
                <a:lnTo>
                  <a:pt x="4567" y="780"/>
                </a:lnTo>
                <a:lnTo>
                  <a:pt x="4569" y="800"/>
                </a:lnTo>
                <a:lnTo>
                  <a:pt x="4569" y="1713"/>
                </a:lnTo>
                <a:lnTo>
                  <a:pt x="4569" y="1744"/>
                </a:lnTo>
                <a:lnTo>
                  <a:pt x="4572" y="1776"/>
                </a:lnTo>
                <a:lnTo>
                  <a:pt x="4575" y="1808"/>
                </a:lnTo>
                <a:lnTo>
                  <a:pt x="4580" y="1840"/>
                </a:lnTo>
                <a:lnTo>
                  <a:pt x="4585" y="1874"/>
                </a:lnTo>
                <a:lnTo>
                  <a:pt x="4592" y="1907"/>
                </a:lnTo>
                <a:lnTo>
                  <a:pt x="4602" y="1940"/>
                </a:lnTo>
                <a:lnTo>
                  <a:pt x="4612" y="1974"/>
                </a:lnTo>
                <a:lnTo>
                  <a:pt x="4623" y="2007"/>
                </a:lnTo>
                <a:lnTo>
                  <a:pt x="4636" y="2042"/>
                </a:lnTo>
                <a:lnTo>
                  <a:pt x="4651" y="2075"/>
                </a:lnTo>
                <a:lnTo>
                  <a:pt x="4667" y="2107"/>
                </a:lnTo>
                <a:lnTo>
                  <a:pt x="4686" y="2140"/>
                </a:lnTo>
                <a:lnTo>
                  <a:pt x="4705" y="2172"/>
                </a:lnTo>
                <a:lnTo>
                  <a:pt x="4726" y="2203"/>
                </a:lnTo>
                <a:lnTo>
                  <a:pt x="4749" y="2234"/>
                </a:lnTo>
                <a:lnTo>
                  <a:pt x="4773" y="2263"/>
                </a:lnTo>
                <a:lnTo>
                  <a:pt x="4800" y="2292"/>
                </a:lnTo>
                <a:lnTo>
                  <a:pt x="4827" y="2318"/>
                </a:lnTo>
                <a:lnTo>
                  <a:pt x="4857" y="2345"/>
                </a:lnTo>
                <a:lnTo>
                  <a:pt x="4890" y="2369"/>
                </a:lnTo>
                <a:lnTo>
                  <a:pt x="4923" y="2392"/>
                </a:lnTo>
                <a:lnTo>
                  <a:pt x="4959" y="2414"/>
                </a:lnTo>
                <a:lnTo>
                  <a:pt x="4997" y="2434"/>
                </a:lnTo>
                <a:lnTo>
                  <a:pt x="5036" y="2451"/>
                </a:lnTo>
                <a:lnTo>
                  <a:pt x="5077" y="2467"/>
                </a:lnTo>
                <a:lnTo>
                  <a:pt x="5120" y="2481"/>
                </a:lnTo>
                <a:lnTo>
                  <a:pt x="5166" y="2492"/>
                </a:lnTo>
                <a:lnTo>
                  <a:pt x="5189" y="2497"/>
                </a:lnTo>
                <a:lnTo>
                  <a:pt x="5213" y="2502"/>
                </a:lnTo>
                <a:lnTo>
                  <a:pt x="5238" y="2505"/>
                </a:lnTo>
                <a:lnTo>
                  <a:pt x="5263" y="2507"/>
                </a:lnTo>
                <a:lnTo>
                  <a:pt x="5288" y="2510"/>
                </a:lnTo>
                <a:lnTo>
                  <a:pt x="5315" y="2512"/>
                </a:lnTo>
                <a:lnTo>
                  <a:pt x="5341" y="2513"/>
                </a:lnTo>
                <a:lnTo>
                  <a:pt x="5369" y="2513"/>
                </a:lnTo>
                <a:lnTo>
                  <a:pt x="5825" y="2513"/>
                </a:lnTo>
                <a:lnTo>
                  <a:pt x="5826" y="2513"/>
                </a:lnTo>
                <a:lnTo>
                  <a:pt x="5826" y="3085"/>
                </a:lnTo>
                <a:lnTo>
                  <a:pt x="7196" y="2171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3817768" y="1694902"/>
            <a:ext cx="1001536" cy="1110761"/>
          </a:xfrm>
          <a:custGeom>
            <a:avLst/>
            <a:gdLst>
              <a:gd name="T0" fmla="*/ 2147483646 w 5255"/>
              <a:gd name="T1" fmla="*/ 2147483646 h 5826"/>
              <a:gd name="T2" fmla="*/ 2147483646 w 5255"/>
              <a:gd name="T3" fmla="*/ 2147483646 h 5826"/>
              <a:gd name="T4" fmla="*/ 2147483646 w 5255"/>
              <a:gd name="T5" fmla="*/ 2147483646 h 5826"/>
              <a:gd name="T6" fmla="*/ 2147483646 w 5255"/>
              <a:gd name="T7" fmla="*/ 2147483646 h 5826"/>
              <a:gd name="T8" fmla="*/ 2147483646 w 5255"/>
              <a:gd name="T9" fmla="*/ 2147483646 h 5826"/>
              <a:gd name="T10" fmla="*/ 2147483646 w 5255"/>
              <a:gd name="T11" fmla="*/ 2147483646 h 5826"/>
              <a:gd name="T12" fmla="*/ 2147483646 w 5255"/>
              <a:gd name="T13" fmla="*/ 2147483646 h 5826"/>
              <a:gd name="T14" fmla="*/ 2147483646 w 5255"/>
              <a:gd name="T15" fmla="*/ 2147483646 h 5826"/>
              <a:gd name="T16" fmla="*/ 2147483646 w 5255"/>
              <a:gd name="T17" fmla="*/ 2147483646 h 5826"/>
              <a:gd name="T18" fmla="*/ 2147483646 w 5255"/>
              <a:gd name="T19" fmla="*/ 2147483646 h 5826"/>
              <a:gd name="T20" fmla="*/ 2147483646 w 5255"/>
              <a:gd name="T21" fmla="*/ 2147483646 h 5826"/>
              <a:gd name="T22" fmla="*/ 2147483646 w 5255"/>
              <a:gd name="T23" fmla="*/ 2147483646 h 5826"/>
              <a:gd name="T24" fmla="*/ 2147483646 w 5255"/>
              <a:gd name="T25" fmla="*/ 2147483646 h 5826"/>
              <a:gd name="T26" fmla="*/ 2147483646 w 5255"/>
              <a:gd name="T27" fmla="*/ 2147483646 h 5826"/>
              <a:gd name="T28" fmla="*/ 2147483646 w 5255"/>
              <a:gd name="T29" fmla="*/ 2147483646 h 5826"/>
              <a:gd name="T30" fmla="*/ 2147483646 w 5255"/>
              <a:gd name="T31" fmla="*/ 2147483646 h 5826"/>
              <a:gd name="T32" fmla="*/ 2147483646 w 5255"/>
              <a:gd name="T33" fmla="*/ 2147483646 h 5826"/>
              <a:gd name="T34" fmla="*/ 2147483646 w 5255"/>
              <a:gd name="T35" fmla="*/ 2147483646 h 5826"/>
              <a:gd name="T36" fmla="*/ 2147483646 w 5255"/>
              <a:gd name="T37" fmla="*/ 2147483646 h 5826"/>
              <a:gd name="T38" fmla="*/ 2147483646 w 5255"/>
              <a:gd name="T39" fmla="*/ 2147483646 h 5826"/>
              <a:gd name="T40" fmla="*/ 2147483646 w 5255"/>
              <a:gd name="T41" fmla="*/ 2147483646 h 5826"/>
              <a:gd name="T42" fmla="*/ 2147483646 w 5255"/>
              <a:gd name="T43" fmla="*/ 2147483646 h 5826"/>
              <a:gd name="T44" fmla="*/ 2147483646 w 5255"/>
              <a:gd name="T45" fmla="*/ 2147483646 h 5826"/>
              <a:gd name="T46" fmla="*/ 2147483646 w 5255"/>
              <a:gd name="T47" fmla="*/ 2147483646 h 5826"/>
              <a:gd name="T48" fmla="*/ 2147483646 w 5255"/>
              <a:gd name="T49" fmla="*/ 2147483646 h 5826"/>
              <a:gd name="T50" fmla="*/ 2147483646 w 5255"/>
              <a:gd name="T51" fmla="*/ 2147483646 h 5826"/>
              <a:gd name="T52" fmla="*/ 2147483646 w 5255"/>
              <a:gd name="T53" fmla="*/ 2147483646 h 5826"/>
              <a:gd name="T54" fmla="*/ 2147483646 w 5255"/>
              <a:gd name="T55" fmla="*/ 2147483646 h 5826"/>
              <a:gd name="T56" fmla="*/ 2147483646 w 5255"/>
              <a:gd name="T57" fmla="*/ 2147483646 h 5826"/>
              <a:gd name="T58" fmla="*/ 2147483646 w 5255"/>
              <a:gd name="T59" fmla="*/ 2147483646 h 5826"/>
              <a:gd name="T60" fmla="*/ 2147483646 w 5255"/>
              <a:gd name="T61" fmla="*/ 2147483646 h 5826"/>
              <a:gd name="T62" fmla="*/ 2147483646 w 5255"/>
              <a:gd name="T63" fmla="*/ 2147483646 h 5826"/>
              <a:gd name="T64" fmla="*/ 2147483646 w 5255"/>
              <a:gd name="T65" fmla="*/ 2147483646 h 5826"/>
              <a:gd name="T66" fmla="*/ 2147483646 w 5255"/>
              <a:gd name="T67" fmla="*/ 2147483646 h 5826"/>
              <a:gd name="T68" fmla="*/ 2147483646 w 5255"/>
              <a:gd name="T69" fmla="*/ 2147483646 h 5826"/>
              <a:gd name="T70" fmla="*/ 2147483646 w 5255"/>
              <a:gd name="T71" fmla="*/ 2147483646 h 5826"/>
              <a:gd name="T72" fmla="*/ 489223258 w 5255"/>
              <a:gd name="T73" fmla="*/ 2147483646 h 5826"/>
              <a:gd name="T74" fmla="*/ 279495304 w 5255"/>
              <a:gd name="T75" fmla="*/ 2147483646 h 5826"/>
              <a:gd name="T76" fmla="*/ 2147483646 w 5255"/>
              <a:gd name="T77" fmla="*/ 2147483646 h 5826"/>
              <a:gd name="T78" fmla="*/ 2147483646 w 5255"/>
              <a:gd name="T79" fmla="*/ 2147483646 h 5826"/>
              <a:gd name="T80" fmla="*/ 2147483646 w 5255"/>
              <a:gd name="T81" fmla="*/ 2147483646 h 5826"/>
              <a:gd name="T82" fmla="*/ 2147483646 w 5255"/>
              <a:gd name="T83" fmla="*/ 2147483646 h 5826"/>
              <a:gd name="T84" fmla="*/ 2147483646 w 5255"/>
              <a:gd name="T85" fmla="*/ 2147483646 h 5826"/>
              <a:gd name="T86" fmla="*/ 2147483646 w 5255"/>
              <a:gd name="T87" fmla="*/ 2147483646 h 5826"/>
              <a:gd name="T88" fmla="*/ 2147483646 w 5255"/>
              <a:gd name="T89" fmla="*/ 2147483646 h 5826"/>
              <a:gd name="T90" fmla="*/ 2147483646 w 5255"/>
              <a:gd name="T91" fmla="*/ 2147483646 h 5826"/>
              <a:gd name="T92" fmla="*/ 2147483646 w 5255"/>
              <a:gd name="T93" fmla="*/ 2147483646 h 5826"/>
              <a:gd name="T94" fmla="*/ 2147483646 w 5255"/>
              <a:gd name="T95" fmla="*/ 2147483646 h 5826"/>
              <a:gd name="T96" fmla="*/ 2147483646 w 5255"/>
              <a:gd name="T97" fmla="*/ 2147483646 h 5826"/>
              <a:gd name="T98" fmla="*/ 2147483646 w 5255"/>
              <a:gd name="T99" fmla="*/ 2147483646 h 5826"/>
              <a:gd name="T100" fmla="*/ 2147483646 w 5255"/>
              <a:gd name="T101" fmla="*/ 2147483646 h 5826"/>
              <a:gd name="T102" fmla="*/ 2147483646 w 5255"/>
              <a:gd name="T103" fmla="*/ 2147483646 h 5826"/>
              <a:gd name="T104" fmla="*/ 2147483646 w 5255"/>
              <a:gd name="T105" fmla="*/ 2147483646 h 5826"/>
              <a:gd name="T106" fmla="*/ 2147483646 w 5255"/>
              <a:gd name="T107" fmla="*/ 2147483646 h 5826"/>
              <a:gd name="T108" fmla="*/ 2147483646 w 5255"/>
              <a:gd name="T109" fmla="*/ 2147483646 h 5826"/>
              <a:gd name="T110" fmla="*/ 2147483646 w 5255"/>
              <a:gd name="T111" fmla="*/ 2147483646 h 5826"/>
              <a:gd name="T112" fmla="*/ 2147483646 w 5255"/>
              <a:gd name="T113" fmla="*/ 2147483646 h 582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255" h="5826">
                <a:moveTo>
                  <a:pt x="4913" y="2855"/>
                </a:moveTo>
                <a:lnTo>
                  <a:pt x="4913" y="2855"/>
                </a:lnTo>
                <a:lnTo>
                  <a:pt x="4896" y="2856"/>
                </a:lnTo>
                <a:lnTo>
                  <a:pt x="4877" y="2857"/>
                </a:lnTo>
                <a:lnTo>
                  <a:pt x="4861" y="2860"/>
                </a:lnTo>
                <a:lnTo>
                  <a:pt x="4844" y="2863"/>
                </a:lnTo>
                <a:lnTo>
                  <a:pt x="4826" y="2867"/>
                </a:lnTo>
                <a:lnTo>
                  <a:pt x="4810" y="2871"/>
                </a:lnTo>
                <a:lnTo>
                  <a:pt x="4795" y="2877"/>
                </a:lnTo>
                <a:lnTo>
                  <a:pt x="4779" y="2883"/>
                </a:lnTo>
                <a:lnTo>
                  <a:pt x="4764" y="2890"/>
                </a:lnTo>
                <a:lnTo>
                  <a:pt x="4749" y="2897"/>
                </a:lnTo>
                <a:lnTo>
                  <a:pt x="4735" y="2906"/>
                </a:lnTo>
                <a:lnTo>
                  <a:pt x="4720" y="2914"/>
                </a:lnTo>
                <a:lnTo>
                  <a:pt x="4708" y="2924"/>
                </a:lnTo>
                <a:lnTo>
                  <a:pt x="4695" y="2933"/>
                </a:lnTo>
                <a:lnTo>
                  <a:pt x="4682" y="2945"/>
                </a:lnTo>
                <a:lnTo>
                  <a:pt x="4670" y="2956"/>
                </a:lnTo>
                <a:lnTo>
                  <a:pt x="4659" y="2968"/>
                </a:lnTo>
                <a:lnTo>
                  <a:pt x="4648" y="2981"/>
                </a:lnTo>
                <a:lnTo>
                  <a:pt x="4637" y="2993"/>
                </a:lnTo>
                <a:lnTo>
                  <a:pt x="4628" y="3007"/>
                </a:lnTo>
                <a:lnTo>
                  <a:pt x="4619" y="3021"/>
                </a:lnTo>
                <a:lnTo>
                  <a:pt x="4611" y="3035"/>
                </a:lnTo>
                <a:lnTo>
                  <a:pt x="4604" y="3050"/>
                </a:lnTo>
                <a:lnTo>
                  <a:pt x="4597" y="3065"/>
                </a:lnTo>
                <a:lnTo>
                  <a:pt x="4590" y="3081"/>
                </a:lnTo>
                <a:lnTo>
                  <a:pt x="4586" y="3096"/>
                </a:lnTo>
                <a:lnTo>
                  <a:pt x="4581" y="3113"/>
                </a:lnTo>
                <a:lnTo>
                  <a:pt x="4576" y="3129"/>
                </a:lnTo>
                <a:lnTo>
                  <a:pt x="4574" y="3147"/>
                </a:lnTo>
                <a:lnTo>
                  <a:pt x="4572" y="3163"/>
                </a:lnTo>
                <a:lnTo>
                  <a:pt x="4571" y="3181"/>
                </a:lnTo>
                <a:lnTo>
                  <a:pt x="4570" y="3198"/>
                </a:lnTo>
                <a:lnTo>
                  <a:pt x="4570" y="3248"/>
                </a:lnTo>
                <a:lnTo>
                  <a:pt x="4567" y="3299"/>
                </a:lnTo>
                <a:lnTo>
                  <a:pt x="4564" y="3347"/>
                </a:lnTo>
                <a:lnTo>
                  <a:pt x="4560" y="3397"/>
                </a:lnTo>
                <a:lnTo>
                  <a:pt x="4555" y="3445"/>
                </a:lnTo>
                <a:lnTo>
                  <a:pt x="4548" y="3493"/>
                </a:lnTo>
                <a:lnTo>
                  <a:pt x="4540" y="3542"/>
                </a:lnTo>
                <a:lnTo>
                  <a:pt x="4530" y="3589"/>
                </a:lnTo>
                <a:lnTo>
                  <a:pt x="4520" y="3636"/>
                </a:lnTo>
                <a:lnTo>
                  <a:pt x="4508" y="3684"/>
                </a:lnTo>
                <a:lnTo>
                  <a:pt x="4496" y="3730"/>
                </a:lnTo>
                <a:lnTo>
                  <a:pt x="4482" y="3776"/>
                </a:lnTo>
                <a:lnTo>
                  <a:pt x="4468" y="3821"/>
                </a:lnTo>
                <a:lnTo>
                  <a:pt x="4452" y="3866"/>
                </a:lnTo>
                <a:lnTo>
                  <a:pt x="4435" y="3909"/>
                </a:lnTo>
                <a:lnTo>
                  <a:pt x="4417" y="3953"/>
                </a:lnTo>
                <a:lnTo>
                  <a:pt x="4398" y="3997"/>
                </a:lnTo>
                <a:lnTo>
                  <a:pt x="4378" y="4040"/>
                </a:lnTo>
                <a:lnTo>
                  <a:pt x="4357" y="4082"/>
                </a:lnTo>
                <a:lnTo>
                  <a:pt x="4336" y="4124"/>
                </a:lnTo>
                <a:lnTo>
                  <a:pt x="4313" y="4164"/>
                </a:lnTo>
                <a:lnTo>
                  <a:pt x="4288" y="4204"/>
                </a:lnTo>
                <a:lnTo>
                  <a:pt x="4263" y="4245"/>
                </a:lnTo>
                <a:lnTo>
                  <a:pt x="4238" y="4284"/>
                </a:lnTo>
                <a:lnTo>
                  <a:pt x="4211" y="4322"/>
                </a:lnTo>
                <a:lnTo>
                  <a:pt x="4184" y="4360"/>
                </a:lnTo>
                <a:lnTo>
                  <a:pt x="4155" y="4397"/>
                </a:lnTo>
                <a:lnTo>
                  <a:pt x="4126" y="4433"/>
                </a:lnTo>
                <a:lnTo>
                  <a:pt x="4096" y="4468"/>
                </a:lnTo>
                <a:lnTo>
                  <a:pt x="4065" y="4504"/>
                </a:lnTo>
                <a:lnTo>
                  <a:pt x="4033" y="4537"/>
                </a:lnTo>
                <a:lnTo>
                  <a:pt x="4000" y="4571"/>
                </a:lnTo>
                <a:lnTo>
                  <a:pt x="3967" y="4603"/>
                </a:lnTo>
                <a:lnTo>
                  <a:pt x="3933" y="4635"/>
                </a:lnTo>
                <a:lnTo>
                  <a:pt x="3898" y="4667"/>
                </a:lnTo>
                <a:lnTo>
                  <a:pt x="3862" y="4696"/>
                </a:lnTo>
                <a:lnTo>
                  <a:pt x="3826" y="4726"/>
                </a:lnTo>
                <a:lnTo>
                  <a:pt x="3789" y="4754"/>
                </a:lnTo>
                <a:lnTo>
                  <a:pt x="3751" y="4782"/>
                </a:lnTo>
                <a:lnTo>
                  <a:pt x="3713" y="4808"/>
                </a:lnTo>
                <a:lnTo>
                  <a:pt x="3674" y="4835"/>
                </a:lnTo>
                <a:lnTo>
                  <a:pt x="3634" y="4859"/>
                </a:lnTo>
                <a:lnTo>
                  <a:pt x="3594" y="4883"/>
                </a:lnTo>
                <a:lnTo>
                  <a:pt x="3553" y="4906"/>
                </a:lnTo>
                <a:lnTo>
                  <a:pt x="3512" y="4928"/>
                </a:lnTo>
                <a:lnTo>
                  <a:pt x="3469" y="4949"/>
                </a:lnTo>
                <a:lnTo>
                  <a:pt x="3427" y="4968"/>
                </a:lnTo>
                <a:lnTo>
                  <a:pt x="3383" y="4988"/>
                </a:lnTo>
                <a:lnTo>
                  <a:pt x="3339" y="5005"/>
                </a:lnTo>
                <a:lnTo>
                  <a:pt x="3295" y="5023"/>
                </a:lnTo>
                <a:lnTo>
                  <a:pt x="3250" y="5039"/>
                </a:lnTo>
                <a:lnTo>
                  <a:pt x="3205" y="5054"/>
                </a:lnTo>
                <a:lnTo>
                  <a:pt x="3159" y="5066"/>
                </a:lnTo>
                <a:lnTo>
                  <a:pt x="3113" y="5079"/>
                </a:lnTo>
                <a:lnTo>
                  <a:pt x="3066" y="5091"/>
                </a:lnTo>
                <a:lnTo>
                  <a:pt x="3019" y="5101"/>
                </a:lnTo>
                <a:lnTo>
                  <a:pt x="2971" y="5110"/>
                </a:lnTo>
                <a:lnTo>
                  <a:pt x="2923" y="5118"/>
                </a:lnTo>
                <a:lnTo>
                  <a:pt x="2875" y="5125"/>
                </a:lnTo>
                <a:lnTo>
                  <a:pt x="2826" y="5131"/>
                </a:lnTo>
                <a:lnTo>
                  <a:pt x="2777" y="5136"/>
                </a:lnTo>
                <a:lnTo>
                  <a:pt x="2727" y="5138"/>
                </a:lnTo>
                <a:lnTo>
                  <a:pt x="2678" y="5140"/>
                </a:lnTo>
                <a:lnTo>
                  <a:pt x="2628" y="5140"/>
                </a:lnTo>
                <a:lnTo>
                  <a:pt x="2577" y="5140"/>
                </a:lnTo>
                <a:lnTo>
                  <a:pt x="2528" y="5138"/>
                </a:lnTo>
                <a:lnTo>
                  <a:pt x="2478" y="5136"/>
                </a:lnTo>
                <a:lnTo>
                  <a:pt x="2430" y="5131"/>
                </a:lnTo>
                <a:lnTo>
                  <a:pt x="2380" y="5125"/>
                </a:lnTo>
                <a:lnTo>
                  <a:pt x="2333" y="5118"/>
                </a:lnTo>
                <a:lnTo>
                  <a:pt x="2285" y="5110"/>
                </a:lnTo>
                <a:lnTo>
                  <a:pt x="2237" y="5101"/>
                </a:lnTo>
                <a:lnTo>
                  <a:pt x="2190" y="5091"/>
                </a:lnTo>
                <a:lnTo>
                  <a:pt x="2143" y="5079"/>
                </a:lnTo>
                <a:lnTo>
                  <a:pt x="2097" y="5066"/>
                </a:lnTo>
                <a:lnTo>
                  <a:pt x="2051" y="5054"/>
                </a:lnTo>
                <a:lnTo>
                  <a:pt x="2006" y="5039"/>
                </a:lnTo>
                <a:lnTo>
                  <a:pt x="1961" y="5023"/>
                </a:lnTo>
                <a:lnTo>
                  <a:pt x="1916" y="5005"/>
                </a:lnTo>
                <a:lnTo>
                  <a:pt x="1872" y="4988"/>
                </a:lnTo>
                <a:lnTo>
                  <a:pt x="1830" y="4968"/>
                </a:lnTo>
                <a:lnTo>
                  <a:pt x="1787" y="4949"/>
                </a:lnTo>
                <a:lnTo>
                  <a:pt x="1744" y="4928"/>
                </a:lnTo>
                <a:lnTo>
                  <a:pt x="1703" y="4906"/>
                </a:lnTo>
                <a:lnTo>
                  <a:pt x="1662" y="4883"/>
                </a:lnTo>
                <a:lnTo>
                  <a:pt x="1622" y="4859"/>
                </a:lnTo>
                <a:lnTo>
                  <a:pt x="1582" y="4835"/>
                </a:lnTo>
                <a:lnTo>
                  <a:pt x="1543" y="4808"/>
                </a:lnTo>
                <a:lnTo>
                  <a:pt x="1505" y="4782"/>
                </a:lnTo>
                <a:lnTo>
                  <a:pt x="1467" y="4754"/>
                </a:lnTo>
                <a:lnTo>
                  <a:pt x="1430" y="4726"/>
                </a:lnTo>
                <a:lnTo>
                  <a:pt x="1393" y="4696"/>
                </a:lnTo>
                <a:lnTo>
                  <a:pt x="1357" y="4667"/>
                </a:lnTo>
                <a:lnTo>
                  <a:pt x="1323" y="4635"/>
                </a:lnTo>
                <a:lnTo>
                  <a:pt x="1289" y="4603"/>
                </a:lnTo>
                <a:lnTo>
                  <a:pt x="1256" y="4571"/>
                </a:lnTo>
                <a:lnTo>
                  <a:pt x="1222" y="4537"/>
                </a:lnTo>
                <a:lnTo>
                  <a:pt x="1191" y="4504"/>
                </a:lnTo>
                <a:lnTo>
                  <a:pt x="1160" y="4468"/>
                </a:lnTo>
                <a:lnTo>
                  <a:pt x="1130" y="4433"/>
                </a:lnTo>
                <a:lnTo>
                  <a:pt x="1100" y="4397"/>
                </a:lnTo>
                <a:lnTo>
                  <a:pt x="1073" y="4360"/>
                </a:lnTo>
                <a:lnTo>
                  <a:pt x="1045" y="4322"/>
                </a:lnTo>
                <a:lnTo>
                  <a:pt x="1018" y="4284"/>
                </a:lnTo>
                <a:lnTo>
                  <a:pt x="992" y="4245"/>
                </a:lnTo>
                <a:lnTo>
                  <a:pt x="968" y="4204"/>
                </a:lnTo>
                <a:lnTo>
                  <a:pt x="944" y="4164"/>
                </a:lnTo>
                <a:lnTo>
                  <a:pt x="920" y="4124"/>
                </a:lnTo>
                <a:lnTo>
                  <a:pt x="899" y="4082"/>
                </a:lnTo>
                <a:lnTo>
                  <a:pt x="878" y="4040"/>
                </a:lnTo>
                <a:lnTo>
                  <a:pt x="857" y="3997"/>
                </a:lnTo>
                <a:lnTo>
                  <a:pt x="839" y="3953"/>
                </a:lnTo>
                <a:lnTo>
                  <a:pt x="820" y="3909"/>
                </a:lnTo>
                <a:lnTo>
                  <a:pt x="804" y="3866"/>
                </a:lnTo>
                <a:lnTo>
                  <a:pt x="788" y="3821"/>
                </a:lnTo>
                <a:lnTo>
                  <a:pt x="773" y="3776"/>
                </a:lnTo>
                <a:lnTo>
                  <a:pt x="759" y="3730"/>
                </a:lnTo>
                <a:lnTo>
                  <a:pt x="746" y="3684"/>
                </a:lnTo>
                <a:lnTo>
                  <a:pt x="736" y="3636"/>
                </a:lnTo>
                <a:lnTo>
                  <a:pt x="726" y="3589"/>
                </a:lnTo>
                <a:lnTo>
                  <a:pt x="717" y="3542"/>
                </a:lnTo>
                <a:lnTo>
                  <a:pt x="708" y="3493"/>
                </a:lnTo>
                <a:lnTo>
                  <a:pt x="702" y="3445"/>
                </a:lnTo>
                <a:lnTo>
                  <a:pt x="696" y="3397"/>
                </a:lnTo>
                <a:lnTo>
                  <a:pt x="691" y="3347"/>
                </a:lnTo>
                <a:lnTo>
                  <a:pt x="689" y="3299"/>
                </a:lnTo>
                <a:lnTo>
                  <a:pt x="687" y="3248"/>
                </a:lnTo>
                <a:lnTo>
                  <a:pt x="685" y="3198"/>
                </a:lnTo>
                <a:lnTo>
                  <a:pt x="687" y="3148"/>
                </a:lnTo>
                <a:lnTo>
                  <a:pt x="689" y="3098"/>
                </a:lnTo>
                <a:lnTo>
                  <a:pt x="691" y="3049"/>
                </a:lnTo>
                <a:lnTo>
                  <a:pt x="696" y="3000"/>
                </a:lnTo>
                <a:lnTo>
                  <a:pt x="702" y="2952"/>
                </a:lnTo>
                <a:lnTo>
                  <a:pt x="708" y="2903"/>
                </a:lnTo>
                <a:lnTo>
                  <a:pt x="717" y="2855"/>
                </a:lnTo>
                <a:lnTo>
                  <a:pt x="726" y="2808"/>
                </a:lnTo>
                <a:lnTo>
                  <a:pt x="736" y="2761"/>
                </a:lnTo>
                <a:lnTo>
                  <a:pt x="746" y="2713"/>
                </a:lnTo>
                <a:lnTo>
                  <a:pt x="759" y="2667"/>
                </a:lnTo>
                <a:lnTo>
                  <a:pt x="773" y="2621"/>
                </a:lnTo>
                <a:lnTo>
                  <a:pt x="788" y="2576"/>
                </a:lnTo>
                <a:lnTo>
                  <a:pt x="804" y="2531"/>
                </a:lnTo>
                <a:lnTo>
                  <a:pt x="820" y="2486"/>
                </a:lnTo>
                <a:lnTo>
                  <a:pt x="839" y="2443"/>
                </a:lnTo>
                <a:lnTo>
                  <a:pt x="857" y="2400"/>
                </a:lnTo>
                <a:lnTo>
                  <a:pt x="878" y="2357"/>
                </a:lnTo>
                <a:lnTo>
                  <a:pt x="899" y="2315"/>
                </a:lnTo>
                <a:lnTo>
                  <a:pt x="920" y="2273"/>
                </a:lnTo>
                <a:lnTo>
                  <a:pt x="944" y="2233"/>
                </a:lnTo>
                <a:lnTo>
                  <a:pt x="968" y="2193"/>
                </a:lnTo>
                <a:lnTo>
                  <a:pt x="992" y="2152"/>
                </a:lnTo>
                <a:lnTo>
                  <a:pt x="1018" y="2113"/>
                </a:lnTo>
                <a:lnTo>
                  <a:pt x="1045" y="2075"/>
                </a:lnTo>
                <a:lnTo>
                  <a:pt x="1073" y="2037"/>
                </a:lnTo>
                <a:lnTo>
                  <a:pt x="1100" y="2000"/>
                </a:lnTo>
                <a:lnTo>
                  <a:pt x="1130" y="1963"/>
                </a:lnTo>
                <a:lnTo>
                  <a:pt x="1160" y="1927"/>
                </a:lnTo>
                <a:lnTo>
                  <a:pt x="1191" y="1893"/>
                </a:lnTo>
                <a:lnTo>
                  <a:pt x="1222" y="1859"/>
                </a:lnTo>
                <a:lnTo>
                  <a:pt x="1256" y="1826"/>
                </a:lnTo>
                <a:lnTo>
                  <a:pt x="1289" y="1793"/>
                </a:lnTo>
                <a:lnTo>
                  <a:pt x="1323" y="1762"/>
                </a:lnTo>
                <a:lnTo>
                  <a:pt x="1357" y="1730"/>
                </a:lnTo>
                <a:lnTo>
                  <a:pt x="1393" y="1700"/>
                </a:lnTo>
                <a:lnTo>
                  <a:pt x="1430" y="1671"/>
                </a:lnTo>
                <a:lnTo>
                  <a:pt x="1467" y="1643"/>
                </a:lnTo>
                <a:lnTo>
                  <a:pt x="1505" y="1615"/>
                </a:lnTo>
                <a:lnTo>
                  <a:pt x="1543" y="1589"/>
                </a:lnTo>
                <a:lnTo>
                  <a:pt x="1582" y="1562"/>
                </a:lnTo>
                <a:lnTo>
                  <a:pt x="1622" y="1538"/>
                </a:lnTo>
                <a:lnTo>
                  <a:pt x="1662" y="1514"/>
                </a:lnTo>
                <a:lnTo>
                  <a:pt x="1703" y="1491"/>
                </a:lnTo>
                <a:lnTo>
                  <a:pt x="1744" y="1469"/>
                </a:lnTo>
                <a:lnTo>
                  <a:pt x="1787" y="1448"/>
                </a:lnTo>
                <a:lnTo>
                  <a:pt x="1830" y="1427"/>
                </a:lnTo>
                <a:lnTo>
                  <a:pt x="1872" y="1409"/>
                </a:lnTo>
                <a:lnTo>
                  <a:pt x="1916" y="1391"/>
                </a:lnTo>
                <a:lnTo>
                  <a:pt x="1961" y="1374"/>
                </a:lnTo>
                <a:lnTo>
                  <a:pt x="2006" y="1358"/>
                </a:lnTo>
                <a:lnTo>
                  <a:pt x="2051" y="1343"/>
                </a:lnTo>
                <a:lnTo>
                  <a:pt x="2097" y="1329"/>
                </a:lnTo>
                <a:lnTo>
                  <a:pt x="2143" y="1318"/>
                </a:lnTo>
                <a:lnTo>
                  <a:pt x="2190" y="1306"/>
                </a:lnTo>
                <a:lnTo>
                  <a:pt x="2237" y="1296"/>
                </a:lnTo>
                <a:lnTo>
                  <a:pt x="2285" y="1287"/>
                </a:lnTo>
                <a:lnTo>
                  <a:pt x="2333" y="1279"/>
                </a:lnTo>
                <a:lnTo>
                  <a:pt x="2380" y="1272"/>
                </a:lnTo>
                <a:lnTo>
                  <a:pt x="2430" y="1266"/>
                </a:lnTo>
                <a:lnTo>
                  <a:pt x="2478" y="1261"/>
                </a:lnTo>
                <a:lnTo>
                  <a:pt x="2528" y="1259"/>
                </a:lnTo>
                <a:lnTo>
                  <a:pt x="2577" y="1257"/>
                </a:lnTo>
                <a:lnTo>
                  <a:pt x="2628" y="1256"/>
                </a:lnTo>
                <a:lnTo>
                  <a:pt x="2628" y="1827"/>
                </a:lnTo>
                <a:lnTo>
                  <a:pt x="3999" y="913"/>
                </a:lnTo>
                <a:lnTo>
                  <a:pt x="2628" y="0"/>
                </a:lnTo>
                <a:lnTo>
                  <a:pt x="2628" y="571"/>
                </a:lnTo>
                <a:lnTo>
                  <a:pt x="2560" y="571"/>
                </a:lnTo>
                <a:lnTo>
                  <a:pt x="2493" y="574"/>
                </a:lnTo>
                <a:lnTo>
                  <a:pt x="2426" y="578"/>
                </a:lnTo>
                <a:lnTo>
                  <a:pt x="2360" y="584"/>
                </a:lnTo>
                <a:lnTo>
                  <a:pt x="2294" y="592"/>
                </a:lnTo>
                <a:lnTo>
                  <a:pt x="2228" y="601"/>
                </a:lnTo>
                <a:lnTo>
                  <a:pt x="2164" y="612"/>
                </a:lnTo>
                <a:lnTo>
                  <a:pt x="2099" y="624"/>
                </a:lnTo>
                <a:lnTo>
                  <a:pt x="2035" y="638"/>
                </a:lnTo>
                <a:lnTo>
                  <a:pt x="1972" y="653"/>
                </a:lnTo>
                <a:lnTo>
                  <a:pt x="1909" y="670"/>
                </a:lnTo>
                <a:lnTo>
                  <a:pt x="1847" y="689"/>
                </a:lnTo>
                <a:lnTo>
                  <a:pt x="1786" y="709"/>
                </a:lnTo>
                <a:lnTo>
                  <a:pt x="1726" y="730"/>
                </a:lnTo>
                <a:lnTo>
                  <a:pt x="1666" y="753"/>
                </a:lnTo>
                <a:lnTo>
                  <a:pt x="1606" y="777"/>
                </a:lnTo>
                <a:lnTo>
                  <a:pt x="1547" y="803"/>
                </a:lnTo>
                <a:lnTo>
                  <a:pt x="1490" y="830"/>
                </a:lnTo>
                <a:lnTo>
                  <a:pt x="1433" y="858"/>
                </a:lnTo>
                <a:lnTo>
                  <a:pt x="1377" y="888"/>
                </a:lnTo>
                <a:lnTo>
                  <a:pt x="1321" y="919"/>
                </a:lnTo>
                <a:lnTo>
                  <a:pt x="1266" y="951"/>
                </a:lnTo>
                <a:lnTo>
                  <a:pt x="1213" y="985"/>
                </a:lnTo>
                <a:lnTo>
                  <a:pt x="1160" y="1021"/>
                </a:lnTo>
                <a:lnTo>
                  <a:pt x="1108" y="1056"/>
                </a:lnTo>
                <a:lnTo>
                  <a:pt x="1056" y="1093"/>
                </a:lnTo>
                <a:lnTo>
                  <a:pt x="1007" y="1132"/>
                </a:lnTo>
                <a:lnTo>
                  <a:pt x="957" y="1172"/>
                </a:lnTo>
                <a:lnTo>
                  <a:pt x="909" y="1212"/>
                </a:lnTo>
                <a:lnTo>
                  <a:pt x="862" y="1255"/>
                </a:lnTo>
                <a:lnTo>
                  <a:pt x="816" y="1297"/>
                </a:lnTo>
                <a:lnTo>
                  <a:pt x="771" y="1341"/>
                </a:lnTo>
                <a:lnTo>
                  <a:pt x="727" y="1386"/>
                </a:lnTo>
                <a:lnTo>
                  <a:pt x="684" y="1432"/>
                </a:lnTo>
                <a:lnTo>
                  <a:pt x="642" y="1479"/>
                </a:lnTo>
                <a:lnTo>
                  <a:pt x="601" y="1528"/>
                </a:lnTo>
                <a:lnTo>
                  <a:pt x="561" y="1577"/>
                </a:lnTo>
                <a:lnTo>
                  <a:pt x="523" y="1627"/>
                </a:lnTo>
                <a:lnTo>
                  <a:pt x="486" y="1679"/>
                </a:lnTo>
                <a:lnTo>
                  <a:pt x="449" y="1730"/>
                </a:lnTo>
                <a:lnTo>
                  <a:pt x="415" y="1783"/>
                </a:lnTo>
                <a:lnTo>
                  <a:pt x="381" y="1836"/>
                </a:lnTo>
                <a:lnTo>
                  <a:pt x="349" y="1892"/>
                </a:lnTo>
                <a:lnTo>
                  <a:pt x="318" y="1947"/>
                </a:lnTo>
                <a:lnTo>
                  <a:pt x="288" y="2004"/>
                </a:lnTo>
                <a:lnTo>
                  <a:pt x="260" y="2060"/>
                </a:lnTo>
                <a:lnTo>
                  <a:pt x="233" y="2118"/>
                </a:lnTo>
                <a:lnTo>
                  <a:pt x="207" y="2176"/>
                </a:lnTo>
                <a:lnTo>
                  <a:pt x="183" y="2236"/>
                </a:lnTo>
                <a:lnTo>
                  <a:pt x="160" y="2296"/>
                </a:lnTo>
                <a:lnTo>
                  <a:pt x="138" y="2356"/>
                </a:lnTo>
                <a:lnTo>
                  <a:pt x="119" y="2418"/>
                </a:lnTo>
                <a:lnTo>
                  <a:pt x="100" y="2479"/>
                </a:lnTo>
                <a:lnTo>
                  <a:pt x="83" y="2543"/>
                </a:lnTo>
                <a:lnTo>
                  <a:pt x="68" y="2606"/>
                </a:lnTo>
                <a:lnTo>
                  <a:pt x="54" y="2670"/>
                </a:lnTo>
                <a:lnTo>
                  <a:pt x="41" y="2734"/>
                </a:lnTo>
                <a:lnTo>
                  <a:pt x="31" y="2799"/>
                </a:lnTo>
                <a:lnTo>
                  <a:pt x="22" y="2864"/>
                </a:lnTo>
                <a:lnTo>
                  <a:pt x="14" y="2930"/>
                </a:lnTo>
                <a:lnTo>
                  <a:pt x="8" y="2997"/>
                </a:lnTo>
                <a:lnTo>
                  <a:pt x="3" y="3064"/>
                </a:lnTo>
                <a:lnTo>
                  <a:pt x="1" y="3130"/>
                </a:lnTo>
                <a:lnTo>
                  <a:pt x="0" y="3198"/>
                </a:lnTo>
                <a:lnTo>
                  <a:pt x="1" y="3266"/>
                </a:lnTo>
                <a:lnTo>
                  <a:pt x="3" y="3333"/>
                </a:lnTo>
                <a:lnTo>
                  <a:pt x="8" y="3400"/>
                </a:lnTo>
                <a:lnTo>
                  <a:pt x="14" y="3467"/>
                </a:lnTo>
                <a:lnTo>
                  <a:pt x="22" y="3533"/>
                </a:lnTo>
                <a:lnTo>
                  <a:pt x="31" y="3598"/>
                </a:lnTo>
                <a:lnTo>
                  <a:pt x="41" y="3663"/>
                </a:lnTo>
                <a:lnTo>
                  <a:pt x="54" y="3727"/>
                </a:lnTo>
                <a:lnTo>
                  <a:pt x="68" y="3791"/>
                </a:lnTo>
                <a:lnTo>
                  <a:pt x="83" y="3854"/>
                </a:lnTo>
                <a:lnTo>
                  <a:pt x="100" y="3916"/>
                </a:lnTo>
                <a:lnTo>
                  <a:pt x="119" y="3979"/>
                </a:lnTo>
                <a:lnTo>
                  <a:pt x="138" y="4041"/>
                </a:lnTo>
                <a:lnTo>
                  <a:pt x="160" y="4101"/>
                </a:lnTo>
                <a:lnTo>
                  <a:pt x="183" y="4161"/>
                </a:lnTo>
                <a:lnTo>
                  <a:pt x="207" y="4221"/>
                </a:lnTo>
                <a:lnTo>
                  <a:pt x="233" y="4279"/>
                </a:lnTo>
                <a:lnTo>
                  <a:pt x="260" y="4337"/>
                </a:lnTo>
                <a:lnTo>
                  <a:pt x="288" y="4393"/>
                </a:lnTo>
                <a:lnTo>
                  <a:pt x="318" y="4450"/>
                </a:lnTo>
                <a:lnTo>
                  <a:pt x="349" y="4505"/>
                </a:lnTo>
                <a:lnTo>
                  <a:pt x="381" y="4559"/>
                </a:lnTo>
                <a:lnTo>
                  <a:pt x="415" y="4614"/>
                </a:lnTo>
                <a:lnTo>
                  <a:pt x="449" y="4667"/>
                </a:lnTo>
                <a:lnTo>
                  <a:pt x="486" y="4718"/>
                </a:lnTo>
                <a:lnTo>
                  <a:pt x="523" y="4769"/>
                </a:lnTo>
                <a:lnTo>
                  <a:pt x="561" y="4820"/>
                </a:lnTo>
                <a:lnTo>
                  <a:pt x="601" y="4869"/>
                </a:lnTo>
                <a:lnTo>
                  <a:pt x="642" y="4917"/>
                </a:lnTo>
                <a:lnTo>
                  <a:pt x="684" y="4964"/>
                </a:lnTo>
                <a:lnTo>
                  <a:pt x="727" y="5010"/>
                </a:lnTo>
                <a:lnTo>
                  <a:pt x="771" y="5056"/>
                </a:lnTo>
                <a:lnTo>
                  <a:pt x="816" y="5100"/>
                </a:lnTo>
                <a:lnTo>
                  <a:pt x="862" y="5142"/>
                </a:lnTo>
                <a:lnTo>
                  <a:pt x="909" y="5185"/>
                </a:lnTo>
                <a:lnTo>
                  <a:pt x="957" y="5225"/>
                </a:lnTo>
                <a:lnTo>
                  <a:pt x="1007" y="5265"/>
                </a:lnTo>
                <a:lnTo>
                  <a:pt x="1056" y="5304"/>
                </a:lnTo>
                <a:lnTo>
                  <a:pt x="1108" y="5341"/>
                </a:lnTo>
                <a:lnTo>
                  <a:pt x="1160" y="5376"/>
                </a:lnTo>
                <a:lnTo>
                  <a:pt x="1213" y="5412"/>
                </a:lnTo>
                <a:lnTo>
                  <a:pt x="1266" y="5445"/>
                </a:lnTo>
                <a:lnTo>
                  <a:pt x="1321" y="5478"/>
                </a:lnTo>
                <a:lnTo>
                  <a:pt x="1377" y="5509"/>
                </a:lnTo>
                <a:lnTo>
                  <a:pt x="1433" y="5538"/>
                </a:lnTo>
                <a:lnTo>
                  <a:pt x="1490" y="5566"/>
                </a:lnTo>
                <a:lnTo>
                  <a:pt x="1547" y="5594"/>
                </a:lnTo>
                <a:lnTo>
                  <a:pt x="1606" y="5619"/>
                </a:lnTo>
                <a:lnTo>
                  <a:pt x="1666" y="5644"/>
                </a:lnTo>
                <a:lnTo>
                  <a:pt x="1726" y="5667"/>
                </a:lnTo>
                <a:lnTo>
                  <a:pt x="1786" y="5687"/>
                </a:lnTo>
                <a:lnTo>
                  <a:pt x="1847" y="5708"/>
                </a:lnTo>
                <a:lnTo>
                  <a:pt x="1909" y="5727"/>
                </a:lnTo>
                <a:lnTo>
                  <a:pt x="1972" y="5743"/>
                </a:lnTo>
                <a:lnTo>
                  <a:pt x="2035" y="5759"/>
                </a:lnTo>
                <a:lnTo>
                  <a:pt x="2099" y="5773"/>
                </a:lnTo>
                <a:lnTo>
                  <a:pt x="2164" y="5785"/>
                </a:lnTo>
                <a:lnTo>
                  <a:pt x="2228" y="5796"/>
                </a:lnTo>
                <a:lnTo>
                  <a:pt x="2294" y="5805"/>
                </a:lnTo>
                <a:lnTo>
                  <a:pt x="2360" y="5813"/>
                </a:lnTo>
                <a:lnTo>
                  <a:pt x="2426" y="5819"/>
                </a:lnTo>
                <a:lnTo>
                  <a:pt x="2493" y="5822"/>
                </a:lnTo>
                <a:lnTo>
                  <a:pt x="2560" y="5826"/>
                </a:lnTo>
                <a:lnTo>
                  <a:pt x="2628" y="5826"/>
                </a:lnTo>
                <a:lnTo>
                  <a:pt x="2696" y="5826"/>
                </a:lnTo>
                <a:lnTo>
                  <a:pt x="2763" y="5822"/>
                </a:lnTo>
                <a:lnTo>
                  <a:pt x="2830" y="5819"/>
                </a:lnTo>
                <a:lnTo>
                  <a:pt x="2896" y="5813"/>
                </a:lnTo>
                <a:lnTo>
                  <a:pt x="2962" y="5805"/>
                </a:lnTo>
                <a:lnTo>
                  <a:pt x="3028" y="5796"/>
                </a:lnTo>
                <a:lnTo>
                  <a:pt x="3092" y="5785"/>
                </a:lnTo>
                <a:lnTo>
                  <a:pt x="3157" y="5773"/>
                </a:lnTo>
                <a:lnTo>
                  <a:pt x="3220" y="5759"/>
                </a:lnTo>
                <a:lnTo>
                  <a:pt x="3284" y="5743"/>
                </a:lnTo>
                <a:lnTo>
                  <a:pt x="3346" y="5727"/>
                </a:lnTo>
                <a:lnTo>
                  <a:pt x="3408" y="5708"/>
                </a:lnTo>
                <a:lnTo>
                  <a:pt x="3469" y="5687"/>
                </a:lnTo>
                <a:lnTo>
                  <a:pt x="3530" y="5667"/>
                </a:lnTo>
                <a:lnTo>
                  <a:pt x="3590" y="5644"/>
                </a:lnTo>
                <a:lnTo>
                  <a:pt x="3650" y="5619"/>
                </a:lnTo>
                <a:lnTo>
                  <a:pt x="3708" y="5594"/>
                </a:lnTo>
                <a:lnTo>
                  <a:pt x="3766" y="5566"/>
                </a:lnTo>
                <a:lnTo>
                  <a:pt x="3823" y="5538"/>
                </a:lnTo>
                <a:lnTo>
                  <a:pt x="3879" y="5509"/>
                </a:lnTo>
                <a:lnTo>
                  <a:pt x="3935" y="5478"/>
                </a:lnTo>
                <a:lnTo>
                  <a:pt x="3989" y="5445"/>
                </a:lnTo>
                <a:lnTo>
                  <a:pt x="4043" y="5412"/>
                </a:lnTo>
                <a:lnTo>
                  <a:pt x="4096" y="5376"/>
                </a:lnTo>
                <a:lnTo>
                  <a:pt x="4148" y="5341"/>
                </a:lnTo>
                <a:lnTo>
                  <a:pt x="4198" y="5304"/>
                </a:lnTo>
                <a:lnTo>
                  <a:pt x="4249" y="5265"/>
                </a:lnTo>
                <a:lnTo>
                  <a:pt x="4299" y="5225"/>
                </a:lnTo>
                <a:lnTo>
                  <a:pt x="4346" y="5185"/>
                </a:lnTo>
                <a:lnTo>
                  <a:pt x="4393" y="5142"/>
                </a:lnTo>
                <a:lnTo>
                  <a:pt x="4439" y="5100"/>
                </a:lnTo>
                <a:lnTo>
                  <a:pt x="4485" y="5056"/>
                </a:lnTo>
                <a:lnTo>
                  <a:pt x="4529" y="5010"/>
                </a:lnTo>
                <a:lnTo>
                  <a:pt x="4572" y="4964"/>
                </a:lnTo>
                <a:lnTo>
                  <a:pt x="4614" y="4917"/>
                </a:lnTo>
                <a:lnTo>
                  <a:pt x="4655" y="4869"/>
                </a:lnTo>
                <a:lnTo>
                  <a:pt x="4694" y="4820"/>
                </a:lnTo>
                <a:lnTo>
                  <a:pt x="4733" y="4769"/>
                </a:lnTo>
                <a:lnTo>
                  <a:pt x="4770" y="4718"/>
                </a:lnTo>
                <a:lnTo>
                  <a:pt x="4806" y="4667"/>
                </a:lnTo>
                <a:lnTo>
                  <a:pt x="4841" y="4614"/>
                </a:lnTo>
                <a:lnTo>
                  <a:pt x="4875" y="4559"/>
                </a:lnTo>
                <a:lnTo>
                  <a:pt x="4907" y="4505"/>
                </a:lnTo>
                <a:lnTo>
                  <a:pt x="4938" y="4450"/>
                </a:lnTo>
                <a:lnTo>
                  <a:pt x="4967" y="4393"/>
                </a:lnTo>
                <a:lnTo>
                  <a:pt x="4996" y="4337"/>
                </a:lnTo>
                <a:lnTo>
                  <a:pt x="5023" y="4279"/>
                </a:lnTo>
                <a:lnTo>
                  <a:pt x="5049" y="4221"/>
                </a:lnTo>
                <a:lnTo>
                  <a:pt x="5073" y="4161"/>
                </a:lnTo>
                <a:lnTo>
                  <a:pt x="5096" y="4101"/>
                </a:lnTo>
                <a:lnTo>
                  <a:pt x="5117" y="4041"/>
                </a:lnTo>
                <a:lnTo>
                  <a:pt x="5138" y="3979"/>
                </a:lnTo>
                <a:lnTo>
                  <a:pt x="5156" y="3916"/>
                </a:lnTo>
                <a:lnTo>
                  <a:pt x="5172" y="3854"/>
                </a:lnTo>
                <a:lnTo>
                  <a:pt x="5188" y="3791"/>
                </a:lnTo>
                <a:lnTo>
                  <a:pt x="5202" y="3727"/>
                </a:lnTo>
                <a:lnTo>
                  <a:pt x="5215" y="3663"/>
                </a:lnTo>
                <a:lnTo>
                  <a:pt x="5225" y="3598"/>
                </a:lnTo>
                <a:lnTo>
                  <a:pt x="5234" y="3533"/>
                </a:lnTo>
                <a:lnTo>
                  <a:pt x="5241" y="3467"/>
                </a:lnTo>
                <a:lnTo>
                  <a:pt x="5248" y="3400"/>
                </a:lnTo>
                <a:lnTo>
                  <a:pt x="5252" y="3333"/>
                </a:lnTo>
                <a:lnTo>
                  <a:pt x="5255" y="3266"/>
                </a:lnTo>
                <a:lnTo>
                  <a:pt x="5255" y="3198"/>
                </a:lnTo>
                <a:lnTo>
                  <a:pt x="5255" y="3181"/>
                </a:lnTo>
                <a:lnTo>
                  <a:pt x="5254" y="3163"/>
                </a:lnTo>
                <a:lnTo>
                  <a:pt x="5252" y="3147"/>
                </a:lnTo>
                <a:lnTo>
                  <a:pt x="5248" y="3129"/>
                </a:lnTo>
                <a:lnTo>
                  <a:pt x="5245" y="3113"/>
                </a:lnTo>
                <a:lnTo>
                  <a:pt x="5240" y="3096"/>
                </a:lnTo>
                <a:lnTo>
                  <a:pt x="5234" y="3081"/>
                </a:lnTo>
                <a:lnTo>
                  <a:pt x="5229" y="3065"/>
                </a:lnTo>
                <a:lnTo>
                  <a:pt x="5222" y="3050"/>
                </a:lnTo>
                <a:lnTo>
                  <a:pt x="5214" y="3035"/>
                </a:lnTo>
                <a:lnTo>
                  <a:pt x="5206" y="3021"/>
                </a:lnTo>
                <a:lnTo>
                  <a:pt x="5197" y="3007"/>
                </a:lnTo>
                <a:lnTo>
                  <a:pt x="5187" y="2993"/>
                </a:lnTo>
                <a:lnTo>
                  <a:pt x="5177" y="2981"/>
                </a:lnTo>
                <a:lnTo>
                  <a:pt x="5166" y="2968"/>
                </a:lnTo>
                <a:lnTo>
                  <a:pt x="5155" y="2956"/>
                </a:lnTo>
                <a:lnTo>
                  <a:pt x="5143" y="2945"/>
                </a:lnTo>
                <a:lnTo>
                  <a:pt x="5131" y="2933"/>
                </a:lnTo>
                <a:lnTo>
                  <a:pt x="5118" y="2924"/>
                </a:lnTo>
                <a:lnTo>
                  <a:pt x="5104" y="2914"/>
                </a:lnTo>
                <a:lnTo>
                  <a:pt x="5090" y="2906"/>
                </a:lnTo>
                <a:lnTo>
                  <a:pt x="5076" y="2897"/>
                </a:lnTo>
                <a:lnTo>
                  <a:pt x="5061" y="2890"/>
                </a:lnTo>
                <a:lnTo>
                  <a:pt x="5047" y="2883"/>
                </a:lnTo>
                <a:lnTo>
                  <a:pt x="5030" y="2877"/>
                </a:lnTo>
                <a:lnTo>
                  <a:pt x="5014" y="2871"/>
                </a:lnTo>
                <a:lnTo>
                  <a:pt x="4998" y="2867"/>
                </a:lnTo>
                <a:lnTo>
                  <a:pt x="4982" y="2863"/>
                </a:lnTo>
                <a:lnTo>
                  <a:pt x="4965" y="2860"/>
                </a:lnTo>
                <a:lnTo>
                  <a:pt x="4947" y="2857"/>
                </a:lnTo>
                <a:lnTo>
                  <a:pt x="4930" y="2856"/>
                </a:lnTo>
                <a:lnTo>
                  <a:pt x="4913" y="2855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6549367" y="1694902"/>
            <a:ext cx="1482969" cy="1171546"/>
          </a:xfrm>
          <a:custGeom>
            <a:avLst/>
            <a:gdLst>
              <a:gd name="T0" fmla="*/ 197266684 w 13051"/>
              <a:gd name="T1" fmla="*/ 197061982 h 10321"/>
              <a:gd name="T2" fmla="*/ 197266684 w 13051"/>
              <a:gd name="T3" fmla="*/ 197061982 h 10321"/>
              <a:gd name="T4" fmla="*/ 197266684 w 13051"/>
              <a:gd name="T5" fmla="*/ 197061982 h 10321"/>
              <a:gd name="T6" fmla="*/ 197266684 w 13051"/>
              <a:gd name="T7" fmla="*/ 197061982 h 10321"/>
              <a:gd name="T8" fmla="*/ 197266684 w 13051"/>
              <a:gd name="T9" fmla="*/ 197061982 h 10321"/>
              <a:gd name="T10" fmla="*/ 197266684 w 13051"/>
              <a:gd name="T11" fmla="*/ 197061982 h 10321"/>
              <a:gd name="T12" fmla="*/ 197266684 w 13051"/>
              <a:gd name="T13" fmla="*/ 197061982 h 10321"/>
              <a:gd name="T14" fmla="*/ 197266684 w 13051"/>
              <a:gd name="T15" fmla="*/ 197061982 h 10321"/>
              <a:gd name="T16" fmla="*/ 197266684 w 13051"/>
              <a:gd name="T17" fmla="*/ 197061982 h 10321"/>
              <a:gd name="T18" fmla="*/ 197266684 w 13051"/>
              <a:gd name="T19" fmla="*/ 197061982 h 10321"/>
              <a:gd name="T20" fmla="*/ 197266684 w 13051"/>
              <a:gd name="T21" fmla="*/ 197061982 h 10321"/>
              <a:gd name="T22" fmla="*/ 197266684 w 13051"/>
              <a:gd name="T23" fmla="*/ 197061982 h 10321"/>
              <a:gd name="T24" fmla="*/ 197266684 w 13051"/>
              <a:gd name="T25" fmla="*/ 197061982 h 10321"/>
              <a:gd name="T26" fmla="*/ 197266684 w 13051"/>
              <a:gd name="T27" fmla="*/ 197061982 h 10321"/>
              <a:gd name="T28" fmla="*/ 197266684 w 13051"/>
              <a:gd name="T29" fmla="*/ 197061982 h 10321"/>
              <a:gd name="T30" fmla="*/ 197266684 w 13051"/>
              <a:gd name="T31" fmla="*/ 197061982 h 10321"/>
              <a:gd name="T32" fmla="*/ 197266684 w 13051"/>
              <a:gd name="T33" fmla="*/ 197061982 h 10321"/>
              <a:gd name="T34" fmla="*/ 197266684 w 13051"/>
              <a:gd name="T35" fmla="*/ 197061982 h 10321"/>
              <a:gd name="T36" fmla="*/ 197266684 w 13051"/>
              <a:gd name="T37" fmla="*/ 197061982 h 1032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3051" h="10321">
                <a:moveTo>
                  <a:pt x="7862" y="9552"/>
                </a:moveTo>
                <a:lnTo>
                  <a:pt x="12268" y="5161"/>
                </a:lnTo>
                <a:lnTo>
                  <a:pt x="7862" y="744"/>
                </a:lnTo>
                <a:lnTo>
                  <a:pt x="7862" y="3229"/>
                </a:lnTo>
                <a:lnTo>
                  <a:pt x="1840" y="3229"/>
                </a:lnTo>
                <a:lnTo>
                  <a:pt x="1840" y="7079"/>
                </a:lnTo>
                <a:lnTo>
                  <a:pt x="7862" y="7079"/>
                </a:lnTo>
                <a:lnTo>
                  <a:pt x="7862" y="9552"/>
                </a:lnTo>
                <a:close/>
                <a:moveTo>
                  <a:pt x="7862" y="10321"/>
                </a:moveTo>
                <a:lnTo>
                  <a:pt x="5971" y="10315"/>
                </a:lnTo>
                <a:lnTo>
                  <a:pt x="5971" y="7640"/>
                </a:lnTo>
                <a:lnTo>
                  <a:pt x="0" y="7640"/>
                </a:lnTo>
                <a:lnTo>
                  <a:pt x="0" y="2675"/>
                </a:lnTo>
                <a:lnTo>
                  <a:pt x="5971" y="2675"/>
                </a:lnTo>
                <a:lnTo>
                  <a:pt x="5971" y="0"/>
                </a:lnTo>
                <a:lnTo>
                  <a:pt x="7862" y="0"/>
                </a:lnTo>
                <a:lnTo>
                  <a:pt x="13051" y="5161"/>
                </a:lnTo>
                <a:lnTo>
                  <a:pt x="7862" y="10321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9342390" y="1576205"/>
            <a:ext cx="1348154" cy="1348154"/>
          </a:xfrm>
          <a:custGeom>
            <a:avLst/>
            <a:gdLst>
              <a:gd name="T0" fmla="*/ 312166097 w 10429"/>
              <a:gd name="T1" fmla="*/ 312136168 h 10430"/>
              <a:gd name="T2" fmla="*/ 312166097 w 10429"/>
              <a:gd name="T3" fmla="*/ 312136168 h 10430"/>
              <a:gd name="T4" fmla="*/ 312166097 w 10429"/>
              <a:gd name="T5" fmla="*/ 312136168 h 10430"/>
              <a:gd name="T6" fmla="*/ 312166097 w 10429"/>
              <a:gd name="T7" fmla="*/ 312136168 h 10430"/>
              <a:gd name="T8" fmla="*/ 312166097 w 10429"/>
              <a:gd name="T9" fmla="*/ 312136168 h 10430"/>
              <a:gd name="T10" fmla="*/ 312166097 w 10429"/>
              <a:gd name="T11" fmla="*/ 312136168 h 10430"/>
              <a:gd name="T12" fmla="*/ 312166097 w 10429"/>
              <a:gd name="T13" fmla="*/ 312136168 h 10430"/>
              <a:gd name="T14" fmla="*/ 312166097 w 10429"/>
              <a:gd name="T15" fmla="*/ 312136168 h 10430"/>
              <a:gd name="T16" fmla="*/ 312166097 w 10429"/>
              <a:gd name="T17" fmla="*/ 312136168 h 10430"/>
              <a:gd name="T18" fmla="*/ 312166097 w 10429"/>
              <a:gd name="T19" fmla="*/ 312136168 h 10430"/>
              <a:gd name="T20" fmla="*/ 312166097 w 10429"/>
              <a:gd name="T21" fmla="*/ 312136168 h 10430"/>
              <a:gd name="T22" fmla="*/ 312166097 w 10429"/>
              <a:gd name="T23" fmla="*/ 312136168 h 10430"/>
              <a:gd name="T24" fmla="*/ 312166097 w 10429"/>
              <a:gd name="T25" fmla="*/ 312136168 h 10430"/>
              <a:gd name="T26" fmla="*/ 312166097 w 10429"/>
              <a:gd name="T27" fmla="*/ 312136168 h 10430"/>
              <a:gd name="T28" fmla="*/ 312166097 w 10429"/>
              <a:gd name="T29" fmla="*/ 312136168 h 10430"/>
              <a:gd name="T30" fmla="*/ 312166097 w 10429"/>
              <a:gd name="T31" fmla="*/ 312136168 h 1043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429" h="10430">
                <a:moveTo>
                  <a:pt x="10429" y="0"/>
                </a:moveTo>
                <a:lnTo>
                  <a:pt x="10429" y="10430"/>
                </a:lnTo>
                <a:lnTo>
                  <a:pt x="0" y="10430"/>
                </a:lnTo>
                <a:lnTo>
                  <a:pt x="0" y="0"/>
                </a:lnTo>
                <a:lnTo>
                  <a:pt x="10429" y="0"/>
                </a:lnTo>
                <a:close/>
                <a:moveTo>
                  <a:pt x="681" y="1976"/>
                </a:moveTo>
                <a:lnTo>
                  <a:pt x="6667" y="7961"/>
                </a:lnTo>
                <a:lnTo>
                  <a:pt x="2046" y="7876"/>
                </a:lnTo>
                <a:lnTo>
                  <a:pt x="3894" y="9725"/>
                </a:lnTo>
                <a:lnTo>
                  <a:pt x="9748" y="9746"/>
                </a:lnTo>
                <a:lnTo>
                  <a:pt x="9723" y="3896"/>
                </a:lnTo>
                <a:lnTo>
                  <a:pt x="7875" y="2048"/>
                </a:lnTo>
                <a:lnTo>
                  <a:pt x="7959" y="6668"/>
                </a:lnTo>
                <a:lnTo>
                  <a:pt x="1974" y="682"/>
                </a:lnTo>
                <a:lnTo>
                  <a:pt x="681" y="1976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585253" y="3861208"/>
            <a:ext cx="1705707" cy="1262223"/>
          </a:xfrm>
          <a:custGeom>
            <a:avLst/>
            <a:gdLst>
              <a:gd name="T0" fmla="*/ 449263 w 2027238"/>
              <a:gd name="T1" fmla="*/ 234747 h 1500187"/>
              <a:gd name="T2" fmla="*/ 552629 w 2027238"/>
              <a:gd name="T3" fmla="*/ 263525 h 1500187"/>
              <a:gd name="T4" fmla="*/ 669903 w 2027238"/>
              <a:gd name="T5" fmla="*/ 316230 h 1500187"/>
              <a:gd name="T6" fmla="*/ 758650 w 2027238"/>
              <a:gd name="T7" fmla="*/ 380047 h 1500187"/>
              <a:gd name="T8" fmla="*/ 856590 w 2027238"/>
              <a:gd name="T9" fmla="*/ 476250 h 1500187"/>
              <a:gd name="T10" fmla="*/ 909838 w 2027238"/>
              <a:gd name="T11" fmla="*/ 556895 h 1500187"/>
              <a:gd name="T12" fmla="*/ 962770 w 2027238"/>
              <a:gd name="T13" fmla="*/ 656590 h 1500187"/>
              <a:gd name="T14" fmla="*/ 1012814 w 2027238"/>
              <a:gd name="T15" fmla="*/ 790829 h 1500187"/>
              <a:gd name="T16" fmla="*/ 1063596 w 2027238"/>
              <a:gd name="T17" fmla="*/ 655848 h 1500187"/>
              <a:gd name="T18" fmla="*/ 1115962 w 2027238"/>
              <a:gd name="T19" fmla="*/ 556813 h 1500187"/>
              <a:gd name="T20" fmla="*/ 1169596 w 2027238"/>
              <a:gd name="T21" fmla="*/ 475871 h 1500187"/>
              <a:gd name="T22" fmla="*/ 1267345 w 2027238"/>
              <a:gd name="T23" fmla="*/ 380327 h 1500187"/>
              <a:gd name="T24" fmla="*/ 1356207 w 2027238"/>
              <a:gd name="T25" fmla="*/ 316526 h 1500187"/>
              <a:gd name="T26" fmla="*/ 1473314 w 2027238"/>
              <a:gd name="T27" fmla="*/ 263199 h 1500187"/>
              <a:gd name="T28" fmla="*/ 1577975 w 2027238"/>
              <a:gd name="T29" fmla="*/ 234707 h 1500187"/>
              <a:gd name="T30" fmla="*/ 2027238 w 2027238"/>
              <a:gd name="T31" fmla="*/ 410369 h 1500187"/>
              <a:gd name="T32" fmla="*/ 1577975 w 2027238"/>
              <a:gd name="T33" fmla="*/ 582072 h 1500187"/>
              <a:gd name="T34" fmla="*/ 1539960 w 2027238"/>
              <a:gd name="T35" fmla="*/ 600617 h 1500187"/>
              <a:gd name="T36" fmla="*/ 1467601 w 2027238"/>
              <a:gd name="T37" fmla="*/ 652674 h 1500187"/>
              <a:gd name="T38" fmla="*/ 1394608 w 2027238"/>
              <a:gd name="T39" fmla="*/ 735838 h 1500187"/>
              <a:gd name="T40" fmla="*/ 1340973 w 2027238"/>
              <a:gd name="T41" fmla="*/ 822494 h 1500187"/>
              <a:gd name="T42" fmla="*/ 1303841 w 2027238"/>
              <a:gd name="T43" fmla="*/ 918673 h 1500187"/>
              <a:gd name="T44" fmla="*/ 1289560 w 2027238"/>
              <a:gd name="T45" fmla="*/ 996441 h 1500187"/>
              <a:gd name="T46" fmla="*/ 1288291 w 2027238"/>
              <a:gd name="T47" fmla="*/ 1500187 h 1500187"/>
              <a:gd name="T48" fmla="*/ 1001710 w 2027238"/>
              <a:gd name="T49" fmla="*/ 1500187 h 1500187"/>
              <a:gd name="T50" fmla="*/ 738048 w 2027238"/>
              <a:gd name="T51" fmla="*/ 1025207 h 1500187"/>
              <a:gd name="T52" fmla="*/ 735195 w 2027238"/>
              <a:gd name="T53" fmla="*/ 958850 h 1500187"/>
              <a:gd name="T54" fmla="*/ 706986 w 2027238"/>
              <a:gd name="T55" fmla="*/ 874395 h 1500187"/>
              <a:gd name="T56" fmla="*/ 657224 w 2027238"/>
              <a:gd name="T57" fmla="*/ 774065 h 1500187"/>
              <a:gd name="T58" fmla="*/ 594784 w 2027238"/>
              <a:gd name="T59" fmla="*/ 690245 h 1500187"/>
              <a:gd name="T60" fmla="*/ 516813 w 2027238"/>
              <a:gd name="T61" fmla="*/ 618807 h 1500187"/>
              <a:gd name="T62" fmla="*/ 459444 w 2027238"/>
              <a:gd name="T63" fmla="*/ 585470 h 1500187"/>
              <a:gd name="T64" fmla="*/ 449263 w 2027238"/>
              <a:gd name="T65" fmla="*/ 822325 h 1500187"/>
              <a:gd name="T66" fmla="*/ 449263 w 2027238"/>
              <a:gd name="T67" fmla="*/ 0 h 1500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27238" h="1500187">
                <a:moveTo>
                  <a:pt x="449263" y="0"/>
                </a:moveTo>
                <a:lnTo>
                  <a:pt x="449263" y="234747"/>
                </a:lnTo>
                <a:lnTo>
                  <a:pt x="495260" y="244792"/>
                </a:lnTo>
                <a:lnTo>
                  <a:pt x="552629" y="263525"/>
                </a:lnTo>
                <a:lnTo>
                  <a:pt x="627113" y="294005"/>
                </a:lnTo>
                <a:lnTo>
                  <a:pt x="669903" y="316230"/>
                </a:lnTo>
                <a:lnTo>
                  <a:pt x="720932" y="351472"/>
                </a:lnTo>
                <a:lnTo>
                  <a:pt x="758650" y="380047"/>
                </a:lnTo>
                <a:lnTo>
                  <a:pt x="811265" y="425450"/>
                </a:lnTo>
                <a:lnTo>
                  <a:pt x="856590" y="476250"/>
                </a:lnTo>
                <a:lnTo>
                  <a:pt x="880044" y="502285"/>
                </a:lnTo>
                <a:lnTo>
                  <a:pt x="909838" y="556895"/>
                </a:lnTo>
                <a:lnTo>
                  <a:pt x="933293" y="594995"/>
                </a:lnTo>
                <a:lnTo>
                  <a:pt x="962770" y="656590"/>
                </a:lnTo>
                <a:lnTo>
                  <a:pt x="997318" y="739140"/>
                </a:lnTo>
                <a:lnTo>
                  <a:pt x="1012814" y="790829"/>
                </a:lnTo>
                <a:lnTo>
                  <a:pt x="1028369" y="738695"/>
                </a:lnTo>
                <a:lnTo>
                  <a:pt x="1063596" y="655848"/>
                </a:lnTo>
                <a:lnTo>
                  <a:pt x="1092159" y="595221"/>
                </a:lnTo>
                <a:lnTo>
                  <a:pt x="1115962" y="556813"/>
                </a:lnTo>
                <a:lnTo>
                  <a:pt x="1146111" y="502217"/>
                </a:lnTo>
                <a:lnTo>
                  <a:pt x="1169596" y="475871"/>
                </a:lnTo>
                <a:lnTo>
                  <a:pt x="1214345" y="425718"/>
                </a:lnTo>
                <a:lnTo>
                  <a:pt x="1267345" y="380327"/>
                </a:lnTo>
                <a:lnTo>
                  <a:pt x="1304794" y="351442"/>
                </a:lnTo>
                <a:lnTo>
                  <a:pt x="1356207" y="316526"/>
                </a:lnTo>
                <a:lnTo>
                  <a:pt x="1399051" y="294306"/>
                </a:lnTo>
                <a:lnTo>
                  <a:pt x="1473314" y="263199"/>
                </a:lnTo>
                <a:lnTo>
                  <a:pt x="1531074" y="245106"/>
                </a:lnTo>
                <a:lnTo>
                  <a:pt x="1577975" y="234707"/>
                </a:lnTo>
                <a:lnTo>
                  <a:pt x="1577975" y="0"/>
                </a:lnTo>
                <a:lnTo>
                  <a:pt x="2027238" y="410369"/>
                </a:lnTo>
                <a:lnTo>
                  <a:pt x="1577975" y="820738"/>
                </a:lnTo>
                <a:lnTo>
                  <a:pt x="1577975" y="582072"/>
                </a:lnTo>
                <a:lnTo>
                  <a:pt x="1567571" y="585698"/>
                </a:lnTo>
                <a:lnTo>
                  <a:pt x="1539960" y="600617"/>
                </a:lnTo>
                <a:lnTo>
                  <a:pt x="1509176" y="618710"/>
                </a:lnTo>
                <a:lnTo>
                  <a:pt x="1467601" y="652674"/>
                </a:lnTo>
                <a:lnTo>
                  <a:pt x="1431105" y="690447"/>
                </a:lnTo>
                <a:lnTo>
                  <a:pt x="1394608" y="735838"/>
                </a:lnTo>
                <a:lnTo>
                  <a:pt x="1369536" y="774246"/>
                </a:lnTo>
                <a:lnTo>
                  <a:pt x="1340973" y="822494"/>
                </a:lnTo>
                <a:lnTo>
                  <a:pt x="1319075" y="874551"/>
                </a:lnTo>
                <a:lnTo>
                  <a:pt x="1303841" y="918673"/>
                </a:lnTo>
                <a:lnTo>
                  <a:pt x="1295273" y="958985"/>
                </a:lnTo>
                <a:lnTo>
                  <a:pt x="1289560" y="996441"/>
                </a:lnTo>
                <a:lnTo>
                  <a:pt x="1288291" y="1025326"/>
                </a:lnTo>
                <a:lnTo>
                  <a:pt x="1288291" y="1500187"/>
                </a:lnTo>
                <a:lnTo>
                  <a:pt x="1024259" y="1500187"/>
                </a:lnTo>
                <a:lnTo>
                  <a:pt x="1001710" y="1500187"/>
                </a:lnTo>
                <a:lnTo>
                  <a:pt x="738048" y="1500187"/>
                </a:lnTo>
                <a:lnTo>
                  <a:pt x="738048" y="1025207"/>
                </a:lnTo>
                <a:lnTo>
                  <a:pt x="739316" y="994727"/>
                </a:lnTo>
                <a:lnTo>
                  <a:pt x="735195" y="958850"/>
                </a:lnTo>
                <a:lnTo>
                  <a:pt x="725687" y="923607"/>
                </a:lnTo>
                <a:lnTo>
                  <a:pt x="706986" y="874395"/>
                </a:lnTo>
                <a:lnTo>
                  <a:pt x="685433" y="822642"/>
                </a:lnTo>
                <a:lnTo>
                  <a:pt x="657224" y="774065"/>
                </a:lnTo>
                <a:lnTo>
                  <a:pt x="631868" y="735647"/>
                </a:lnTo>
                <a:lnTo>
                  <a:pt x="594784" y="690245"/>
                </a:lnTo>
                <a:lnTo>
                  <a:pt x="558334" y="652462"/>
                </a:lnTo>
                <a:lnTo>
                  <a:pt x="516813" y="618807"/>
                </a:lnTo>
                <a:lnTo>
                  <a:pt x="486702" y="600392"/>
                </a:lnTo>
                <a:lnTo>
                  <a:pt x="459444" y="585470"/>
                </a:lnTo>
                <a:lnTo>
                  <a:pt x="449263" y="581861"/>
                </a:lnTo>
                <a:lnTo>
                  <a:pt x="449263" y="822325"/>
                </a:lnTo>
                <a:lnTo>
                  <a:pt x="0" y="411322"/>
                </a:lnTo>
                <a:lnTo>
                  <a:pt x="449263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588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3557052" y="3709133"/>
            <a:ext cx="1568988" cy="1566373"/>
          </a:xfrm>
          <a:custGeom>
            <a:avLst/>
            <a:gdLst>
              <a:gd name="T0" fmla="*/ 535444 w 6067426"/>
              <a:gd name="T1" fmla="*/ 535673 h 6054726"/>
              <a:gd name="T2" fmla="*/ 535444 w 6067426"/>
              <a:gd name="T3" fmla="*/ 535673 h 6054726"/>
              <a:gd name="T4" fmla="*/ 535444 w 6067426"/>
              <a:gd name="T5" fmla="*/ 535673 h 6054726"/>
              <a:gd name="T6" fmla="*/ 535444 w 6067426"/>
              <a:gd name="T7" fmla="*/ 535673 h 6054726"/>
              <a:gd name="T8" fmla="*/ 535444 w 6067426"/>
              <a:gd name="T9" fmla="*/ 535673 h 6054726"/>
              <a:gd name="T10" fmla="*/ 535444 w 6067426"/>
              <a:gd name="T11" fmla="*/ 535673 h 6054726"/>
              <a:gd name="T12" fmla="*/ 535444 w 6067426"/>
              <a:gd name="T13" fmla="*/ 535673 h 6054726"/>
              <a:gd name="T14" fmla="*/ 535444 w 6067426"/>
              <a:gd name="T15" fmla="*/ 535673 h 6054726"/>
              <a:gd name="T16" fmla="*/ 535444 w 6067426"/>
              <a:gd name="T17" fmla="*/ 535673 h 6054726"/>
              <a:gd name="T18" fmla="*/ 535444 w 6067426"/>
              <a:gd name="T19" fmla="*/ 535673 h 6054726"/>
              <a:gd name="T20" fmla="*/ 535444 w 6067426"/>
              <a:gd name="T21" fmla="*/ 535673 h 6054726"/>
              <a:gd name="T22" fmla="*/ 535444 w 6067426"/>
              <a:gd name="T23" fmla="*/ 535673 h 6054726"/>
              <a:gd name="T24" fmla="*/ 535444 w 6067426"/>
              <a:gd name="T25" fmla="*/ 535673 h 6054726"/>
              <a:gd name="T26" fmla="*/ 535444 w 6067426"/>
              <a:gd name="T27" fmla="*/ 535673 h 6054726"/>
              <a:gd name="T28" fmla="*/ 535444 w 6067426"/>
              <a:gd name="T29" fmla="*/ 535673 h 6054726"/>
              <a:gd name="T30" fmla="*/ 535444 w 6067426"/>
              <a:gd name="T31" fmla="*/ 535673 h 6054726"/>
              <a:gd name="T32" fmla="*/ 535444 w 6067426"/>
              <a:gd name="T33" fmla="*/ 535673 h 6054726"/>
              <a:gd name="T34" fmla="*/ 535444 w 6067426"/>
              <a:gd name="T35" fmla="*/ 535673 h 6054726"/>
              <a:gd name="T36" fmla="*/ 535444 w 6067426"/>
              <a:gd name="T37" fmla="*/ 535673 h 6054726"/>
              <a:gd name="T38" fmla="*/ 535444 w 6067426"/>
              <a:gd name="T39" fmla="*/ 535673 h 6054726"/>
              <a:gd name="T40" fmla="*/ 535444 w 6067426"/>
              <a:gd name="T41" fmla="*/ 535673 h 6054726"/>
              <a:gd name="T42" fmla="*/ 535444 w 6067426"/>
              <a:gd name="T43" fmla="*/ 535673 h 6054726"/>
              <a:gd name="T44" fmla="*/ 535444 w 6067426"/>
              <a:gd name="T45" fmla="*/ 535673 h 6054726"/>
              <a:gd name="T46" fmla="*/ 535444 w 6067426"/>
              <a:gd name="T47" fmla="*/ 535673 h 6054726"/>
              <a:gd name="T48" fmla="*/ 535444 w 6067426"/>
              <a:gd name="T49" fmla="*/ 535673 h 6054726"/>
              <a:gd name="T50" fmla="*/ 535444 w 6067426"/>
              <a:gd name="T51" fmla="*/ 535673 h 6054726"/>
              <a:gd name="T52" fmla="*/ 535444 w 6067426"/>
              <a:gd name="T53" fmla="*/ 535673 h 6054726"/>
              <a:gd name="T54" fmla="*/ 535444 w 6067426"/>
              <a:gd name="T55" fmla="*/ 535673 h 6054726"/>
              <a:gd name="T56" fmla="*/ 535444 w 6067426"/>
              <a:gd name="T57" fmla="*/ 535673 h 6054726"/>
              <a:gd name="T58" fmla="*/ 535444 w 6067426"/>
              <a:gd name="T59" fmla="*/ 535673 h 6054726"/>
              <a:gd name="T60" fmla="*/ 535444 w 6067426"/>
              <a:gd name="T61" fmla="*/ 535673 h 6054726"/>
              <a:gd name="T62" fmla="*/ 535444 w 6067426"/>
              <a:gd name="T63" fmla="*/ 535673 h 6054726"/>
              <a:gd name="T64" fmla="*/ 535444 w 6067426"/>
              <a:gd name="T65" fmla="*/ 535673 h 6054726"/>
              <a:gd name="T66" fmla="*/ 535444 w 6067426"/>
              <a:gd name="T67" fmla="*/ 535673 h 6054726"/>
              <a:gd name="T68" fmla="*/ 535444 w 6067426"/>
              <a:gd name="T69" fmla="*/ 535673 h 6054726"/>
              <a:gd name="T70" fmla="*/ 535444 w 6067426"/>
              <a:gd name="T71" fmla="*/ 535673 h 6054726"/>
              <a:gd name="T72" fmla="*/ 535444 w 6067426"/>
              <a:gd name="T73" fmla="*/ 535673 h 6054726"/>
              <a:gd name="T74" fmla="*/ 535444 w 6067426"/>
              <a:gd name="T75" fmla="*/ 535673 h 6054726"/>
              <a:gd name="T76" fmla="*/ 535444 w 6067426"/>
              <a:gd name="T77" fmla="*/ 535673 h 6054726"/>
              <a:gd name="T78" fmla="*/ 535444 w 6067426"/>
              <a:gd name="T79" fmla="*/ 535673 h 6054726"/>
              <a:gd name="T80" fmla="*/ 535444 w 6067426"/>
              <a:gd name="T81" fmla="*/ 535673 h 6054726"/>
              <a:gd name="T82" fmla="*/ 535444 w 6067426"/>
              <a:gd name="T83" fmla="*/ 535673 h 6054726"/>
              <a:gd name="T84" fmla="*/ 535444 w 6067426"/>
              <a:gd name="T85" fmla="*/ 535673 h 6054726"/>
              <a:gd name="T86" fmla="*/ 535444 w 6067426"/>
              <a:gd name="T87" fmla="*/ 535673 h 6054726"/>
              <a:gd name="T88" fmla="*/ 535444 w 6067426"/>
              <a:gd name="T89" fmla="*/ 535673 h 6054726"/>
              <a:gd name="T90" fmla="*/ 535444 w 6067426"/>
              <a:gd name="T91" fmla="*/ 535673 h 6054726"/>
              <a:gd name="T92" fmla="*/ 535444 w 6067426"/>
              <a:gd name="T93" fmla="*/ 535673 h 6054726"/>
              <a:gd name="T94" fmla="*/ 535444 w 6067426"/>
              <a:gd name="T95" fmla="*/ 535673 h 6054726"/>
              <a:gd name="T96" fmla="*/ 535444 w 6067426"/>
              <a:gd name="T97" fmla="*/ 535673 h 6054726"/>
              <a:gd name="T98" fmla="*/ 535444 w 6067426"/>
              <a:gd name="T99" fmla="*/ 535673 h 6054726"/>
              <a:gd name="T100" fmla="*/ 535444 w 6067426"/>
              <a:gd name="T101" fmla="*/ 535673 h 6054726"/>
              <a:gd name="T102" fmla="*/ 535444 w 6067426"/>
              <a:gd name="T103" fmla="*/ 535673 h 6054726"/>
              <a:gd name="T104" fmla="*/ 535444 w 6067426"/>
              <a:gd name="T105" fmla="*/ 535673 h 6054726"/>
              <a:gd name="T106" fmla="*/ 535444 w 6067426"/>
              <a:gd name="T107" fmla="*/ 535673 h 6054726"/>
              <a:gd name="T108" fmla="*/ 535444 w 6067426"/>
              <a:gd name="T109" fmla="*/ 535673 h 6054726"/>
              <a:gd name="T110" fmla="*/ 535444 w 6067426"/>
              <a:gd name="T111" fmla="*/ 535673 h 6054726"/>
              <a:gd name="T112" fmla="*/ 535444 w 6067426"/>
              <a:gd name="T113" fmla="*/ 535673 h 6054726"/>
              <a:gd name="T114" fmla="*/ 535444 w 6067426"/>
              <a:gd name="T115" fmla="*/ 535673 h 6054726"/>
              <a:gd name="T116" fmla="*/ 535444 w 6067426"/>
              <a:gd name="T117" fmla="*/ 535673 h 6054726"/>
              <a:gd name="T118" fmla="*/ 535444 w 6067426"/>
              <a:gd name="T119" fmla="*/ 535673 h 6054726"/>
              <a:gd name="T120" fmla="*/ 535444 w 6067426"/>
              <a:gd name="T121" fmla="*/ 535673 h 6054726"/>
              <a:gd name="T122" fmla="*/ 535444 w 6067426"/>
              <a:gd name="T123" fmla="*/ 535673 h 6054726"/>
              <a:gd name="T124" fmla="*/ 535444 w 6067426"/>
              <a:gd name="T125" fmla="*/ 535673 h 6054726"/>
              <a:gd name="T126" fmla="*/ 535444 w 6067426"/>
              <a:gd name="T127" fmla="*/ 535673 h 605472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60000 65536"/>
              <a:gd name="T190" fmla="*/ 0 60000 65536"/>
              <a:gd name="T191" fmla="*/ 0 60000 65536"/>
            </a:gdLst>
            <a:ahLst/>
            <a:cxnLst>
              <a:cxn ang="T128">
                <a:pos x="T0" y="T1"/>
              </a:cxn>
              <a:cxn ang="T129">
                <a:pos x="T2" y="T3"/>
              </a:cxn>
              <a:cxn ang="T130">
                <a:pos x="T4" y="T5"/>
              </a:cxn>
              <a:cxn ang="T131">
                <a:pos x="T6" y="T7"/>
              </a:cxn>
              <a:cxn ang="T132">
                <a:pos x="T8" y="T9"/>
              </a:cxn>
              <a:cxn ang="T133">
                <a:pos x="T10" y="T11"/>
              </a:cxn>
              <a:cxn ang="T134">
                <a:pos x="T12" y="T13"/>
              </a:cxn>
              <a:cxn ang="T135">
                <a:pos x="T14" y="T15"/>
              </a:cxn>
              <a:cxn ang="T136">
                <a:pos x="T16" y="T17"/>
              </a:cxn>
              <a:cxn ang="T137">
                <a:pos x="T18" y="T19"/>
              </a:cxn>
              <a:cxn ang="T138">
                <a:pos x="T20" y="T21"/>
              </a:cxn>
              <a:cxn ang="T139">
                <a:pos x="T22" y="T23"/>
              </a:cxn>
              <a:cxn ang="T140">
                <a:pos x="T24" y="T25"/>
              </a:cxn>
              <a:cxn ang="T141">
                <a:pos x="T26" y="T27"/>
              </a:cxn>
              <a:cxn ang="T142">
                <a:pos x="T28" y="T29"/>
              </a:cxn>
              <a:cxn ang="T143">
                <a:pos x="T30" y="T31"/>
              </a:cxn>
              <a:cxn ang="T144">
                <a:pos x="T32" y="T33"/>
              </a:cxn>
              <a:cxn ang="T145">
                <a:pos x="T34" y="T35"/>
              </a:cxn>
              <a:cxn ang="T146">
                <a:pos x="T36" y="T37"/>
              </a:cxn>
              <a:cxn ang="T147">
                <a:pos x="T38" y="T39"/>
              </a:cxn>
              <a:cxn ang="T148">
                <a:pos x="T40" y="T41"/>
              </a:cxn>
              <a:cxn ang="T149">
                <a:pos x="T42" y="T43"/>
              </a:cxn>
              <a:cxn ang="T150">
                <a:pos x="T44" y="T45"/>
              </a:cxn>
              <a:cxn ang="T151">
                <a:pos x="T46" y="T47"/>
              </a:cxn>
              <a:cxn ang="T152">
                <a:pos x="T48" y="T49"/>
              </a:cxn>
              <a:cxn ang="T153">
                <a:pos x="T50" y="T51"/>
              </a:cxn>
              <a:cxn ang="T154">
                <a:pos x="T52" y="T53"/>
              </a:cxn>
              <a:cxn ang="T155">
                <a:pos x="T54" y="T55"/>
              </a:cxn>
              <a:cxn ang="T156">
                <a:pos x="T56" y="T57"/>
              </a:cxn>
              <a:cxn ang="T157">
                <a:pos x="T58" y="T59"/>
              </a:cxn>
              <a:cxn ang="T158">
                <a:pos x="T60" y="T61"/>
              </a:cxn>
              <a:cxn ang="T159">
                <a:pos x="T62" y="T63"/>
              </a:cxn>
              <a:cxn ang="T160">
                <a:pos x="T64" y="T65"/>
              </a:cxn>
              <a:cxn ang="T161">
                <a:pos x="T66" y="T67"/>
              </a:cxn>
              <a:cxn ang="T162">
                <a:pos x="T68" y="T69"/>
              </a:cxn>
              <a:cxn ang="T163">
                <a:pos x="T70" y="T71"/>
              </a:cxn>
              <a:cxn ang="T164">
                <a:pos x="T72" y="T73"/>
              </a:cxn>
              <a:cxn ang="T165">
                <a:pos x="T74" y="T75"/>
              </a:cxn>
              <a:cxn ang="T166">
                <a:pos x="T76" y="T77"/>
              </a:cxn>
              <a:cxn ang="T167">
                <a:pos x="T78" y="T79"/>
              </a:cxn>
              <a:cxn ang="T168">
                <a:pos x="T80" y="T81"/>
              </a:cxn>
              <a:cxn ang="T169">
                <a:pos x="T82" y="T83"/>
              </a:cxn>
              <a:cxn ang="T170">
                <a:pos x="T84" y="T85"/>
              </a:cxn>
              <a:cxn ang="T171">
                <a:pos x="T86" y="T87"/>
              </a:cxn>
              <a:cxn ang="T172">
                <a:pos x="T88" y="T89"/>
              </a:cxn>
              <a:cxn ang="T173">
                <a:pos x="T90" y="T91"/>
              </a:cxn>
              <a:cxn ang="T174">
                <a:pos x="T92" y="T93"/>
              </a:cxn>
              <a:cxn ang="T175">
                <a:pos x="T94" y="T95"/>
              </a:cxn>
              <a:cxn ang="T176">
                <a:pos x="T96" y="T97"/>
              </a:cxn>
              <a:cxn ang="T177">
                <a:pos x="T98" y="T99"/>
              </a:cxn>
              <a:cxn ang="T178">
                <a:pos x="T100" y="T101"/>
              </a:cxn>
              <a:cxn ang="T179">
                <a:pos x="T102" y="T103"/>
              </a:cxn>
              <a:cxn ang="T180">
                <a:pos x="T104" y="T105"/>
              </a:cxn>
              <a:cxn ang="T181">
                <a:pos x="T106" y="T107"/>
              </a:cxn>
              <a:cxn ang="T182">
                <a:pos x="T108" y="T109"/>
              </a:cxn>
              <a:cxn ang="T183">
                <a:pos x="T110" y="T111"/>
              </a:cxn>
              <a:cxn ang="T184">
                <a:pos x="T112" y="T113"/>
              </a:cxn>
              <a:cxn ang="T185">
                <a:pos x="T114" y="T115"/>
              </a:cxn>
              <a:cxn ang="T186">
                <a:pos x="T116" y="T117"/>
              </a:cxn>
              <a:cxn ang="T187">
                <a:pos x="T118" y="T119"/>
              </a:cxn>
              <a:cxn ang="T188">
                <a:pos x="T120" y="T121"/>
              </a:cxn>
              <a:cxn ang="T189">
                <a:pos x="T122" y="T123"/>
              </a:cxn>
              <a:cxn ang="T190">
                <a:pos x="T124" y="T125"/>
              </a:cxn>
              <a:cxn ang="T191">
                <a:pos x="T126" y="T127"/>
              </a:cxn>
            </a:cxnLst>
            <a:rect l="0" t="0" r="r" b="b"/>
            <a:pathLst>
              <a:path w="6067426" h="6054726">
                <a:moveTo>
                  <a:pt x="3765551" y="4281488"/>
                </a:moveTo>
                <a:lnTo>
                  <a:pt x="3765551" y="4432301"/>
                </a:lnTo>
                <a:lnTo>
                  <a:pt x="3611563" y="4432301"/>
                </a:lnTo>
                <a:lnTo>
                  <a:pt x="3765551" y="4281488"/>
                </a:lnTo>
                <a:close/>
                <a:moveTo>
                  <a:pt x="2300288" y="4275138"/>
                </a:moveTo>
                <a:lnTo>
                  <a:pt x="2454276" y="4432301"/>
                </a:lnTo>
                <a:lnTo>
                  <a:pt x="2300288" y="4432301"/>
                </a:lnTo>
                <a:lnTo>
                  <a:pt x="2300288" y="4275138"/>
                </a:lnTo>
                <a:close/>
                <a:moveTo>
                  <a:pt x="3032126" y="4068763"/>
                </a:moveTo>
                <a:lnTo>
                  <a:pt x="3398504" y="4432486"/>
                </a:lnTo>
                <a:lnTo>
                  <a:pt x="3329766" y="4432486"/>
                </a:lnTo>
                <a:lnTo>
                  <a:pt x="3329766" y="5105283"/>
                </a:lnTo>
                <a:lnTo>
                  <a:pt x="3725863" y="5105283"/>
                </a:lnTo>
                <a:lnTo>
                  <a:pt x="3032126" y="6054726"/>
                </a:lnTo>
                <a:lnTo>
                  <a:pt x="2338388" y="5105283"/>
                </a:lnTo>
                <a:lnTo>
                  <a:pt x="2734486" y="5105283"/>
                </a:lnTo>
                <a:lnTo>
                  <a:pt x="2734486" y="4432486"/>
                </a:lnTo>
                <a:lnTo>
                  <a:pt x="2665974" y="4432486"/>
                </a:lnTo>
                <a:lnTo>
                  <a:pt x="3032126" y="4068763"/>
                </a:lnTo>
                <a:close/>
                <a:moveTo>
                  <a:pt x="4435476" y="3611563"/>
                </a:moveTo>
                <a:lnTo>
                  <a:pt x="4435476" y="3762376"/>
                </a:lnTo>
                <a:lnTo>
                  <a:pt x="4281488" y="3762376"/>
                </a:lnTo>
                <a:lnTo>
                  <a:pt x="4435476" y="3611563"/>
                </a:lnTo>
                <a:close/>
                <a:moveTo>
                  <a:pt x="1628775" y="3611563"/>
                </a:moveTo>
                <a:lnTo>
                  <a:pt x="1782763" y="3762376"/>
                </a:lnTo>
                <a:lnTo>
                  <a:pt x="1628775" y="3762376"/>
                </a:lnTo>
                <a:lnTo>
                  <a:pt x="1628775" y="3611563"/>
                </a:lnTo>
                <a:close/>
                <a:moveTo>
                  <a:pt x="5112668" y="2328863"/>
                </a:moveTo>
                <a:lnTo>
                  <a:pt x="6067426" y="3022487"/>
                </a:lnTo>
                <a:lnTo>
                  <a:pt x="5112668" y="3716338"/>
                </a:lnTo>
                <a:lnTo>
                  <a:pt x="5112668" y="3319949"/>
                </a:lnTo>
                <a:lnTo>
                  <a:pt x="4434879" y="3319949"/>
                </a:lnTo>
                <a:lnTo>
                  <a:pt x="4434879" y="3388925"/>
                </a:lnTo>
                <a:lnTo>
                  <a:pt x="4068763" y="3022487"/>
                </a:lnTo>
                <a:lnTo>
                  <a:pt x="4434879" y="2658317"/>
                </a:lnTo>
                <a:lnTo>
                  <a:pt x="4434879" y="2725025"/>
                </a:lnTo>
                <a:lnTo>
                  <a:pt x="5112668" y="2725025"/>
                </a:lnTo>
                <a:lnTo>
                  <a:pt x="5112668" y="2328863"/>
                </a:lnTo>
                <a:close/>
                <a:moveTo>
                  <a:pt x="954206" y="2328863"/>
                </a:moveTo>
                <a:lnTo>
                  <a:pt x="954206" y="2725025"/>
                </a:lnTo>
                <a:lnTo>
                  <a:pt x="1629270" y="2725025"/>
                </a:lnTo>
                <a:lnTo>
                  <a:pt x="1629270" y="2658317"/>
                </a:lnTo>
                <a:lnTo>
                  <a:pt x="1995488" y="3022487"/>
                </a:lnTo>
                <a:lnTo>
                  <a:pt x="1629270" y="3388925"/>
                </a:lnTo>
                <a:lnTo>
                  <a:pt x="1629270" y="3319949"/>
                </a:lnTo>
                <a:lnTo>
                  <a:pt x="954206" y="3319949"/>
                </a:lnTo>
                <a:lnTo>
                  <a:pt x="954206" y="3716338"/>
                </a:lnTo>
                <a:lnTo>
                  <a:pt x="0" y="3022487"/>
                </a:lnTo>
                <a:lnTo>
                  <a:pt x="954206" y="2328863"/>
                </a:lnTo>
                <a:close/>
                <a:moveTo>
                  <a:pt x="4281488" y="2292350"/>
                </a:moveTo>
                <a:lnTo>
                  <a:pt x="4435476" y="2292350"/>
                </a:lnTo>
                <a:lnTo>
                  <a:pt x="4435476" y="2443163"/>
                </a:lnTo>
                <a:lnTo>
                  <a:pt x="4281488" y="2292350"/>
                </a:lnTo>
                <a:close/>
                <a:moveTo>
                  <a:pt x="1628775" y="2292350"/>
                </a:moveTo>
                <a:lnTo>
                  <a:pt x="1782763" y="2292350"/>
                </a:lnTo>
                <a:lnTo>
                  <a:pt x="1628775" y="2443163"/>
                </a:lnTo>
                <a:lnTo>
                  <a:pt x="1628775" y="2292350"/>
                </a:lnTo>
                <a:close/>
                <a:moveTo>
                  <a:pt x="3611563" y="1622425"/>
                </a:moveTo>
                <a:lnTo>
                  <a:pt x="3765551" y="1622425"/>
                </a:lnTo>
                <a:lnTo>
                  <a:pt x="3765551" y="1773238"/>
                </a:lnTo>
                <a:lnTo>
                  <a:pt x="3611563" y="1622425"/>
                </a:lnTo>
                <a:close/>
                <a:moveTo>
                  <a:pt x="2300288" y="1622425"/>
                </a:moveTo>
                <a:lnTo>
                  <a:pt x="2454276" y="1622425"/>
                </a:lnTo>
                <a:lnTo>
                  <a:pt x="2300288" y="1773238"/>
                </a:lnTo>
                <a:lnTo>
                  <a:pt x="2300288" y="1622425"/>
                </a:lnTo>
                <a:close/>
                <a:moveTo>
                  <a:pt x="3032127" y="0"/>
                </a:moveTo>
                <a:lnTo>
                  <a:pt x="3725864" y="949444"/>
                </a:lnTo>
                <a:lnTo>
                  <a:pt x="3329767" y="949444"/>
                </a:lnTo>
                <a:lnTo>
                  <a:pt x="3329767" y="1622240"/>
                </a:lnTo>
                <a:lnTo>
                  <a:pt x="3398505" y="1622240"/>
                </a:lnTo>
                <a:lnTo>
                  <a:pt x="3032127" y="1985963"/>
                </a:lnTo>
                <a:lnTo>
                  <a:pt x="2665975" y="1622240"/>
                </a:lnTo>
                <a:lnTo>
                  <a:pt x="2734487" y="1622240"/>
                </a:lnTo>
                <a:lnTo>
                  <a:pt x="2734487" y="949444"/>
                </a:lnTo>
                <a:lnTo>
                  <a:pt x="2338389" y="949444"/>
                </a:lnTo>
                <a:lnTo>
                  <a:pt x="3032127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6522991" y="3861208"/>
            <a:ext cx="1379563" cy="1478103"/>
          </a:xfrm>
          <a:custGeom>
            <a:avLst/>
            <a:gdLst>
              <a:gd name="T0" fmla="*/ 290686076 w 10453"/>
              <a:gd name="T1" fmla="*/ 290702762 h 11199"/>
              <a:gd name="T2" fmla="*/ 290686076 w 10453"/>
              <a:gd name="T3" fmla="*/ 290702762 h 11199"/>
              <a:gd name="T4" fmla="*/ 290686076 w 10453"/>
              <a:gd name="T5" fmla="*/ 290702762 h 11199"/>
              <a:gd name="T6" fmla="*/ 290686076 w 10453"/>
              <a:gd name="T7" fmla="*/ 290702762 h 11199"/>
              <a:gd name="T8" fmla="*/ 290686076 w 10453"/>
              <a:gd name="T9" fmla="*/ 290702762 h 11199"/>
              <a:gd name="T10" fmla="*/ 290686076 w 10453"/>
              <a:gd name="T11" fmla="*/ 290702762 h 11199"/>
              <a:gd name="T12" fmla="*/ 290686076 w 10453"/>
              <a:gd name="T13" fmla="*/ 290702762 h 11199"/>
              <a:gd name="T14" fmla="*/ 290686076 w 10453"/>
              <a:gd name="T15" fmla="*/ 290702762 h 11199"/>
              <a:gd name="T16" fmla="*/ 290686076 w 10453"/>
              <a:gd name="T17" fmla="*/ 290702762 h 11199"/>
              <a:gd name="T18" fmla="*/ 290686076 w 10453"/>
              <a:gd name="T19" fmla="*/ 290702762 h 11199"/>
              <a:gd name="T20" fmla="*/ 290686076 w 10453"/>
              <a:gd name="T21" fmla="*/ 290702762 h 11199"/>
              <a:gd name="T22" fmla="*/ 290686076 w 10453"/>
              <a:gd name="T23" fmla="*/ 290702762 h 11199"/>
              <a:gd name="T24" fmla="*/ 290686076 w 10453"/>
              <a:gd name="T25" fmla="*/ 290702762 h 11199"/>
              <a:gd name="T26" fmla="*/ 290686076 w 10453"/>
              <a:gd name="T27" fmla="*/ 290702762 h 11199"/>
              <a:gd name="T28" fmla="*/ 290686076 w 10453"/>
              <a:gd name="T29" fmla="*/ 290702762 h 11199"/>
              <a:gd name="T30" fmla="*/ 290686076 w 10453"/>
              <a:gd name="T31" fmla="*/ 290702762 h 11199"/>
              <a:gd name="T32" fmla="*/ 290686076 w 10453"/>
              <a:gd name="T33" fmla="*/ 290702762 h 11199"/>
              <a:gd name="T34" fmla="*/ 290686076 w 10453"/>
              <a:gd name="T35" fmla="*/ 290702762 h 11199"/>
              <a:gd name="T36" fmla="*/ 290686076 w 10453"/>
              <a:gd name="T37" fmla="*/ 290702762 h 11199"/>
              <a:gd name="T38" fmla="*/ 290686076 w 10453"/>
              <a:gd name="T39" fmla="*/ 290702762 h 11199"/>
              <a:gd name="T40" fmla="*/ 290686076 w 10453"/>
              <a:gd name="T41" fmla="*/ 290702762 h 11199"/>
              <a:gd name="T42" fmla="*/ 290686076 w 10453"/>
              <a:gd name="T43" fmla="*/ 290702762 h 11199"/>
              <a:gd name="T44" fmla="*/ 290686076 w 10453"/>
              <a:gd name="T45" fmla="*/ 290702762 h 11199"/>
              <a:gd name="T46" fmla="*/ 290686076 w 10453"/>
              <a:gd name="T47" fmla="*/ 290702762 h 11199"/>
              <a:gd name="T48" fmla="*/ 290686076 w 10453"/>
              <a:gd name="T49" fmla="*/ 290702762 h 11199"/>
              <a:gd name="T50" fmla="*/ 290686076 w 10453"/>
              <a:gd name="T51" fmla="*/ 290702762 h 11199"/>
              <a:gd name="T52" fmla="*/ 290686076 w 10453"/>
              <a:gd name="T53" fmla="*/ 290702762 h 11199"/>
              <a:gd name="T54" fmla="*/ 290686076 w 10453"/>
              <a:gd name="T55" fmla="*/ 290702762 h 11199"/>
              <a:gd name="T56" fmla="*/ 290686076 w 10453"/>
              <a:gd name="T57" fmla="*/ 290702762 h 11199"/>
              <a:gd name="T58" fmla="*/ 290686076 w 10453"/>
              <a:gd name="T59" fmla="*/ 290702762 h 11199"/>
              <a:gd name="T60" fmla="*/ 290686076 w 10453"/>
              <a:gd name="T61" fmla="*/ 290702762 h 11199"/>
              <a:gd name="T62" fmla="*/ 290686076 w 10453"/>
              <a:gd name="T63" fmla="*/ 290702762 h 11199"/>
              <a:gd name="T64" fmla="*/ 290686076 w 10453"/>
              <a:gd name="T65" fmla="*/ 290702762 h 11199"/>
              <a:gd name="T66" fmla="*/ 290686076 w 10453"/>
              <a:gd name="T67" fmla="*/ 290702762 h 11199"/>
              <a:gd name="T68" fmla="*/ 290686076 w 10453"/>
              <a:gd name="T69" fmla="*/ 290702762 h 11199"/>
              <a:gd name="T70" fmla="*/ 290686076 w 10453"/>
              <a:gd name="T71" fmla="*/ 290702762 h 11199"/>
              <a:gd name="T72" fmla="*/ 290686076 w 10453"/>
              <a:gd name="T73" fmla="*/ 290702762 h 11199"/>
              <a:gd name="T74" fmla="*/ 290686076 w 10453"/>
              <a:gd name="T75" fmla="*/ 290702762 h 11199"/>
              <a:gd name="T76" fmla="*/ 290686076 w 10453"/>
              <a:gd name="T77" fmla="*/ 290702762 h 11199"/>
              <a:gd name="T78" fmla="*/ 290686076 w 10453"/>
              <a:gd name="T79" fmla="*/ 290702762 h 11199"/>
              <a:gd name="T80" fmla="*/ 290686076 w 10453"/>
              <a:gd name="T81" fmla="*/ 290702762 h 11199"/>
              <a:gd name="T82" fmla="*/ 290686076 w 10453"/>
              <a:gd name="T83" fmla="*/ 290702762 h 11199"/>
              <a:gd name="T84" fmla="*/ 290686076 w 10453"/>
              <a:gd name="T85" fmla="*/ 290702762 h 11199"/>
              <a:gd name="T86" fmla="*/ 290686076 w 10453"/>
              <a:gd name="T87" fmla="*/ 290702762 h 11199"/>
              <a:gd name="T88" fmla="*/ 290686076 w 10453"/>
              <a:gd name="T89" fmla="*/ 290702762 h 11199"/>
              <a:gd name="T90" fmla="*/ 290686076 w 10453"/>
              <a:gd name="T91" fmla="*/ 290702762 h 11199"/>
              <a:gd name="T92" fmla="*/ 290686076 w 10453"/>
              <a:gd name="T93" fmla="*/ 290702762 h 11199"/>
              <a:gd name="T94" fmla="*/ 290686076 w 10453"/>
              <a:gd name="T95" fmla="*/ 290702762 h 11199"/>
              <a:gd name="T96" fmla="*/ 290686076 w 10453"/>
              <a:gd name="T97" fmla="*/ 290702762 h 11199"/>
              <a:gd name="T98" fmla="*/ 290686076 w 10453"/>
              <a:gd name="T99" fmla="*/ 290702762 h 11199"/>
              <a:gd name="T100" fmla="*/ 290686076 w 10453"/>
              <a:gd name="T101" fmla="*/ 290702762 h 11199"/>
              <a:gd name="T102" fmla="*/ 290686076 w 10453"/>
              <a:gd name="T103" fmla="*/ 290702762 h 11199"/>
              <a:gd name="T104" fmla="*/ 290686076 w 10453"/>
              <a:gd name="T105" fmla="*/ 290702762 h 11199"/>
              <a:gd name="T106" fmla="*/ 290686076 w 10453"/>
              <a:gd name="T107" fmla="*/ 290702762 h 11199"/>
              <a:gd name="T108" fmla="*/ 290686076 w 10453"/>
              <a:gd name="T109" fmla="*/ 290702762 h 11199"/>
              <a:gd name="T110" fmla="*/ 290686076 w 10453"/>
              <a:gd name="T111" fmla="*/ 290702762 h 1119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453" h="11199">
                <a:moveTo>
                  <a:pt x="1185" y="5973"/>
                </a:moveTo>
                <a:lnTo>
                  <a:pt x="219" y="6939"/>
                </a:lnTo>
                <a:lnTo>
                  <a:pt x="193" y="6966"/>
                </a:lnTo>
                <a:lnTo>
                  <a:pt x="168" y="6994"/>
                </a:lnTo>
                <a:lnTo>
                  <a:pt x="144" y="7025"/>
                </a:lnTo>
                <a:lnTo>
                  <a:pt x="123" y="7055"/>
                </a:lnTo>
                <a:lnTo>
                  <a:pt x="104" y="7087"/>
                </a:lnTo>
                <a:lnTo>
                  <a:pt x="85" y="7119"/>
                </a:lnTo>
                <a:lnTo>
                  <a:pt x="70" y="7152"/>
                </a:lnTo>
                <a:lnTo>
                  <a:pt x="54" y="7185"/>
                </a:lnTo>
                <a:lnTo>
                  <a:pt x="42" y="7219"/>
                </a:lnTo>
                <a:lnTo>
                  <a:pt x="31" y="7254"/>
                </a:lnTo>
                <a:lnTo>
                  <a:pt x="21" y="7288"/>
                </a:lnTo>
                <a:lnTo>
                  <a:pt x="14" y="7323"/>
                </a:lnTo>
                <a:lnTo>
                  <a:pt x="8" y="7359"/>
                </a:lnTo>
                <a:lnTo>
                  <a:pt x="3" y="7394"/>
                </a:lnTo>
                <a:lnTo>
                  <a:pt x="1" y="7430"/>
                </a:lnTo>
                <a:lnTo>
                  <a:pt x="0" y="7467"/>
                </a:lnTo>
                <a:lnTo>
                  <a:pt x="1" y="7502"/>
                </a:lnTo>
                <a:lnTo>
                  <a:pt x="3" y="7538"/>
                </a:lnTo>
                <a:lnTo>
                  <a:pt x="8" y="7573"/>
                </a:lnTo>
                <a:lnTo>
                  <a:pt x="14" y="7609"/>
                </a:lnTo>
                <a:lnTo>
                  <a:pt x="21" y="7644"/>
                </a:lnTo>
                <a:lnTo>
                  <a:pt x="31" y="7678"/>
                </a:lnTo>
                <a:lnTo>
                  <a:pt x="42" y="7713"/>
                </a:lnTo>
                <a:lnTo>
                  <a:pt x="54" y="7747"/>
                </a:lnTo>
                <a:lnTo>
                  <a:pt x="70" y="7780"/>
                </a:lnTo>
                <a:lnTo>
                  <a:pt x="85" y="7813"/>
                </a:lnTo>
                <a:lnTo>
                  <a:pt x="104" y="7845"/>
                </a:lnTo>
                <a:lnTo>
                  <a:pt x="123" y="7877"/>
                </a:lnTo>
                <a:lnTo>
                  <a:pt x="144" y="7907"/>
                </a:lnTo>
                <a:lnTo>
                  <a:pt x="168" y="7938"/>
                </a:lnTo>
                <a:lnTo>
                  <a:pt x="193" y="7966"/>
                </a:lnTo>
                <a:lnTo>
                  <a:pt x="219" y="7994"/>
                </a:lnTo>
                <a:lnTo>
                  <a:pt x="1712" y="9487"/>
                </a:lnTo>
                <a:lnTo>
                  <a:pt x="3205" y="10980"/>
                </a:lnTo>
                <a:lnTo>
                  <a:pt x="3233" y="11006"/>
                </a:lnTo>
                <a:lnTo>
                  <a:pt x="3262" y="11031"/>
                </a:lnTo>
                <a:lnTo>
                  <a:pt x="3291" y="11055"/>
                </a:lnTo>
                <a:lnTo>
                  <a:pt x="3322" y="11076"/>
                </a:lnTo>
                <a:lnTo>
                  <a:pt x="3354" y="11095"/>
                </a:lnTo>
                <a:lnTo>
                  <a:pt x="3386" y="11113"/>
                </a:lnTo>
                <a:lnTo>
                  <a:pt x="3419" y="11129"/>
                </a:lnTo>
                <a:lnTo>
                  <a:pt x="3452" y="11143"/>
                </a:lnTo>
                <a:lnTo>
                  <a:pt x="3487" y="11156"/>
                </a:lnTo>
                <a:lnTo>
                  <a:pt x="3521" y="11168"/>
                </a:lnTo>
                <a:lnTo>
                  <a:pt x="3555" y="11178"/>
                </a:lnTo>
                <a:lnTo>
                  <a:pt x="3591" y="11185"/>
                </a:lnTo>
                <a:lnTo>
                  <a:pt x="3626" y="11191"/>
                </a:lnTo>
                <a:lnTo>
                  <a:pt x="3662" y="11195"/>
                </a:lnTo>
                <a:lnTo>
                  <a:pt x="3697" y="11198"/>
                </a:lnTo>
                <a:lnTo>
                  <a:pt x="3733" y="11199"/>
                </a:lnTo>
                <a:lnTo>
                  <a:pt x="3769" y="11198"/>
                </a:lnTo>
                <a:lnTo>
                  <a:pt x="3805" y="11195"/>
                </a:lnTo>
                <a:lnTo>
                  <a:pt x="3840" y="11191"/>
                </a:lnTo>
                <a:lnTo>
                  <a:pt x="3876" y="11185"/>
                </a:lnTo>
                <a:lnTo>
                  <a:pt x="3911" y="11178"/>
                </a:lnTo>
                <a:lnTo>
                  <a:pt x="3946" y="11168"/>
                </a:lnTo>
                <a:lnTo>
                  <a:pt x="3980" y="11156"/>
                </a:lnTo>
                <a:lnTo>
                  <a:pt x="4014" y="11143"/>
                </a:lnTo>
                <a:lnTo>
                  <a:pt x="4048" y="11129"/>
                </a:lnTo>
                <a:lnTo>
                  <a:pt x="4081" y="11113"/>
                </a:lnTo>
                <a:lnTo>
                  <a:pt x="4113" y="11095"/>
                </a:lnTo>
                <a:lnTo>
                  <a:pt x="4143" y="11076"/>
                </a:lnTo>
                <a:lnTo>
                  <a:pt x="4174" y="11055"/>
                </a:lnTo>
                <a:lnTo>
                  <a:pt x="4204" y="11031"/>
                </a:lnTo>
                <a:lnTo>
                  <a:pt x="4233" y="11006"/>
                </a:lnTo>
                <a:lnTo>
                  <a:pt x="4261" y="10980"/>
                </a:lnTo>
                <a:lnTo>
                  <a:pt x="4288" y="10952"/>
                </a:lnTo>
                <a:lnTo>
                  <a:pt x="4313" y="10923"/>
                </a:lnTo>
                <a:lnTo>
                  <a:pt x="4335" y="10894"/>
                </a:lnTo>
                <a:lnTo>
                  <a:pt x="4356" y="10863"/>
                </a:lnTo>
                <a:lnTo>
                  <a:pt x="4377" y="10831"/>
                </a:lnTo>
                <a:lnTo>
                  <a:pt x="4394" y="10799"/>
                </a:lnTo>
                <a:lnTo>
                  <a:pt x="4411" y="10766"/>
                </a:lnTo>
                <a:lnTo>
                  <a:pt x="4425" y="10733"/>
                </a:lnTo>
                <a:lnTo>
                  <a:pt x="4438" y="10698"/>
                </a:lnTo>
                <a:lnTo>
                  <a:pt x="4449" y="10664"/>
                </a:lnTo>
                <a:lnTo>
                  <a:pt x="4458" y="10630"/>
                </a:lnTo>
                <a:lnTo>
                  <a:pt x="4467" y="10594"/>
                </a:lnTo>
                <a:lnTo>
                  <a:pt x="4472" y="10559"/>
                </a:lnTo>
                <a:lnTo>
                  <a:pt x="4476" y="10523"/>
                </a:lnTo>
                <a:lnTo>
                  <a:pt x="4478" y="10488"/>
                </a:lnTo>
                <a:lnTo>
                  <a:pt x="4480" y="10452"/>
                </a:lnTo>
                <a:lnTo>
                  <a:pt x="4480" y="10046"/>
                </a:lnTo>
                <a:lnTo>
                  <a:pt x="4480" y="9133"/>
                </a:lnTo>
                <a:lnTo>
                  <a:pt x="4480" y="8959"/>
                </a:lnTo>
                <a:lnTo>
                  <a:pt x="9706" y="8959"/>
                </a:lnTo>
                <a:lnTo>
                  <a:pt x="9744" y="8958"/>
                </a:lnTo>
                <a:lnTo>
                  <a:pt x="9782" y="8955"/>
                </a:lnTo>
                <a:lnTo>
                  <a:pt x="9820" y="8951"/>
                </a:lnTo>
                <a:lnTo>
                  <a:pt x="9856" y="8943"/>
                </a:lnTo>
                <a:lnTo>
                  <a:pt x="9892" y="8935"/>
                </a:lnTo>
                <a:lnTo>
                  <a:pt x="9927" y="8926"/>
                </a:lnTo>
                <a:lnTo>
                  <a:pt x="9963" y="8914"/>
                </a:lnTo>
                <a:lnTo>
                  <a:pt x="9996" y="8901"/>
                </a:lnTo>
                <a:lnTo>
                  <a:pt x="10029" y="8885"/>
                </a:lnTo>
                <a:lnTo>
                  <a:pt x="10061" y="8869"/>
                </a:lnTo>
                <a:lnTo>
                  <a:pt x="10093" y="8851"/>
                </a:lnTo>
                <a:lnTo>
                  <a:pt x="10123" y="8831"/>
                </a:lnTo>
                <a:lnTo>
                  <a:pt x="10152" y="8811"/>
                </a:lnTo>
                <a:lnTo>
                  <a:pt x="10181" y="8788"/>
                </a:lnTo>
                <a:lnTo>
                  <a:pt x="10208" y="8765"/>
                </a:lnTo>
                <a:lnTo>
                  <a:pt x="10234" y="8740"/>
                </a:lnTo>
                <a:lnTo>
                  <a:pt x="10259" y="8714"/>
                </a:lnTo>
                <a:lnTo>
                  <a:pt x="10282" y="8688"/>
                </a:lnTo>
                <a:lnTo>
                  <a:pt x="10304" y="8659"/>
                </a:lnTo>
                <a:lnTo>
                  <a:pt x="10325" y="8630"/>
                </a:lnTo>
                <a:lnTo>
                  <a:pt x="10344" y="8599"/>
                </a:lnTo>
                <a:lnTo>
                  <a:pt x="10362" y="8568"/>
                </a:lnTo>
                <a:lnTo>
                  <a:pt x="10378" y="8536"/>
                </a:lnTo>
                <a:lnTo>
                  <a:pt x="10394" y="8503"/>
                </a:lnTo>
                <a:lnTo>
                  <a:pt x="10407" y="8469"/>
                </a:lnTo>
                <a:lnTo>
                  <a:pt x="10419" y="8435"/>
                </a:lnTo>
                <a:lnTo>
                  <a:pt x="10429" y="8399"/>
                </a:lnTo>
                <a:lnTo>
                  <a:pt x="10437" y="8362"/>
                </a:lnTo>
                <a:lnTo>
                  <a:pt x="10443" y="8326"/>
                </a:lnTo>
                <a:lnTo>
                  <a:pt x="10448" y="8289"/>
                </a:lnTo>
                <a:lnTo>
                  <a:pt x="10452" y="8251"/>
                </a:lnTo>
                <a:lnTo>
                  <a:pt x="10453" y="8212"/>
                </a:lnTo>
                <a:lnTo>
                  <a:pt x="10453" y="6720"/>
                </a:lnTo>
                <a:lnTo>
                  <a:pt x="10452" y="6681"/>
                </a:lnTo>
                <a:lnTo>
                  <a:pt x="10448" y="6643"/>
                </a:lnTo>
                <a:lnTo>
                  <a:pt x="10443" y="6606"/>
                </a:lnTo>
                <a:lnTo>
                  <a:pt x="10437" y="6570"/>
                </a:lnTo>
                <a:lnTo>
                  <a:pt x="10429" y="6533"/>
                </a:lnTo>
                <a:lnTo>
                  <a:pt x="10419" y="6497"/>
                </a:lnTo>
                <a:lnTo>
                  <a:pt x="10407" y="6463"/>
                </a:lnTo>
                <a:lnTo>
                  <a:pt x="10394" y="6429"/>
                </a:lnTo>
                <a:lnTo>
                  <a:pt x="10378" y="6396"/>
                </a:lnTo>
                <a:lnTo>
                  <a:pt x="10362" y="6364"/>
                </a:lnTo>
                <a:lnTo>
                  <a:pt x="10344" y="6333"/>
                </a:lnTo>
                <a:lnTo>
                  <a:pt x="10325" y="6302"/>
                </a:lnTo>
                <a:lnTo>
                  <a:pt x="10304" y="6273"/>
                </a:lnTo>
                <a:lnTo>
                  <a:pt x="10282" y="6244"/>
                </a:lnTo>
                <a:lnTo>
                  <a:pt x="10259" y="6218"/>
                </a:lnTo>
                <a:lnTo>
                  <a:pt x="10234" y="6192"/>
                </a:lnTo>
                <a:lnTo>
                  <a:pt x="10208" y="6167"/>
                </a:lnTo>
                <a:lnTo>
                  <a:pt x="10181" y="6144"/>
                </a:lnTo>
                <a:lnTo>
                  <a:pt x="10152" y="6121"/>
                </a:lnTo>
                <a:lnTo>
                  <a:pt x="10123" y="6101"/>
                </a:lnTo>
                <a:lnTo>
                  <a:pt x="10093" y="6081"/>
                </a:lnTo>
                <a:lnTo>
                  <a:pt x="10061" y="6063"/>
                </a:lnTo>
                <a:lnTo>
                  <a:pt x="10029" y="6046"/>
                </a:lnTo>
                <a:lnTo>
                  <a:pt x="9996" y="6031"/>
                </a:lnTo>
                <a:lnTo>
                  <a:pt x="9963" y="6018"/>
                </a:lnTo>
                <a:lnTo>
                  <a:pt x="9927" y="6006"/>
                </a:lnTo>
                <a:lnTo>
                  <a:pt x="9892" y="5997"/>
                </a:lnTo>
                <a:lnTo>
                  <a:pt x="9856" y="5988"/>
                </a:lnTo>
                <a:lnTo>
                  <a:pt x="9820" y="5981"/>
                </a:lnTo>
                <a:lnTo>
                  <a:pt x="9782" y="5977"/>
                </a:lnTo>
                <a:lnTo>
                  <a:pt x="9744" y="5974"/>
                </a:lnTo>
                <a:lnTo>
                  <a:pt x="9706" y="5973"/>
                </a:lnTo>
                <a:lnTo>
                  <a:pt x="9578" y="5973"/>
                </a:lnTo>
                <a:lnTo>
                  <a:pt x="8831" y="6720"/>
                </a:lnTo>
                <a:lnTo>
                  <a:pt x="9706" y="6720"/>
                </a:lnTo>
                <a:lnTo>
                  <a:pt x="9706" y="8212"/>
                </a:lnTo>
                <a:lnTo>
                  <a:pt x="3733" y="8212"/>
                </a:lnTo>
                <a:lnTo>
                  <a:pt x="3733" y="10046"/>
                </a:lnTo>
                <a:lnTo>
                  <a:pt x="3733" y="10452"/>
                </a:lnTo>
                <a:lnTo>
                  <a:pt x="747" y="7467"/>
                </a:lnTo>
                <a:lnTo>
                  <a:pt x="2240" y="5973"/>
                </a:lnTo>
                <a:lnTo>
                  <a:pt x="1185" y="5973"/>
                </a:lnTo>
                <a:close/>
                <a:moveTo>
                  <a:pt x="7248" y="219"/>
                </a:moveTo>
                <a:lnTo>
                  <a:pt x="8740" y="1713"/>
                </a:lnTo>
                <a:lnTo>
                  <a:pt x="10234" y="3205"/>
                </a:lnTo>
                <a:lnTo>
                  <a:pt x="10260" y="3234"/>
                </a:lnTo>
                <a:lnTo>
                  <a:pt x="10285" y="3262"/>
                </a:lnTo>
                <a:lnTo>
                  <a:pt x="10308" y="3292"/>
                </a:lnTo>
                <a:lnTo>
                  <a:pt x="10330" y="3322"/>
                </a:lnTo>
                <a:lnTo>
                  <a:pt x="10349" y="3354"/>
                </a:lnTo>
                <a:lnTo>
                  <a:pt x="10368" y="3386"/>
                </a:lnTo>
                <a:lnTo>
                  <a:pt x="10383" y="3419"/>
                </a:lnTo>
                <a:lnTo>
                  <a:pt x="10397" y="3452"/>
                </a:lnTo>
                <a:lnTo>
                  <a:pt x="10410" y="3487"/>
                </a:lnTo>
                <a:lnTo>
                  <a:pt x="10422" y="3521"/>
                </a:lnTo>
                <a:lnTo>
                  <a:pt x="10432" y="3555"/>
                </a:lnTo>
                <a:lnTo>
                  <a:pt x="10439" y="3591"/>
                </a:lnTo>
                <a:lnTo>
                  <a:pt x="10445" y="3626"/>
                </a:lnTo>
                <a:lnTo>
                  <a:pt x="10449" y="3662"/>
                </a:lnTo>
                <a:lnTo>
                  <a:pt x="10452" y="3697"/>
                </a:lnTo>
                <a:lnTo>
                  <a:pt x="10453" y="3733"/>
                </a:lnTo>
                <a:lnTo>
                  <a:pt x="10452" y="3770"/>
                </a:lnTo>
                <a:lnTo>
                  <a:pt x="10449" y="3805"/>
                </a:lnTo>
                <a:lnTo>
                  <a:pt x="10445" y="3841"/>
                </a:lnTo>
                <a:lnTo>
                  <a:pt x="10439" y="3876"/>
                </a:lnTo>
                <a:lnTo>
                  <a:pt x="10432" y="3912"/>
                </a:lnTo>
                <a:lnTo>
                  <a:pt x="10422" y="3946"/>
                </a:lnTo>
                <a:lnTo>
                  <a:pt x="10410" y="3980"/>
                </a:lnTo>
                <a:lnTo>
                  <a:pt x="10397" y="4015"/>
                </a:lnTo>
                <a:lnTo>
                  <a:pt x="10383" y="4048"/>
                </a:lnTo>
                <a:lnTo>
                  <a:pt x="10368" y="4081"/>
                </a:lnTo>
                <a:lnTo>
                  <a:pt x="10349" y="4113"/>
                </a:lnTo>
                <a:lnTo>
                  <a:pt x="10330" y="4145"/>
                </a:lnTo>
                <a:lnTo>
                  <a:pt x="10308" y="4174"/>
                </a:lnTo>
                <a:lnTo>
                  <a:pt x="10285" y="4205"/>
                </a:lnTo>
                <a:lnTo>
                  <a:pt x="10260" y="4234"/>
                </a:lnTo>
                <a:lnTo>
                  <a:pt x="10234" y="4261"/>
                </a:lnTo>
                <a:lnTo>
                  <a:pt x="8740" y="5754"/>
                </a:lnTo>
                <a:lnTo>
                  <a:pt x="7248" y="7248"/>
                </a:lnTo>
                <a:lnTo>
                  <a:pt x="7219" y="7274"/>
                </a:lnTo>
                <a:lnTo>
                  <a:pt x="7191" y="7299"/>
                </a:lnTo>
                <a:lnTo>
                  <a:pt x="7161" y="7321"/>
                </a:lnTo>
                <a:lnTo>
                  <a:pt x="7131" y="7343"/>
                </a:lnTo>
                <a:lnTo>
                  <a:pt x="7099" y="7362"/>
                </a:lnTo>
                <a:lnTo>
                  <a:pt x="7067" y="7380"/>
                </a:lnTo>
                <a:lnTo>
                  <a:pt x="7034" y="7397"/>
                </a:lnTo>
                <a:lnTo>
                  <a:pt x="7000" y="7411"/>
                </a:lnTo>
                <a:lnTo>
                  <a:pt x="6966" y="7424"/>
                </a:lnTo>
                <a:lnTo>
                  <a:pt x="6932" y="7435"/>
                </a:lnTo>
                <a:lnTo>
                  <a:pt x="6897" y="7444"/>
                </a:lnTo>
                <a:lnTo>
                  <a:pt x="6862" y="7452"/>
                </a:lnTo>
                <a:lnTo>
                  <a:pt x="6826" y="7458"/>
                </a:lnTo>
                <a:lnTo>
                  <a:pt x="6791" y="7463"/>
                </a:lnTo>
                <a:lnTo>
                  <a:pt x="6755" y="7465"/>
                </a:lnTo>
                <a:lnTo>
                  <a:pt x="6720" y="7465"/>
                </a:lnTo>
                <a:lnTo>
                  <a:pt x="6683" y="7465"/>
                </a:lnTo>
                <a:lnTo>
                  <a:pt x="6648" y="7463"/>
                </a:lnTo>
                <a:lnTo>
                  <a:pt x="6612" y="7458"/>
                </a:lnTo>
                <a:lnTo>
                  <a:pt x="6577" y="7452"/>
                </a:lnTo>
                <a:lnTo>
                  <a:pt x="6541" y="7444"/>
                </a:lnTo>
                <a:lnTo>
                  <a:pt x="6507" y="7435"/>
                </a:lnTo>
                <a:lnTo>
                  <a:pt x="6473" y="7424"/>
                </a:lnTo>
                <a:lnTo>
                  <a:pt x="6438" y="7411"/>
                </a:lnTo>
                <a:lnTo>
                  <a:pt x="6405" y="7397"/>
                </a:lnTo>
                <a:lnTo>
                  <a:pt x="6372" y="7380"/>
                </a:lnTo>
                <a:lnTo>
                  <a:pt x="6340" y="7362"/>
                </a:lnTo>
                <a:lnTo>
                  <a:pt x="6309" y="7343"/>
                </a:lnTo>
                <a:lnTo>
                  <a:pt x="6279" y="7321"/>
                </a:lnTo>
                <a:lnTo>
                  <a:pt x="6248" y="7299"/>
                </a:lnTo>
                <a:lnTo>
                  <a:pt x="6219" y="7274"/>
                </a:lnTo>
                <a:lnTo>
                  <a:pt x="6192" y="7248"/>
                </a:lnTo>
                <a:lnTo>
                  <a:pt x="6165" y="7219"/>
                </a:lnTo>
                <a:lnTo>
                  <a:pt x="6140" y="7191"/>
                </a:lnTo>
                <a:lnTo>
                  <a:pt x="6118" y="7161"/>
                </a:lnTo>
                <a:lnTo>
                  <a:pt x="6096" y="7130"/>
                </a:lnTo>
                <a:lnTo>
                  <a:pt x="6076" y="7099"/>
                </a:lnTo>
                <a:lnTo>
                  <a:pt x="6058" y="7067"/>
                </a:lnTo>
                <a:lnTo>
                  <a:pt x="6042" y="7033"/>
                </a:lnTo>
                <a:lnTo>
                  <a:pt x="6028" y="7000"/>
                </a:lnTo>
                <a:lnTo>
                  <a:pt x="6015" y="6966"/>
                </a:lnTo>
                <a:lnTo>
                  <a:pt x="6004" y="6932"/>
                </a:lnTo>
                <a:lnTo>
                  <a:pt x="5994" y="6897"/>
                </a:lnTo>
                <a:lnTo>
                  <a:pt x="5986" y="6862"/>
                </a:lnTo>
                <a:lnTo>
                  <a:pt x="5980" y="6826"/>
                </a:lnTo>
                <a:lnTo>
                  <a:pt x="5977" y="6791"/>
                </a:lnTo>
                <a:lnTo>
                  <a:pt x="5974" y="6755"/>
                </a:lnTo>
                <a:lnTo>
                  <a:pt x="5973" y="6720"/>
                </a:lnTo>
                <a:lnTo>
                  <a:pt x="5973" y="6314"/>
                </a:lnTo>
                <a:lnTo>
                  <a:pt x="5973" y="5400"/>
                </a:lnTo>
                <a:lnTo>
                  <a:pt x="5973" y="5226"/>
                </a:lnTo>
                <a:lnTo>
                  <a:pt x="747" y="5226"/>
                </a:lnTo>
                <a:lnTo>
                  <a:pt x="709" y="5225"/>
                </a:lnTo>
                <a:lnTo>
                  <a:pt x="671" y="5223"/>
                </a:lnTo>
                <a:lnTo>
                  <a:pt x="633" y="5218"/>
                </a:lnTo>
                <a:lnTo>
                  <a:pt x="596" y="5211"/>
                </a:lnTo>
                <a:lnTo>
                  <a:pt x="560" y="5203"/>
                </a:lnTo>
                <a:lnTo>
                  <a:pt x="525" y="5193"/>
                </a:lnTo>
                <a:lnTo>
                  <a:pt x="490" y="5181"/>
                </a:lnTo>
                <a:lnTo>
                  <a:pt x="457" y="5168"/>
                </a:lnTo>
                <a:lnTo>
                  <a:pt x="424" y="5153"/>
                </a:lnTo>
                <a:lnTo>
                  <a:pt x="390" y="5136"/>
                </a:lnTo>
                <a:lnTo>
                  <a:pt x="360" y="5119"/>
                </a:lnTo>
                <a:lnTo>
                  <a:pt x="329" y="5099"/>
                </a:lnTo>
                <a:lnTo>
                  <a:pt x="300" y="5078"/>
                </a:lnTo>
                <a:lnTo>
                  <a:pt x="272" y="5056"/>
                </a:lnTo>
                <a:lnTo>
                  <a:pt x="245" y="5032"/>
                </a:lnTo>
                <a:lnTo>
                  <a:pt x="219" y="5007"/>
                </a:lnTo>
                <a:lnTo>
                  <a:pt x="194" y="4981"/>
                </a:lnTo>
                <a:lnTo>
                  <a:pt x="170" y="4955"/>
                </a:lnTo>
                <a:lnTo>
                  <a:pt x="149" y="4927"/>
                </a:lnTo>
                <a:lnTo>
                  <a:pt x="128" y="4897"/>
                </a:lnTo>
                <a:lnTo>
                  <a:pt x="109" y="4867"/>
                </a:lnTo>
                <a:lnTo>
                  <a:pt x="90" y="4836"/>
                </a:lnTo>
                <a:lnTo>
                  <a:pt x="74" y="4804"/>
                </a:lnTo>
                <a:lnTo>
                  <a:pt x="59" y="4771"/>
                </a:lnTo>
                <a:lnTo>
                  <a:pt x="46" y="4736"/>
                </a:lnTo>
                <a:lnTo>
                  <a:pt x="34" y="4702"/>
                </a:lnTo>
                <a:lnTo>
                  <a:pt x="24" y="4667"/>
                </a:lnTo>
                <a:lnTo>
                  <a:pt x="15" y="4630"/>
                </a:lnTo>
                <a:lnTo>
                  <a:pt x="9" y="4593"/>
                </a:lnTo>
                <a:lnTo>
                  <a:pt x="5" y="4557"/>
                </a:lnTo>
                <a:lnTo>
                  <a:pt x="1" y="4519"/>
                </a:lnTo>
                <a:lnTo>
                  <a:pt x="0" y="4480"/>
                </a:lnTo>
                <a:lnTo>
                  <a:pt x="0" y="2987"/>
                </a:lnTo>
                <a:lnTo>
                  <a:pt x="1" y="2948"/>
                </a:lnTo>
                <a:lnTo>
                  <a:pt x="5" y="2910"/>
                </a:lnTo>
                <a:lnTo>
                  <a:pt x="9" y="2874"/>
                </a:lnTo>
                <a:lnTo>
                  <a:pt x="15" y="2837"/>
                </a:lnTo>
                <a:lnTo>
                  <a:pt x="24" y="2800"/>
                </a:lnTo>
                <a:lnTo>
                  <a:pt x="34" y="2765"/>
                </a:lnTo>
                <a:lnTo>
                  <a:pt x="46" y="2731"/>
                </a:lnTo>
                <a:lnTo>
                  <a:pt x="59" y="2696"/>
                </a:lnTo>
                <a:lnTo>
                  <a:pt x="74" y="2663"/>
                </a:lnTo>
                <a:lnTo>
                  <a:pt x="90" y="2631"/>
                </a:lnTo>
                <a:lnTo>
                  <a:pt x="109" y="2600"/>
                </a:lnTo>
                <a:lnTo>
                  <a:pt x="128" y="2570"/>
                </a:lnTo>
                <a:lnTo>
                  <a:pt x="149" y="2540"/>
                </a:lnTo>
                <a:lnTo>
                  <a:pt x="170" y="2512"/>
                </a:lnTo>
                <a:lnTo>
                  <a:pt x="194" y="2486"/>
                </a:lnTo>
                <a:lnTo>
                  <a:pt x="219" y="2460"/>
                </a:lnTo>
                <a:lnTo>
                  <a:pt x="245" y="2435"/>
                </a:lnTo>
                <a:lnTo>
                  <a:pt x="272" y="2411"/>
                </a:lnTo>
                <a:lnTo>
                  <a:pt x="300" y="2389"/>
                </a:lnTo>
                <a:lnTo>
                  <a:pt x="329" y="2368"/>
                </a:lnTo>
                <a:lnTo>
                  <a:pt x="360" y="2348"/>
                </a:lnTo>
                <a:lnTo>
                  <a:pt x="390" y="2331"/>
                </a:lnTo>
                <a:lnTo>
                  <a:pt x="424" y="2314"/>
                </a:lnTo>
                <a:lnTo>
                  <a:pt x="457" y="2299"/>
                </a:lnTo>
                <a:lnTo>
                  <a:pt x="490" y="2286"/>
                </a:lnTo>
                <a:lnTo>
                  <a:pt x="525" y="2274"/>
                </a:lnTo>
                <a:lnTo>
                  <a:pt x="560" y="2264"/>
                </a:lnTo>
                <a:lnTo>
                  <a:pt x="596" y="2256"/>
                </a:lnTo>
                <a:lnTo>
                  <a:pt x="633" y="2249"/>
                </a:lnTo>
                <a:lnTo>
                  <a:pt x="671" y="2244"/>
                </a:lnTo>
                <a:lnTo>
                  <a:pt x="709" y="2242"/>
                </a:lnTo>
                <a:lnTo>
                  <a:pt x="747" y="2241"/>
                </a:lnTo>
                <a:lnTo>
                  <a:pt x="5973" y="2241"/>
                </a:lnTo>
                <a:lnTo>
                  <a:pt x="5973" y="2067"/>
                </a:lnTo>
                <a:lnTo>
                  <a:pt x="5973" y="1153"/>
                </a:lnTo>
                <a:lnTo>
                  <a:pt x="5973" y="747"/>
                </a:lnTo>
                <a:lnTo>
                  <a:pt x="5974" y="712"/>
                </a:lnTo>
                <a:lnTo>
                  <a:pt x="5977" y="676"/>
                </a:lnTo>
                <a:lnTo>
                  <a:pt x="5980" y="641"/>
                </a:lnTo>
                <a:lnTo>
                  <a:pt x="5986" y="605"/>
                </a:lnTo>
                <a:lnTo>
                  <a:pt x="5994" y="570"/>
                </a:lnTo>
                <a:lnTo>
                  <a:pt x="6004" y="535"/>
                </a:lnTo>
                <a:lnTo>
                  <a:pt x="6015" y="500"/>
                </a:lnTo>
                <a:lnTo>
                  <a:pt x="6028" y="467"/>
                </a:lnTo>
                <a:lnTo>
                  <a:pt x="6042" y="434"/>
                </a:lnTo>
                <a:lnTo>
                  <a:pt x="6058" y="400"/>
                </a:lnTo>
                <a:lnTo>
                  <a:pt x="6076" y="369"/>
                </a:lnTo>
                <a:lnTo>
                  <a:pt x="6096" y="337"/>
                </a:lnTo>
                <a:lnTo>
                  <a:pt x="6118" y="306"/>
                </a:lnTo>
                <a:lnTo>
                  <a:pt x="6140" y="276"/>
                </a:lnTo>
                <a:lnTo>
                  <a:pt x="6165" y="248"/>
                </a:lnTo>
                <a:lnTo>
                  <a:pt x="6192" y="219"/>
                </a:lnTo>
                <a:lnTo>
                  <a:pt x="6219" y="193"/>
                </a:lnTo>
                <a:lnTo>
                  <a:pt x="6248" y="169"/>
                </a:lnTo>
                <a:lnTo>
                  <a:pt x="6279" y="145"/>
                </a:lnTo>
                <a:lnTo>
                  <a:pt x="6309" y="124"/>
                </a:lnTo>
                <a:lnTo>
                  <a:pt x="6340" y="105"/>
                </a:lnTo>
                <a:lnTo>
                  <a:pt x="6372" y="87"/>
                </a:lnTo>
                <a:lnTo>
                  <a:pt x="6405" y="70"/>
                </a:lnTo>
                <a:lnTo>
                  <a:pt x="6438" y="56"/>
                </a:lnTo>
                <a:lnTo>
                  <a:pt x="6473" y="43"/>
                </a:lnTo>
                <a:lnTo>
                  <a:pt x="6507" y="31"/>
                </a:lnTo>
                <a:lnTo>
                  <a:pt x="6541" y="22"/>
                </a:lnTo>
                <a:lnTo>
                  <a:pt x="6577" y="15"/>
                </a:lnTo>
                <a:lnTo>
                  <a:pt x="6612" y="9"/>
                </a:lnTo>
                <a:lnTo>
                  <a:pt x="6648" y="4"/>
                </a:lnTo>
                <a:lnTo>
                  <a:pt x="6683" y="2"/>
                </a:lnTo>
                <a:lnTo>
                  <a:pt x="6720" y="0"/>
                </a:lnTo>
                <a:lnTo>
                  <a:pt x="6755" y="2"/>
                </a:lnTo>
                <a:lnTo>
                  <a:pt x="6791" y="4"/>
                </a:lnTo>
                <a:lnTo>
                  <a:pt x="6826" y="9"/>
                </a:lnTo>
                <a:lnTo>
                  <a:pt x="6862" y="15"/>
                </a:lnTo>
                <a:lnTo>
                  <a:pt x="6897" y="22"/>
                </a:lnTo>
                <a:lnTo>
                  <a:pt x="6932" y="31"/>
                </a:lnTo>
                <a:lnTo>
                  <a:pt x="6966" y="43"/>
                </a:lnTo>
                <a:lnTo>
                  <a:pt x="7000" y="56"/>
                </a:lnTo>
                <a:lnTo>
                  <a:pt x="7034" y="70"/>
                </a:lnTo>
                <a:lnTo>
                  <a:pt x="7067" y="87"/>
                </a:lnTo>
                <a:lnTo>
                  <a:pt x="7099" y="105"/>
                </a:lnTo>
                <a:lnTo>
                  <a:pt x="7131" y="124"/>
                </a:lnTo>
                <a:lnTo>
                  <a:pt x="7161" y="145"/>
                </a:lnTo>
                <a:lnTo>
                  <a:pt x="7191" y="169"/>
                </a:lnTo>
                <a:lnTo>
                  <a:pt x="7219" y="193"/>
                </a:lnTo>
                <a:lnTo>
                  <a:pt x="7248" y="219"/>
                </a:lnTo>
                <a:close/>
                <a:moveTo>
                  <a:pt x="5226" y="5973"/>
                </a:moveTo>
                <a:lnTo>
                  <a:pt x="4480" y="5973"/>
                </a:lnTo>
                <a:lnTo>
                  <a:pt x="3733" y="5973"/>
                </a:lnTo>
                <a:lnTo>
                  <a:pt x="3733" y="6720"/>
                </a:lnTo>
                <a:lnTo>
                  <a:pt x="5226" y="6720"/>
                </a:lnTo>
                <a:lnTo>
                  <a:pt x="5226" y="5973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9342390" y="3861208"/>
            <a:ext cx="1516121" cy="1271015"/>
          </a:xfrm>
          <a:custGeom>
            <a:avLst/>
            <a:gdLst>
              <a:gd name="T0" fmla="*/ 424099885 w 6436"/>
              <a:gd name="T1" fmla="*/ 423983062 h 5397"/>
              <a:gd name="T2" fmla="*/ 424099885 w 6436"/>
              <a:gd name="T3" fmla="*/ 423983062 h 5397"/>
              <a:gd name="T4" fmla="*/ 424099885 w 6436"/>
              <a:gd name="T5" fmla="*/ 423983062 h 5397"/>
              <a:gd name="T6" fmla="*/ 424099885 w 6436"/>
              <a:gd name="T7" fmla="*/ 423983062 h 5397"/>
              <a:gd name="T8" fmla="*/ 424099885 w 6436"/>
              <a:gd name="T9" fmla="*/ 423983062 h 5397"/>
              <a:gd name="T10" fmla="*/ 424099885 w 6436"/>
              <a:gd name="T11" fmla="*/ 423983062 h 5397"/>
              <a:gd name="T12" fmla="*/ 424099885 w 6436"/>
              <a:gd name="T13" fmla="*/ 423983062 h 5397"/>
              <a:gd name="T14" fmla="*/ 424099885 w 6436"/>
              <a:gd name="T15" fmla="*/ 423983062 h 5397"/>
              <a:gd name="T16" fmla="*/ 424099885 w 6436"/>
              <a:gd name="T17" fmla="*/ 423983062 h 5397"/>
              <a:gd name="T18" fmla="*/ 424099885 w 6436"/>
              <a:gd name="T19" fmla="*/ 423983062 h 5397"/>
              <a:gd name="T20" fmla="*/ 424099885 w 6436"/>
              <a:gd name="T21" fmla="*/ 423983062 h 5397"/>
              <a:gd name="T22" fmla="*/ 424099885 w 6436"/>
              <a:gd name="T23" fmla="*/ 423983062 h 5397"/>
              <a:gd name="T24" fmla="*/ 424099885 w 6436"/>
              <a:gd name="T25" fmla="*/ 423983062 h 5397"/>
              <a:gd name="T26" fmla="*/ 424099885 w 6436"/>
              <a:gd name="T27" fmla="*/ 423983062 h 5397"/>
              <a:gd name="T28" fmla="*/ 424099885 w 6436"/>
              <a:gd name="T29" fmla="*/ 423983062 h 5397"/>
              <a:gd name="T30" fmla="*/ 424099885 w 6436"/>
              <a:gd name="T31" fmla="*/ 423983062 h 5397"/>
              <a:gd name="T32" fmla="*/ 424099885 w 6436"/>
              <a:gd name="T33" fmla="*/ 423983062 h 539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436" h="5397">
                <a:moveTo>
                  <a:pt x="0" y="2017"/>
                </a:moveTo>
                <a:lnTo>
                  <a:pt x="3141" y="2017"/>
                </a:lnTo>
                <a:lnTo>
                  <a:pt x="3821" y="2698"/>
                </a:lnTo>
                <a:lnTo>
                  <a:pt x="3141" y="3379"/>
                </a:lnTo>
                <a:lnTo>
                  <a:pt x="0" y="3379"/>
                </a:lnTo>
                <a:lnTo>
                  <a:pt x="0" y="2017"/>
                </a:lnTo>
                <a:close/>
                <a:moveTo>
                  <a:pt x="2775" y="4434"/>
                </a:moveTo>
                <a:lnTo>
                  <a:pt x="4510" y="2698"/>
                </a:lnTo>
                <a:lnTo>
                  <a:pt x="2775" y="963"/>
                </a:lnTo>
                <a:lnTo>
                  <a:pt x="3737" y="0"/>
                </a:lnTo>
                <a:lnTo>
                  <a:pt x="5473" y="1736"/>
                </a:lnTo>
                <a:lnTo>
                  <a:pt x="6436" y="2698"/>
                </a:lnTo>
                <a:lnTo>
                  <a:pt x="5473" y="3661"/>
                </a:lnTo>
                <a:lnTo>
                  <a:pt x="3737" y="5397"/>
                </a:lnTo>
                <a:lnTo>
                  <a:pt x="2775" y="443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782895" y="5997269"/>
            <a:ext cx="1310421" cy="1303488"/>
          </a:xfrm>
          <a:custGeom>
            <a:avLst/>
            <a:gdLst>
              <a:gd name="T0" fmla="*/ 1783492 w 3834"/>
              <a:gd name="T1" fmla="*/ 1774347 h 3814"/>
              <a:gd name="T2" fmla="*/ 1743107 w 3834"/>
              <a:gd name="T3" fmla="*/ 1791254 h 3814"/>
              <a:gd name="T4" fmla="*/ 1081929 w 3834"/>
              <a:gd name="T5" fmla="*/ 1791254 h 3814"/>
              <a:gd name="T6" fmla="*/ 1041544 w 3834"/>
              <a:gd name="T7" fmla="*/ 1774347 h 3814"/>
              <a:gd name="T8" fmla="*/ 1029335 w 3834"/>
              <a:gd name="T9" fmla="*/ 1755560 h 3814"/>
              <a:gd name="T10" fmla="*/ 1041544 w 3834"/>
              <a:gd name="T11" fmla="*/ 1693097 h 3814"/>
              <a:gd name="T12" fmla="*/ 1243467 w 3834"/>
              <a:gd name="T13" fmla="*/ 1542338 h 3814"/>
              <a:gd name="T14" fmla="*/ 945748 w 3834"/>
              <a:gd name="T15" fmla="*/ 1244579 h 3814"/>
              <a:gd name="T16" fmla="*/ 945748 w 3834"/>
              <a:gd name="T17" fmla="*/ 1244109 h 3814"/>
              <a:gd name="T18" fmla="*/ 943401 w 3834"/>
              <a:gd name="T19" fmla="*/ 1242230 h 3814"/>
              <a:gd name="T20" fmla="*/ 943401 w 3834"/>
              <a:gd name="T21" fmla="*/ 934138 h 3814"/>
              <a:gd name="T22" fmla="*/ 1251450 w 3834"/>
              <a:gd name="T23" fmla="*/ 934138 h 3814"/>
              <a:gd name="T24" fmla="*/ 1253328 w 3834"/>
              <a:gd name="T25" fmla="*/ 936017 h 3814"/>
              <a:gd name="T26" fmla="*/ 1253328 w 3834"/>
              <a:gd name="T27" fmla="*/ 936017 h 3814"/>
              <a:gd name="T28" fmla="*/ 1551516 w 3834"/>
              <a:gd name="T29" fmla="*/ 1234246 h 3814"/>
              <a:gd name="T30" fmla="*/ 1702253 w 3834"/>
              <a:gd name="T31" fmla="*/ 1032296 h 3814"/>
              <a:gd name="T32" fmla="*/ 1764708 w 3834"/>
              <a:gd name="T33" fmla="*/ 1019615 h 3814"/>
              <a:gd name="T34" fmla="*/ 1799927 w 3834"/>
              <a:gd name="T35" fmla="*/ 1072686 h 3814"/>
              <a:gd name="T36" fmla="*/ 1799927 w 3834"/>
              <a:gd name="T37" fmla="*/ 1733487 h 3814"/>
              <a:gd name="T38" fmla="*/ 1783492 w 3834"/>
              <a:gd name="T39" fmla="*/ 1774347 h 3814"/>
              <a:gd name="T40" fmla="*/ 548478 w 3834"/>
              <a:gd name="T41" fmla="*/ 857116 h 3814"/>
              <a:gd name="T42" fmla="*/ 546599 w 3834"/>
              <a:gd name="T43" fmla="*/ 854767 h 3814"/>
              <a:gd name="T44" fmla="*/ 546599 w 3834"/>
              <a:gd name="T45" fmla="*/ 855237 h 3814"/>
              <a:gd name="T46" fmla="*/ 248881 w 3834"/>
              <a:gd name="T47" fmla="*/ 557008 h 3814"/>
              <a:gd name="T48" fmla="*/ 97674 w 3834"/>
              <a:gd name="T49" fmla="*/ 758958 h 3814"/>
              <a:gd name="T50" fmla="*/ 35219 w 3834"/>
              <a:gd name="T51" fmla="*/ 771169 h 3814"/>
              <a:gd name="T52" fmla="*/ 0 w 3834"/>
              <a:gd name="T53" fmla="*/ 718568 h 3814"/>
              <a:gd name="T54" fmla="*/ 0 w 3834"/>
              <a:gd name="T55" fmla="*/ 57298 h 3814"/>
              <a:gd name="T56" fmla="*/ 16436 w 3834"/>
              <a:gd name="T57" fmla="*/ 16907 h 3814"/>
              <a:gd name="T58" fmla="*/ 57290 w 3834"/>
              <a:gd name="T59" fmla="*/ 0 h 3814"/>
              <a:gd name="T60" fmla="*/ 717999 w 3834"/>
              <a:gd name="T61" fmla="*/ 0 h 3814"/>
              <a:gd name="T62" fmla="*/ 758383 w 3834"/>
              <a:gd name="T63" fmla="*/ 16907 h 3814"/>
              <a:gd name="T64" fmla="*/ 771062 w 3834"/>
              <a:gd name="T65" fmla="*/ 35224 h 3814"/>
              <a:gd name="T66" fmla="*/ 758383 w 3834"/>
              <a:gd name="T67" fmla="*/ 98157 h 3814"/>
              <a:gd name="T68" fmla="*/ 538616 w 3834"/>
              <a:gd name="T69" fmla="*/ 248916 h 3814"/>
              <a:gd name="T70" fmla="*/ 854649 w 3834"/>
              <a:gd name="T71" fmla="*/ 547145 h 3814"/>
              <a:gd name="T72" fmla="*/ 854649 w 3834"/>
              <a:gd name="T73" fmla="*/ 547145 h 3814"/>
              <a:gd name="T74" fmla="*/ 856527 w 3834"/>
              <a:gd name="T75" fmla="*/ 549024 h 3814"/>
              <a:gd name="T76" fmla="*/ 838213 w 3834"/>
              <a:gd name="T77" fmla="*/ 857116 h 3814"/>
              <a:gd name="T78" fmla="*/ 548478 w 3834"/>
              <a:gd name="T79" fmla="*/ 857116 h 381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834" h="3814">
                <a:moveTo>
                  <a:pt x="3798" y="3778"/>
                </a:moveTo>
                <a:cubicBezTo>
                  <a:pt x="3775" y="3801"/>
                  <a:pt x="3744" y="3814"/>
                  <a:pt x="3712" y="3814"/>
                </a:cubicBezTo>
                <a:cubicBezTo>
                  <a:pt x="2304" y="3814"/>
                  <a:pt x="2304" y="3814"/>
                  <a:pt x="2304" y="3814"/>
                </a:cubicBezTo>
                <a:cubicBezTo>
                  <a:pt x="2271" y="3814"/>
                  <a:pt x="2240" y="3800"/>
                  <a:pt x="2218" y="3778"/>
                </a:cubicBezTo>
                <a:cubicBezTo>
                  <a:pt x="2207" y="3767"/>
                  <a:pt x="2198" y="3753"/>
                  <a:pt x="2192" y="3738"/>
                </a:cubicBezTo>
                <a:cubicBezTo>
                  <a:pt x="2173" y="3693"/>
                  <a:pt x="2183" y="3640"/>
                  <a:pt x="2218" y="3605"/>
                </a:cubicBezTo>
                <a:cubicBezTo>
                  <a:pt x="2648" y="3284"/>
                  <a:pt x="2648" y="3284"/>
                  <a:pt x="2648" y="3284"/>
                </a:cubicBezTo>
                <a:cubicBezTo>
                  <a:pt x="2014" y="2650"/>
                  <a:pt x="2014" y="2650"/>
                  <a:pt x="2014" y="2650"/>
                </a:cubicBezTo>
                <a:cubicBezTo>
                  <a:pt x="2014" y="2649"/>
                  <a:pt x="2014" y="2649"/>
                  <a:pt x="2014" y="2649"/>
                </a:cubicBezTo>
                <a:cubicBezTo>
                  <a:pt x="2012" y="2648"/>
                  <a:pt x="2011" y="2646"/>
                  <a:pt x="2009" y="2645"/>
                </a:cubicBezTo>
                <a:cubicBezTo>
                  <a:pt x="1828" y="2464"/>
                  <a:pt x="1828" y="2170"/>
                  <a:pt x="2009" y="1989"/>
                </a:cubicBezTo>
                <a:cubicBezTo>
                  <a:pt x="2190" y="1808"/>
                  <a:pt x="2484" y="1808"/>
                  <a:pt x="2665" y="1989"/>
                </a:cubicBezTo>
                <a:cubicBezTo>
                  <a:pt x="2667" y="1991"/>
                  <a:pt x="2668" y="1992"/>
                  <a:pt x="2669" y="1993"/>
                </a:cubicBezTo>
                <a:cubicBezTo>
                  <a:pt x="2669" y="1993"/>
                  <a:pt x="2669" y="1993"/>
                  <a:pt x="2669" y="1993"/>
                </a:cubicBezTo>
                <a:cubicBezTo>
                  <a:pt x="3304" y="2628"/>
                  <a:pt x="3304" y="2628"/>
                  <a:pt x="3304" y="2628"/>
                </a:cubicBezTo>
                <a:cubicBezTo>
                  <a:pt x="3625" y="2198"/>
                  <a:pt x="3625" y="2198"/>
                  <a:pt x="3625" y="2198"/>
                </a:cubicBezTo>
                <a:cubicBezTo>
                  <a:pt x="3660" y="2163"/>
                  <a:pt x="3713" y="2153"/>
                  <a:pt x="3758" y="2171"/>
                </a:cubicBezTo>
                <a:cubicBezTo>
                  <a:pt x="3804" y="2190"/>
                  <a:pt x="3834" y="2235"/>
                  <a:pt x="3833" y="2284"/>
                </a:cubicBezTo>
                <a:cubicBezTo>
                  <a:pt x="3833" y="3691"/>
                  <a:pt x="3833" y="3691"/>
                  <a:pt x="3833" y="3691"/>
                </a:cubicBezTo>
                <a:cubicBezTo>
                  <a:pt x="3834" y="3723"/>
                  <a:pt x="3821" y="3755"/>
                  <a:pt x="3798" y="3778"/>
                </a:cubicBezTo>
                <a:close/>
                <a:moveTo>
                  <a:pt x="1168" y="1825"/>
                </a:moveTo>
                <a:cubicBezTo>
                  <a:pt x="1167" y="1823"/>
                  <a:pt x="1166" y="1822"/>
                  <a:pt x="1164" y="1820"/>
                </a:cubicBezTo>
                <a:cubicBezTo>
                  <a:pt x="1164" y="1821"/>
                  <a:pt x="1164" y="1821"/>
                  <a:pt x="1164" y="1821"/>
                </a:cubicBezTo>
                <a:cubicBezTo>
                  <a:pt x="530" y="1186"/>
                  <a:pt x="530" y="1186"/>
                  <a:pt x="530" y="1186"/>
                </a:cubicBezTo>
                <a:cubicBezTo>
                  <a:pt x="208" y="1616"/>
                  <a:pt x="208" y="1616"/>
                  <a:pt x="208" y="1616"/>
                </a:cubicBezTo>
                <a:cubicBezTo>
                  <a:pt x="173" y="1651"/>
                  <a:pt x="121" y="1661"/>
                  <a:pt x="75" y="1642"/>
                </a:cubicBezTo>
                <a:cubicBezTo>
                  <a:pt x="29" y="1624"/>
                  <a:pt x="0" y="1579"/>
                  <a:pt x="0" y="153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0"/>
                  <a:pt x="13" y="59"/>
                  <a:pt x="35" y="36"/>
                </a:cubicBezTo>
                <a:cubicBezTo>
                  <a:pt x="58" y="13"/>
                  <a:pt x="90" y="0"/>
                  <a:pt x="122" y="0"/>
                </a:cubicBezTo>
                <a:cubicBezTo>
                  <a:pt x="1529" y="0"/>
                  <a:pt x="1529" y="0"/>
                  <a:pt x="1529" y="0"/>
                </a:cubicBezTo>
                <a:cubicBezTo>
                  <a:pt x="1562" y="0"/>
                  <a:pt x="1593" y="14"/>
                  <a:pt x="1615" y="36"/>
                </a:cubicBezTo>
                <a:cubicBezTo>
                  <a:pt x="1627" y="47"/>
                  <a:pt x="1636" y="61"/>
                  <a:pt x="1642" y="75"/>
                </a:cubicBezTo>
                <a:cubicBezTo>
                  <a:pt x="1661" y="121"/>
                  <a:pt x="1650" y="174"/>
                  <a:pt x="1615" y="209"/>
                </a:cubicBezTo>
                <a:cubicBezTo>
                  <a:pt x="1147" y="530"/>
                  <a:pt x="1147" y="530"/>
                  <a:pt x="1147" y="530"/>
                </a:cubicBezTo>
                <a:cubicBezTo>
                  <a:pt x="1820" y="1165"/>
                  <a:pt x="1820" y="1165"/>
                  <a:pt x="1820" y="1165"/>
                </a:cubicBezTo>
                <a:cubicBezTo>
                  <a:pt x="1820" y="1165"/>
                  <a:pt x="1820" y="1165"/>
                  <a:pt x="1820" y="1165"/>
                </a:cubicBezTo>
                <a:cubicBezTo>
                  <a:pt x="1821" y="1166"/>
                  <a:pt x="1823" y="1167"/>
                  <a:pt x="1824" y="1169"/>
                </a:cubicBezTo>
                <a:cubicBezTo>
                  <a:pt x="2005" y="1350"/>
                  <a:pt x="1966" y="1644"/>
                  <a:pt x="1785" y="1825"/>
                </a:cubicBezTo>
                <a:cubicBezTo>
                  <a:pt x="1604" y="2006"/>
                  <a:pt x="1350" y="2006"/>
                  <a:pt x="1168" y="1825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3732946" y="6034794"/>
            <a:ext cx="1165490" cy="1265963"/>
          </a:xfrm>
          <a:custGeom>
            <a:avLst/>
            <a:gdLst>
              <a:gd name="T0" fmla="*/ 1189625 w 3584"/>
              <a:gd name="T1" fmla="*/ 397364 h 3892"/>
              <a:gd name="T2" fmla="*/ 468079 w 3584"/>
              <a:gd name="T3" fmla="*/ 397364 h 3892"/>
              <a:gd name="T4" fmla="*/ 468079 w 3584"/>
              <a:gd name="T5" fmla="*/ 217879 h 3892"/>
              <a:gd name="T6" fmla="*/ 1189625 w 3584"/>
              <a:gd name="T7" fmla="*/ 217879 h 3892"/>
              <a:gd name="T8" fmla="*/ 1189625 w 3584"/>
              <a:gd name="T9" fmla="*/ 397364 h 3892"/>
              <a:gd name="T10" fmla="*/ 468079 w 3584"/>
              <a:gd name="T11" fmla="*/ 0 h 3892"/>
              <a:gd name="T12" fmla="*/ 1189625 w 3584"/>
              <a:gd name="T13" fmla="*/ 0 h 3892"/>
              <a:gd name="T14" fmla="*/ 1189625 w 3584"/>
              <a:gd name="T15" fmla="*/ 144328 h 3892"/>
              <a:gd name="T16" fmla="*/ 468079 w 3584"/>
              <a:gd name="T17" fmla="*/ 144328 h 3892"/>
              <a:gd name="T18" fmla="*/ 468079 w 3584"/>
              <a:gd name="T19" fmla="*/ 0 h 3892"/>
              <a:gd name="T20" fmla="*/ 468079 w 3584"/>
              <a:gd name="T21" fmla="*/ 467678 h 3892"/>
              <a:gd name="T22" fmla="*/ 1189625 w 3584"/>
              <a:gd name="T23" fmla="*/ 467678 h 3892"/>
              <a:gd name="T24" fmla="*/ 1189625 w 3584"/>
              <a:gd name="T25" fmla="*/ 759571 h 3892"/>
              <a:gd name="T26" fmla="*/ 1657704 w 3584"/>
              <a:gd name="T27" fmla="*/ 759571 h 3892"/>
              <a:gd name="T28" fmla="*/ 828852 w 3584"/>
              <a:gd name="T29" fmla="*/ 1458081 h 3892"/>
              <a:gd name="T30" fmla="*/ 0 w 3584"/>
              <a:gd name="T31" fmla="*/ 759571 h 3892"/>
              <a:gd name="T32" fmla="*/ 468079 w 3584"/>
              <a:gd name="T33" fmla="*/ 759571 h 3892"/>
              <a:gd name="T34" fmla="*/ 468079 w 3584"/>
              <a:gd name="T35" fmla="*/ 467678 h 3892"/>
              <a:gd name="T36" fmla="*/ 84643 w 3584"/>
              <a:gd name="T37" fmla="*/ 1509891 h 3892"/>
              <a:gd name="T38" fmla="*/ 1573986 w 3584"/>
              <a:gd name="T39" fmla="*/ 1509891 h 3892"/>
              <a:gd name="T40" fmla="*/ 1656779 w 3584"/>
              <a:gd name="T41" fmla="*/ 1593157 h 3892"/>
              <a:gd name="T42" fmla="*/ 1656779 w 3584"/>
              <a:gd name="T43" fmla="*/ 1717131 h 3892"/>
              <a:gd name="T44" fmla="*/ 1573986 w 3584"/>
              <a:gd name="T45" fmla="*/ 1800397 h 3892"/>
              <a:gd name="T46" fmla="*/ 84643 w 3584"/>
              <a:gd name="T47" fmla="*/ 1800397 h 3892"/>
              <a:gd name="T48" fmla="*/ 1850 w 3584"/>
              <a:gd name="T49" fmla="*/ 1717131 h 3892"/>
              <a:gd name="T50" fmla="*/ 1850 w 3584"/>
              <a:gd name="T51" fmla="*/ 1593157 h 3892"/>
              <a:gd name="T52" fmla="*/ 84643 w 3584"/>
              <a:gd name="T53" fmla="*/ 1509891 h 389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584" h="3892">
                <a:moveTo>
                  <a:pt x="2572" y="859"/>
                </a:moveTo>
                <a:cubicBezTo>
                  <a:pt x="1012" y="859"/>
                  <a:pt x="1012" y="859"/>
                  <a:pt x="1012" y="859"/>
                </a:cubicBezTo>
                <a:cubicBezTo>
                  <a:pt x="1012" y="471"/>
                  <a:pt x="1012" y="471"/>
                  <a:pt x="1012" y="471"/>
                </a:cubicBezTo>
                <a:cubicBezTo>
                  <a:pt x="2572" y="471"/>
                  <a:pt x="2572" y="471"/>
                  <a:pt x="2572" y="471"/>
                </a:cubicBezTo>
                <a:lnTo>
                  <a:pt x="2572" y="859"/>
                </a:lnTo>
                <a:close/>
                <a:moveTo>
                  <a:pt x="1012" y="0"/>
                </a:moveTo>
                <a:cubicBezTo>
                  <a:pt x="2572" y="0"/>
                  <a:pt x="2572" y="0"/>
                  <a:pt x="2572" y="0"/>
                </a:cubicBezTo>
                <a:cubicBezTo>
                  <a:pt x="2572" y="312"/>
                  <a:pt x="2572" y="312"/>
                  <a:pt x="2572" y="312"/>
                </a:cubicBezTo>
                <a:cubicBezTo>
                  <a:pt x="1012" y="312"/>
                  <a:pt x="1012" y="312"/>
                  <a:pt x="1012" y="312"/>
                </a:cubicBezTo>
                <a:lnTo>
                  <a:pt x="1012" y="0"/>
                </a:lnTo>
                <a:close/>
                <a:moveTo>
                  <a:pt x="1012" y="1011"/>
                </a:moveTo>
                <a:cubicBezTo>
                  <a:pt x="2572" y="1011"/>
                  <a:pt x="2572" y="1011"/>
                  <a:pt x="2572" y="1011"/>
                </a:cubicBezTo>
                <a:cubicBezTo>
                  <a:pt x="2572" y="1642"/>
                  <a:pt x="2572" y="1642"/>
                  <a:pt x="2572" y="1642"/>
                </a:cubicBezTo>
                <a:cubicBezTo>
                  <a:pt x="3584" y="1642"/>
                  <a:pt x="3584" y="1642"/>
                  <a:pt x="3584" y="1642"/>
                </a:cubicBezTo>
                <a:cubicBezTo>
                  <a:pt x="1792" y="3152"/>
                  <a:pt x="1792" y="3152"/>
                  <a:pt x="1792" y="3152"/>
                </a:cubicBezTo>
                <a:cubicBezTo>
                  <a:pt x="0" y="1642"/>
                  <a:pt x="0" y="1642"/>
                  <a:pt x="0" y="1642"/>
                </a:cubicBezTo>
                <a:cubicBezTo>
                  <a:pt x="1012" y="1642"/>
                  <a:pt x="1012" y="1642"/>
                  <a:pt x="1012" y="1642"/>
                </a:cubicBezTo>
                <a:lnTo>
                  <a:pt x="1012" y="1011"/>
                </a:lnTo>
                <a:close/>
                <a:moveTo>
                  <a:pt x="183" y="3264"/>
                </a:moveTo>
                <a:cubicBezTo>
                  <a:pt x="3403" y="3264"/>
                  <a:pt x="3403" y="3264"/>
                  <a:pt x="3403" y="3264"/>
                </a:cubicBezTo>
                <a:cubicBezTo>
                  <a:pt x="3502" y="3264"/>
                  <a:pt x="3582" y="3345"/>
                  <a:pt x="3582" y="3444"/>
                </a:cubicBezTo>
                <a:cubicBezTo>
                  <a:pt x="3582" y="3712"/>
                  <a:pt x="3582" y="3712"/>
                  <a:pt x="3582" y="3712"/>
                </a:cubicBezTo>
                <a:cubicBezTo>
                  <a:pt x="3582" y="3811"/>
                  <a:pt x="3502" y="3892"/>
                  <a:pt x="3403" y="3892"/>
                </a:cubicBezTo>
                <a:cubicBezTo>
                  <a:pt x="183" y="3892"/>
                  <a:pt x="183" y="3892"/>
                  <a:pt x="183" y="3892"/>
                </a:cubicBezTo>
                <a:cubicBezTo>
                  <a:pt x="84" y="3892"/>
                  <a:pt x="4" y="3811"/>
                  <a:pt x="4" y="3712"/>
                </a:cubicBezTo>
                <a:cubicBezTo>
                  <a:pt x="4" y="3444"/>
                  <a:pt x="4" y="3444"/>
                  <a:pt x="4" y="3444"/>
                </a:cubicBezTo>
                <a:cubicBezTo>
                  <a:pt x="4" y="3345"/>
                  <a:pt x="84" y="3264"/>
                  <a:pt x="183" y="3264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6483174" y="5949183"/>
            <a:ext cx="1443656" cy="1395534"/>
          </a:xfrm>
          <a:custGeom>
            <a:avLst/>
            <a:gdLst/>
            <a:ahLst/>
            <a:cxnLst/>
            <a:rect l="l" t="t" r="r" b="b"/>
            <a:pathLst>
              <a:path w="744523" h="720119">
                <a:moveTo>
                  <a:pt x="395591" y="175"/>
                </a:moveTo>
                <a:cubicBezTo>
                  <a:pt x="414788" y="775"/>
                  <a:pt x="434121" y="2921"/>
                  <a:pt x="453427" y="6688"/>
                </a:cubicBezTo>
                <a:cubicBezTo>
                  <a:pt x="607879" y="36827"/>
                  <a:pt x="724863" y="163783"/>
                  <a:pt x="742295" y="320180"/>
                </a:cubicBezTo>
                <a:cubicBezTo>
                  <a:pt x="759727" y="476577"/>
                  <a:pt x="673568" y="626175"/>
                  <a:pt x="529542" y="689582"/>
                </a:cubicBezTo>
                <a:cubicBezTo>
                  <a:pt x="385516" y="752989"/>
                  <a:pt x="216998" y="715514"/>
                  <a:pt x="113419" y="597043"/>
                </a:cubicBezTo>
                <a:lnTo>
                  <a:pt x="186115" y="533485"/>
                </a:lnTo>
                <a:cubicBezTo>
                  <a:pt x="261914" y="620182"/>
                  <a:pt x="385236" y="647606"/>
                  <a:pt x="490634" y="601205"/>
                </a:cubicBezTo>
                <a:cubicBezTo>
                  <a:pt x="596032" y="554803"/>
                  <a:pt x="659083" y="445328"/>
                  <a:pt x="646326" y="330877"/>
                </a:cubicBezTo>
                <a:cubicBezTo>
                  <a:pt x="633569" y="216426"/>
                  <a:pt x="547961" y="123520"/>
                  <a:pt x="434933" y="101464"/>
                </a:cubicBezTo>
                <a:cubicBezTo>
                  <a:pt x="331267" y="81235"/>
                  <a:pt x="226567" y="124904"/>
                  <a:pt x="170102" y="212115"/>
                </a:cubicBezTo>
                <a:lnTo>
                  <a:pt x="241151" y="245246"/>
                </a:lnTo>
                <a:lnTo>
                  <a:pt x="23635" y="396908"/>
                </a:lnTo>
                <a:lnTo>
                  <a:pt x="0" y="132795"/>
                </a:lnTo>
                <a:lnTo>
                  <a:pt x="79939" y="170071"/>
                </a:lnTo>
                <a:cubicBezTo>
                  <a:pt x="147229" y="60033"/>
                  <a:pt x="268435" y="-3799"/>
                  <a:pt x="395591" y="175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9060027" y="6402232"/>
            <a:ext cx="1905000" cy="898525"/>
          </a:xfrm>
          <a:custGeom>
            <a:avLst/>
            <a:gdLst>
              <a:gd name="connsiteX0" fmla="*/ 372298 w 601493"/>
              <a:gd name="connsiteY0" fmla="*/ 0 h 284174"/>
              <a:gd name="connsiteX1" fmla="*/ 449093 w 601493"/>
              <a:gd name="connsiteY1" fmla="*/ 0 h 284174"/>
              <a:gd name="connsiteX2" fmla="*/ 601493 w 601493"/>
              <a:gd name="connsiteY2" fmla="*/ 142400 h 284174"/>
              <a:gd name="connsiteX3" fmla="*/ 449093 w 601493"/>
              <a:gd name="connsiteY3" fmla="*/ 284174 h 284174"/>
              <a:gd name="connsiteX4" fmla="*/ 372298 w 601493"/>
              <a:gd name="connsiteY4" fmla="*/ 284174 h 284174"/>
              <a:gd name="connsiteX5" fmla="*/ 498504 w 601493"/>
              <a:gd name="connsiteY5" fmla="*/ 167125 h 284174"/>
              <a:gd name="connsiteX6" fmla="*/ 153053 w 601493"/>
              <a:gd name="connsiteY6" fmla="*/ 167125 h 284174"/>
              <a:gd name="connsiteX7" fmla="*/ 151896 w 601493"/>
              <a:gd name="connsiteY7" fmla="*/ 172859 h 284174"/>
              <a:gd name="connsiteX8" fmla="*/ 79054 w 601493"/>
              <a:gd name="connsiteY8" fmla="*/ 221142 h 284174"/>
              <a:gd name="connsiteX9" fmla="*/ 0 w 601493"/>
              <a:gd name="connsiteY9" fmla="*/ 142088 h 284174"/>
              <a:gd name="connsiteX10" fmla="*/ 79054 w 601493"/>
              <a:gd name="connsiteY10" fmla="*/ 63034 h 284174"/>
              <a:gd name="connsiteX11" fmla="*/ 151896 w 601493"/>
              <a:gd name="connsiteY11" fmla="*/ 111317 h 284174"/>
              <a:gd name="connsiteX12" fmla="*/ 153053 w 601493"/>
              <a:gd name="connsiteY12" fmla="*/ 117050 h 284174"/>
              <a:gd name="connsiteX13" fmla="*/ 498504 w 601493"/>
              <a:gd name="connsiteY13" fmla="*/ 117050 h 2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1493" h="284174">
                <a:moveTo>
                  <a:pt x="372298" y="0"/>
                </a:moveTo>
                <a:lnTo>
                  <a:pt x="449093" y="0"/>
                </a:lnTo>
                <a:lnTo>
                  <a:pt x="601493" y="142400"/>
                </a:lnTo>
                <a:lnTo>
                  <a:pt x="449093" y="284174"/>
                </a:lnTo>
                <a:lnTo>
                  <a:pt x="372298" y="284174"/>
                </a:lnTo>
                <a:lnTo>
                  <a:pt x="498504" y="167125"/>
                </a:lnTo>
                <a:lnTo>
                  <a:pt x="153053" y="167125"/>
                </a:lnTo>
                <a:lnTo>
                  <a:pt x="151896" y="172859"/>
                </a:lnTo>
                <a:cubicBezTo>
                  <a:pt x="139895" y="201233"/>
                  <a:pt x="111799" y="221142"/>
                  <a:pt x="79054" y="221142"/>
                </a:cubicBezTo>
                <a:cubicBezTo>
                  <a:pt x="35394" y="221142"/>
                  <a:pt x="0" y="185748"/>
                  <a:pt x="0" y="142088"/>
                </a:cubicBezTo>
                <a:cubicBezTo>
                  <a:pt x="0" y="98428"/>
                  <a:pt x="35394" y="63034"/>
                  <a:pt x="79054" y="63034"/>
                </a:cubicBezTo>
                <a:cubicBezTo>
                  <a:pt x="111799" y="63034"/>
                  <a:pt x="139895" y="82943"/>
                  <a:pt x="151896" y="111317"/>
                </a:cubicBezTo>
                <a:lnTo>
                  <a:pt x="153053" y="117050"/>
                </a:lnTo>
                <a:lnTo>
                  <a:pt x="498504" y="11705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KSO_Shape"/>
          <p:cNvSpPr/>
          <p:nvPr/>
        </p:nvSpPr>
        <p:spPr>
          <a:xfrm>
            <a:off x="360437" y="1486475"/>
            <a:ext cx="1905000" cy="727075"/>
          </a:xfrm>
          <a:custGeom>
            <a:avLst/>
            <a:gdLst>
              <a:gd name="connsiteX0" fmla="*/ 545178 w 812503"/>
              <a:gd name="connsiteY0" fmla="*/ 0 h 310097"/>
              <a:gd name="connsiteX1" fmla="*/ 812503 w 812503"/>
              <a:gd name="connsiteY1" fmla="*/ 155049 h 310097"/>
              <a:gd name="connsiteX2" fmla="*/ 545178 w 812503"/>
              <a:gd name="connsiteY2" fmla="*/ 310097 h 310097"/>
              <a:gd name="connsiteX3" fmla="*/ 545178 w 812503"/>
              <a:gd name="connsiteY3" fmla="*/ 212220 h 310097"/>
              <a:gd name="connsiteX4" fmla="*/ 0 w 812503"/>
              <a:gd name="connsiteY4" fmla="*/ 259590 h 310097"/>
              <a:gd name="connsiteX5" fmla="*/ 160832 w 812503"/>
              <a:gd name="connsiteY5" fmla="*/ 155049 h 310097"/>
              <a:gd name="connsiteX6" fmla="*/ 0 w 812503"/>
              <a:gd name="connsiteY6" fmla="*/ 50507 h 310097"/>
              <a:gd name="connsiteX7" fmla="*/ 545178 w 812503"/>
              <a:gd name="connsiteY7" fmla="*/ 97878 h 3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503" h="310097">
                <a:moveTo>
                  <a:pt x="545178" y="0"/>
                </a:moveTo>
                <a:lnTo>
                  <a:pt x="812503" y="155049"/>
                </a:lnTo>
                <a:lnTo>
                  <a:pt x="545178" y="310097"/>
                </a:lnTo>
                <a:lnTo>
                  <a:pt x="545178" y="212220"/>
                </a:lnTo>
                <a:lnTo>
                  <a:pt x="0" y="259590"/>
                </a:lnTo>
                <a:lnTo>
                  <a:pt x="160832" y="155049"/>
                </a:lnTo>
                <a:lnTo>
                  <a:pt x="0" y="50507"/>
                </a:lnTo>
                <a:lnTo>
                  <a:pt x="545178" y="97878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KSO_Shape"/>
          <p:cNvSpPr/>
          <p:nvPr/>
        </p:nvSpPr>
        <p:spPr>
          <a:xfrm>
            <a:off x="3075573" y="1494542"/>
            <a:ext cx="1905000" cy="828675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KSO_Shape"/>
          <p:cNvSpPr/>
          <p:nvPr/>
        </p:nvSpPr>
        <p:spPr>
          <a:xfrm>
            <a:off x="586355" y="3191078"/>
            <a:ext cx="1240790" cy="1764156"/>
          </a:xfrm>
          <a:custGeom>
            <a:avLst/>
            <a:gdLst>
              <a:gd name="connsiteX0" fmla="*/ 1056922 w 2632041"/>
              <a:gd name="connsiteY0" fmla="*/ 0 h 3744416"/>
              <a:gd name="connsiteX1" fmla="*/ 2113844 w 2632041"/>
              <a:gd name="connsiteY1" fmla="*/ 1056922 h 3744416"/>
              <a:gd name="connsiteX2" fmla="*/ 2113843 w 2632041"/>
              <a:gd name="connsiteY2" fmla="*/ 2023929 h 3744416"/>
              <a:gd name="connsiteX3" fmla="*/ 2620710 w 2632041"/>
              <a:gd name="connsiteY3" fmla="*/ 1728192 h 3744416"/>
              <a:gd name="connsiteX4" fmla="*/ 2632041 w 2632041"/>
              <a:gd name="connsiteY4" fmla="*/ 1728192 h 3744416"/>
              <a:gd name="connsiteX5" fmla="*/ 1920947 w 2632041"/>
              <a:gd name="connsiteY5" fmla="*/ 2954219 h 3744416"/>
              <a:gd name="connsiteX6" fmla="*/ 1209850 w 2632041"/>
              <a:gd name="connsiteY6" fmla="*/ 1728192 h 3744416"/>
              <a:gd name="connsiteX7" fmla="*/ 1221182 w 2632041"/>
              <a:gd name="connsiteY7" fmla="*/ 1728192 h 3744416"/>
              <a:gd name="connsiteX8" fmla="*/ 1726854 w 2632041"/>
              <a:gd name="connsiteY8" fmla="*/ 2023232 h 3744416"/>
              <a:gd name="connsiteX9" fmla="*/ 1726854 w 2632041"/>
              <a:gd name="connsiteY9" fmla="*/ 1056922 h 3744416"/>
              <a:gd name="connsiteX10" fmla="*/ 1191936 w 2632041"/>
              <a:gd name="connsiteY10" fmla="*/ 400600 h 3744416"/>
              <a:gd name="connsiteX11" fmla="*/ 1056922 w 2632041"/>
              <a:gd name="connsiteY11" fmla="*/ 386989 h 3744416"/>
              <a:gd name="connsiteX12" fmla="*/ 921907 w 2632041"/>
              <a:gd name="connsiteY12" fmla="*/ 400600 h 3744416"/>
              <a:gd name="connsiteX13" fmla="*/ 386989 w 2632041"/>
              <a:gd name="connsiteY13" fmla="*/ 1056922 h 3744416"/>
              <a:gd name="connsiteX14" fmla="*/ 386989 w 2632041"/>
              <a:gd name="connsiteY14" fmla="*/ 3744416 h 3744416"/>
              <a:gd name="connsiteX15" fmla="*/ 0 w 2632041"/>
              <a:gd name="connsiteY15" fmla="*/ 3744416 h 3744416"/>
              <a:gd name="connsiteX16" fmla="*/ 0 w 2632041"/>
              <a:gd name="connsiteY16" fmla="*/ 1056922 h 3744416"/>
              <a:gd name="connsiteX17" fmla="*/ 1056922 w 2632041"/>
              <a:gd name="connsiteY17" fmla="*/ 0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32041" h="3744416">
                <a:moveTo>
                  <a:pt x="1056922" y="0"/>
                </a:moveTo>
                <a:cubicBezTo>
                  <a:pt x="1640644" y="0"/>
                  <a:pt x="2113844" y="473200"/>
                  <a:pt x="2113844" y="1056922"/>
                </a:cubicBezTo>
                <a:lnTo>
                  <a:pt x="2113843" y="2023929"/>
                </a:lnTo>
                <a:lnTo>
                  <a:pt x="2620710" y="1728192"/>
                </a:lnTo>
                <a:lnTo>
                  <a:pt x="2632041" y="1728192"/>
                </a:lnTo>
                <a:lnTo>
                  <a:pt x="1920947" y="2954219"/>
                </a:lnTo>
                <a:lnTo>
                  <a:pt x="1209850" y="1728192"/>
                </a:lnTo>
                <a:lnTo>
                  <a:pt x="1221182" y="1728192"/>
                </a:lnTo>
                <a:lnTo>
                  <a:pt x="1726854" y="2023232"/>
                </a:lnTo>
                <a:lnTo>
                  <a:pt x="1726854" y="1056922"/>
                </a:lnTo>
                <a:cubicBezTo>
                  <a:pt x="1726854" y="733177"/>
                  <a:pt x="1497213" y="463068"/>
                  <a:pt x="1191936" y="400600"/>
                </a:cubicBezTo>
                <a:lnTo>
                  <a:pt x="1056922" y="386989"/>
                </a:lnTo>
                <a:lnTo>
                  <a:pt x="921907" y="400600"/>
                </a:lnTo>
                <a:cubicBezTo>
                  <a:pt x="616630" y="463068"/>
                  <a:pt x="386989" y="733177"/>
                  <a:pt x="386989" y="1056922"/>
                </a:cubicBezTo>
                <a:lnTo>
                  <a:pt x="386989" y="3744416"/>
                </a:lnTo>
                <a:lnTo>
                  <a:pt x="0" y="3744416"/>
                </a:lnTo>
                <a:lnTo>
                  <a:pt x="0" y="1056922"/>
                </a:lnTo>
                <a:cubicBezTo>
                  <a:pt x="0" y="473200"/>
                  <a:pt x="473200" y="0"/>
                  <a:pt x="1056922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KSO_Shape"/>
          <p:cNvSpPr/>
          <p:nvPr/>
        </p:nvSpPr>
        <p:spPr>
          <a:xfrm>
            <a:off x="3065544" y="3635578"/>
            <a:ext cx="1805940" cy="1631366"/>
          </a:xfrm>
          <a:custGeom>
            <a:avLst/>
            <a:gdLst>
              <a:gd name="connsiteX0" fmla="*/ 1909641 w 3259563"/>
              <a:gd name="connsiteY0" fmla="*/ 293210 h 2941871"/>
              <a:gd name="connsiteX1" fmla="*/ 3087365 w 3259563"/>
              <a:gd name="connsiteY1" fmla="*/ 1470936 h 2941871"/>
              <a:gd name="connsiteX2" fmla="*/ 1909641 w 3259563"/>
              <a:gd name="connsiteY2" fmla="*/ 2648659 h 2941871"/>
              <a:gd name="connsiteX3" fmla="*/ 1909641 w 3259563"/>
              <a:gd name="connsiteY3" fmla="*/ 2070825 h 2941871"/>
              <a:gd name="connsiteX4" fmla="*/ 130213 w 3259563"/>
              <a:gd name="connsiteY4" fmla="*/ 2070825 h 2941871"/>
              <a:gd name="connsiteX5" fmla="*/ 130213 w 3259563"/>
              <a:gd name="connsiteY5" fmla="*/ 871045 h 2941871"/>
              <a:gd name="connsiteX6" fmla="*/ 1909641 w 3259563"/>
              <a:gd name="connsiteY6" fmla="*/ 871045 h 2941871"/>
              <a:gd name="connsiteX7" fmla="*/ 1879687 w 3259563"/>
              <a:gd name="connsiteY7" fmla="*/ 220369 h 2941871"/>
              <a:gd name="connsiteX8" fmla="*/ 1879687 w 3259563"/>
              <a:gd name="connsiteY8" fmla="*/ 845652 h 2941871"/>
              <a:gd name="connsiteX9" fmla="*/ 105916 w 3259563"/>
              <a:gd name="connsiteY9" fmla="*/ 845652 h 2941871"/>
              <a:gd name="connsiteX10" fmla="*/ 105916 w 3259563"/>
              <a:gd name="connsiteY10" fmla="*/ 2096218 h 2941871"/>
              <a:gd name="connsiteX11" fmla="*/ 1879687 w 3259563"/>
              <a:gd name="connsiteY11" fmla="*/ 2096218 h 2941871"/>
              <a:gd name="connsiteX12" fmla="*/ 1879687 w 3259563"/>
              <a:gd name="connsiteY12" fmla="*/ 2721501 h 2941871"/>
              <a:gd name="connsiteX13" fmla="*/ 3130252 w 3259563"/>
              <a:gd name="connsiteY13" fmla="*/ 1470936 h 2941871"/>
              <a:gd name="connsiteX14" fmla="*/ 1788628 w 3259563"/>
              <a:gd name="connsiteY14" fmla="*/ 0 h 2941871"/>
              <a:gd name="connsiteX15" fmla="*/ 3259563 w 3259563"/>
              <a:gd name="connsiteY15" fmla="*/ 1470936 h 2941871"/>
              <a:gd name="connsiteX16" fmla="*/ 1788628 w 3259563"/>
              <a:gd name="connsiteY16" fmla="*/ 2941871 h 2941871"/>
              <a:gd name="connsiteX17" fmla="*/ 1788628 w 3259563"/>
              <a:gd name="connsiteY17" fmla="*/ 2206403 h 2941871"/>
              <a:gd name="connsiteX18" fmla="*/ 0 w 3259563"/>
              <a:gd name="connsiteY18" fmla="*/ 2206403 h 2941871"/>
              <a:gd name="connsiteX19" fmla="*/ 0 w 3259563"/>
              <a:gd name="connsiteY19" fmla="*/ 735468 h 2941871"/>
              <a:gd name="connsiteX20" fmla="*/ 1788628 w 3259563"/>
              <a:gd name="connsiteY20" fmla="*/ 735468 h 294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59563" h="2941871">
                <a:moveTo>
                  <a:pt x="1909641" y="293210"/>
                </a:moveTo>
                <a:lnTo>
                  <a:pt x="3087365" y="1470936"/>
                </a:lnTo>
                <a:lnTo>
                  <a:pt x="1909641" y="2648659"/>
                </a:lnTo>
                <a:lnTo>
                  <a:pt x="1909641" y="2070825"/>
                </a:lnTo>
                <a:lnTo>
                  <a:pt x="130213" y="2070825"/>
                </a:lnTo>
                <a:lnTo>
                  <a:pt x="130213" y="871045"/>
                </a:lnTo>
                <a:lnTo>
                  <a:pt x="1909641" y="871045"/>
                </a:lnTo>
                <a:close/>
                <a:moveTo>
                  <a:pt x="1879687" y="220369"/>
                </a:moveTo>
                <a:lnTo>
                  <a:pt x="1879687" y="845652"/>
                </a:lnTo>
                <a:lnTo>
                  <a:pt x="105916" y="845652"/>
                </a:lnTo>
                <a:lnTo>
                  <a:pt x="105916" y="2096218"/>
                </a:lnTo>
                <a:lnTo>
                  <a:pt x="1879687" y="2096218"/>
                </a:lnTo>
                <a:lnTo>
                  <a:pt x="1879687" y="2721501"/>
                </a:lnTo>
                <a:lnTo>
                  <a:pt x="3130252" y="1470936"/>
                </a:lnTo>
                <a:close/>
                <a:moveTo>
                  <a:pt x="1788628" y="0"/>
                </a:moveTo>
                <a:lnTo>
                  <a:pt x="3259563" y="1470936"/>
                </a:lnTo>
                <a:lnTo>
                  <a:pt x="1788628" y="2941871"/>
                </a:lnTo>
                <a:lnTo>
                  <a:pt x="1788628" y="2206403"/>
                </a:lnTo>
                <a:lnTo>
                  <a:pt x="0" y="2206403"/>
                </a:lnTo>
                <a:lnTo>
                  <a:pt x="0" y="735468"/>
                </a:lnTo>
                <a:lnTo>
                  <a:pt x="1788628" y="735468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KSO_Shape"/>
          <p:cNvSpPr/>
          <p:nvPr/>
        </p:nvSpPr>
        <p:spPr>
          <a:xfrm>
            <a:off x="6109883" y="3876131"/>
            <a:ext cx="1609306" cy="1233801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9483639" y="3462709"/>
            <a:ext cx="1565554" cy="167141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11883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KSO_Shape"/>
          <p:cNvSpPr/>
          <p:nvPr/>
        </p:nvSpPr>
        <p:spPr>
          <a:xfrm>
            <a:off x="6109883" y="1327800"/>
            <a:ext cx="1741470" cy="1317712"/>
          </a:xfrm>
          <a:custGeom>
            <a:avLst/>
            <a:gdLst>
              <a:gd name="connsiteX0" fmla="*/ 3490883 w 6425473"/>
              <a:gd name="connsiteY0" fmla="*/ 0 h 4863270"/>
              <a:gd name="connsiteX1" fmla="*/ 6425473 w 6425473"/>
              <a:gd name="connsiteY1" fmla="*/ 696179 h 4863270"/>
              <a:gd name="connsiteX2" fmla="*/ 4232133 w 6425473"/>
              <a:gd name="connsiteY2" fmla="*/ 2766384 h 4863270"/>
              <a:gd name="connsiteX3" fmla="*/ 4647609 w 6425473"/>
              <a:gd name="connsiteY3" fmla="*/ 1326678 h 4863270"/>
              <a:gd name="connsiteX4" fmla="*/ 4641778 w 6425473"/>
              <a:gd name="connsiteY4" fmla="*/ 1329716 h 4863270"/>
              <a:gd name="connsiteX5" fmla="*/ 4096459 w 6425473"/>
              <a:gd name="connsiteY5" fmla="*/ 1685342 h 4863270"/>
              <a:gd name="connsiteX6" fmla="*/ 2683000 w 6425473"/>
              <a:gd name="connsiteY6" fmla="*/ 4597427 h 4863270"/>
              <a:gd name="connsiteX7" fmla="*/ 2732777 w 6425473"/>
              <a:gd name="connsiteY7" fmla="*/ 4863270 h 4863270"/>
              <a:gd name="connsiteX8" fmla="*/ 0 w 6425473"/>
              <a:gd name="connsiteY8" fmla="*/ 4863270 h 4863270"/>
              <a:gd name="connsiteX9" fmla="*/ 42368 w 6425473"/>
              <a:gd name="connsiteY9" fmla="*/ 4548035 h 4863270"/>
              <a:gd name="connsiteX10" fmla="*/ 128511 w 6425473"/>
              <a:gd name="connsiteY10" fmla="*/ 4203610 h 4863270"/>
              <a:gd name="connsiteX11" fmla="*/ 2025907 w 6425473"/>
              <a:gd name="connsiteY11" fmla="*/ 1990903 h 4863270"/>
              <a:gd name="connsiteX12" fmla="*/ 4366085 w 6425473"/>
              <a:gd name="connsiteY12" fmla="*/ 943894 h 4863270"/>
              <a:gd name="connsiteX13" fmla="*/ 4443493 w 6425473"/>
              <a:gd name="connsiteY13" fmla="*/ 916804 h 486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25473" h="4863270">
                <a:moveTo>
                  <a:pt x="3490883" y="0"/>
                </a:moveTo>
                <a:lnTo>
                  <a:pt x="6425473" y="696179"/>
                </a:lnTo>
                <a:lnTo>
                  <a:pt x="4232133" y="2766384"/>
                </a:lnTo>
                <a:lnTo>
                  <a:pt x="4647609" y="1326678"/>
                </a:lnTo>
                <a:lnTo>
                  <a:pt x="4641778" y="1329716"/>
                </a:lnTo>
                <a:cubicBezTo>
                  <a:pt x="4429768" y="1446313"/>
                  <a:pt x="4246367" y="1566217"/>
                  <a:pt x="4096459" y="1685342"/>
                </a:cubicBezTo>
                <a:cubicBezTo>
                  <a:pt x="2873051" y="2657524"/>
                  <a:pt x="2570763" y="3683103"/>
                  <a:pt x="2683000" y="4597427"/>
                </a:cubicBezTo>
                <a:lnTo>
                  <a:pt x="2732777" y="4863270"/>
                </a:lnTo>
                <a:lnTo>
                  <a:pt x="0" y="4863270"/>
                </a:lnTo>
                <a:lnTo>
                  <a:pt x="42368" y="4548035"/>
                </a:lnTo>
                <a:cubicBezTo>
                  <a:pt x="67414" y="4416026"/>
                  <a:pt x="97314" y="4297282"/>
                  <a:pt x="128511" y="4203610"/>
                </a:cubicBezTo>
                <a:cubicBezTo>
                  <a:pt x="325342" y="3485135"/>
                  <a:pt x="968015" y="2732695"/>
                  <a:pt x="2025907" y="1990903"/>
                </a:cubicBezTo>
                <a:cubicBezTo>
                  <a:pt x="2523774" y="1641794"/>
                  <a:pt x="3383053" y="1293382"/>
                  <a:pt x="4366085" y="943894"/>
                </a:cubicBezTo>
                <a:lnTo>
                  <a:pt x="4443493" y="916804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KSO_Shape"/>
          <p:cNvSpPr/>
          <p:nvPr/>
        </p:nvSpPr>
        <p:spPr>
          <a:xfrm>
            <a:off x="8638843" y="1494542"/>
            <a:ext cx="2410350" cy="91593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445067" y="5647259"/>
            <a:ext cx="1622425" cy="1622425"/>
          </a:xfrm>
          <a:custGeom>
            <a:avLst/>
            <a:gdLst>
              <a:gd name="T0" fmla="*/ 126 w 452"/>
              <a:gd name="T1" fmla="*/ 232 h 452"/>
              <a:gd name="T2" fmla="*/ 102 w 452"/>
              <a:gd name="T3" fmla="*/ 234 h 452"/>
              <a:gd name="T4" fmla="*/ 80 w 452"/>
              <a:gd name="T5" fmla="*/ 236 h 452"/>
              <a:gd name="T6" fmla="*/ 63 w 452"/>
              <a:gd name="T7" fmla="*/ 241 h 452"/>
              <a:gd name="T8" fmla="*/ 52 w 452"/>
              <a:gd name="T9" fmla="*/ 247 h 452"/>
              <a:gd name="T10" fmla="*/ 42 w 452"/>
              <a:gd name="T11" fmla="*/ 257 h 452"/>
              <a:gd name="T12" fmla="*/ 34 w 452"/>
              <a:gd name="T13" fmla="*/ 268 h 452"/>
              <a:gd name="T14" fmla="*/ 31 w 452"/>
              <a:gd name="T15" fmla="*/ 283 h 452"/>
              <a:gd name="T16" fmla="*/ 29 w 452"/>
              <a:gd name="T17" fmla="*/ 301 h 452"/>
              <a:gd name="T18" fmla="*/ 29 w 452"/>
              <a:gd name="T19" fmla="*/ 395 h 452"/>
              <a:gd name="T20" fmla="*/ 90 w 452"/>
              <a:gd name="T21" fmla="*/ 345 h 452"/>
              <a:gd name="T22" fmla="*/ 149 w 452"/>
              <a:gd name="T23" fmla="*/ 395 h 452"/>
              <a:gd name="T24" fmla="*/ 149 w 452"/>
              <a:gd name="T25" fmla="*/ 232 h 452"/>
              <a:gd name="T26" fmla="*/ 126 w 452"/>
              <a:gd name="T27" fmla="*/ 232 h 452"/>
              <a:gd name="T28" fmla="*/ 126 w 452"/>
              <a:gd name="T29" fmla="*/ 232 h 452"/>
              <a:gd name="T30" fmla="*/ 289 w 452"/>
              <a:gd name="T31" fmla="*/ 61 h 452"/>
              <a:gd name="T32" fmla="*/ 289 w 452"/>
              <a:gd name="T33" fmla="*/ 109 h 452"/>
              <a:gd name="T34" fmla="*/ 259 w 452"/>
              <a:gd name="T35" fmla="*/ 109 h 452"/>
              <a:gd name="T36" fmla="*/ 237 w 452"/>
              <a:gd name="T37" fmla="*/ 111 h 452"/>
              <a:gd name="T38" fmla="*/ 218 w 452"/>
              <a:gd name="T39" fmla="*/ 113 h 452"/>
              <a:gd name="T40" fmla="*/ 203 w 452"/>
              <a:gd name="T41" fmla="*/ 121 h 452"/>
              <a:gd name="T42" fmla="*/ 188 w 452"/>
              <a:gd name="T43" fmla="*/ 132 h 452"/>
              <a:gd name="T44" fmla="*/ 96 w 452"/>
              <a:gd name="T45" fmla="*/ 209 h 452"/>
              <a:gd name="T46" fmla="*/ 289 w 452"/>
              <a:gd name="T47" fmla="*/ 209 h 452"/>
              <a:gd name="T48" fmla="*/ 289 w 452"/>
              <a:gd name="T49" fmla="*/ 255 h 452"/>
              <a:gd name="T50" fmla="*/ 408 w 452"/>
              <a:gd name="T51" fmla="*/ 159 h 452"/>
              <a:gd name="T52" fmla="*/ 289 w 452"/>
              <a:gd name="T53" fmla="*/ 61 h 452"/>
              <a:gd name="T54" fmla="*/ 289 w 452"/>
              <a:gd name="T55" fmla="*/ 61 h 452"/>
              <a:gd name="T56" fmla="*/ 259 w 452"/>
              <a:gd name="T57" fmla="*/ 0 h 452"/>
              <a:gd name="T58" fmla="*/ 452 w 452"/>
              <a:gd name="T59" fmla="*/ 159 h 452"/>
              <a:gd name="T60" fmla="*/ 259 w 452"/>
              <a:gd name="T61" fmla="*/ 316 h 452"/>
              <a:gd name="T62" fmla="*/ 259 w 452"/>
              <a:gd name="T63" fmla="*/ 232 h 452"/>
              <a:gd name="T64" fmla="*/ 180 w 452"/>
              <a:gd name="T65" fmla="*/ 232 h 452"/>
              <a:gd name="T66" fmla="*/ 180 w 452"/>
              <a:gd name="T67" fmla="*/ 452 h 452"/>
              <a:gd name="T68" fmla="*/ 90 w 452"/>
              <a:gd name="T69" fmla="*/ 379 h 452"/>
              <a:gd name="T70" fmla="*/ 0 w 452"/>
              <a:gd name="T71" fmla="*/ 452 h 452"/>
              <a:gd name="T72" fmla="*/ 0 w 452"/>
              <a:gd name="T73" fmla="*/ 320 h 452"/>
              <a:gd name="T74" fmla="*/ 0 w 452"/>
              <a:gd name="T75" fmla="*/ 299 h 452"/>
              <a:gd name="T76" fmla="*/ 2 w 452"/>
              <a:gd name="T77" fmla="*/ 280 h 452"/>
              <a:gd name="T78" fmla="*/ 4 w 452"/>
              <a:gd name="T79" fmla="*/ 266 h 452"/>
              <a:gd name="T80" fmla="*/ 10 w 452"/>
              <a:gd name="T81" fmla="*/ 255 h 452"/>
              <a:gd name="T82" fmla="*/ 15 w 452"/>
              <a:gd name="T83" fmla="*/ 243 h 452"/>
              <a:gd name="T84" fmla="*/ 27 w 452"/>
              <a:gd name="T85" fmla="*/ 232 h 452"/>
              <a:gd name="T86" fmla="*/ 40 w 452"/>
              <a:gd name="T87" fmla="*/ 218 h 452"/>
              <a:gd name="T88" fmla="*/ 57 w 452"/>
              <a:gd name="T89" fmla="*/ 203 h 452"/>
              <a:gd name="T90" fmla="*/ 155 w 452"/>
              <a:gd name="T91" fmla="*/ 123 h 452"/>
              <a:gd name="T92" fmla="*/ 169 w 452"/>
              <a:gd name="T93" fmla="*/ 111 h 452"/>
              <a:gd name="T94" fmla="*/ 182 w 452"/>
              <a:gd name="T95" fmla="*/ 103 h 452"/>
              <a:gd name="T96" fmla="*/ 192 w 452"/>
              <a:gd name="T97" fmla="*/ 96 h 452"/>
              <a:gd name="T98" fmla="*/ 203 w 452"/>
              <a:gd name="T99" fmla="*/ 92 h 452"/>
              <a:gd name="T100" fmla="*/ 224 w 452"/>
              <a:gd name="T101" fmla="*/ 86 h 452"/>
              <a:gd name="T102" fmla="*/ 251 w 452"/>
              <a:gd name="T103" fmla="*/ 84 h 452"/>
              <a:gd name="T104" fmla="*/ 259 w 452"/>
              <a:gd name="T105" fmla="*/ 84 h 452"/>
              <a:gd name="T106" fmla="*/ 259 w 452"/>
              <a:gd name="T107" fmla="*/ 0 h 452"/>
              <a:gd name="T108" fmla="*/ 259 w 452"/>
              <a:gd name="T109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2" h="452">
                <a:moveTo>
                  <a:pt x="126" y="232"/>
                </a:moveTo>
                <a:lnTo>
                  <a:pt x="102" y="234"/>
                </a:lnTo>
                <a:lnTo>
                  <a:pt x="80" y="236"/>
                </a:lnTo>
                <a:lnTo>
                  <a:pt x="63" y="241"/>
                </a:lnTo>
                <a:lnTo>
                  <a:pt x="52" y="247"/>
                </a:lnTo>
                <a:lnTo>
                  <a:pt x="42" y="257"/>
                </a:lnTo>
                <a:lnTo>
                  <a:pt x="34" y="268"/>
                </a:lnTo>
                <a:lnTo>
                  <a:pt x="31" y="283"/>
                </a:lnTo>
                <a:lnTo>
                  <a:pt x="29" y="301"/>
                </a:lnTo>
                <a:lnTo>
                  <a:pt x="29" y="395"/>
                </a:lnTo>
                <a:lnTo>
                  <a:pt x="90" y="345"/>
                </a:lnTo>
                <a:lnTo>
                  <a:pt x="149" y="395"/>
                </a:lnTo>
                <a:lnTo>
                  <a:pt x="149" y="232"/>
                </a:lnTo>
                <a:lnTo>
                  <a:pt x="126" y="232"/>
                </a:lnTo>
                <a:lnTo>
                  <a:pt x="126" y="232"/>
                </a:lnTo>
                <a:close/>
                <a:moveTo>
                  <a:pt x="289" y="61"/>
                </a:moveTo>
                <a:lnTo>
                  <a:pt x="289" y="109"/>
                </a:lnTo>
                <a:lnTo>
                  <a:pt x="259" y="109"/>
                </a:lnTo>
                <a:lnTo>
                  <a:pt x="237" y="111"/>
                </a:lnTo>
                <a:lnTo>
                  <a:pt x="218" y="113"/>
                </a:lnTo>
                <a:lnTo>
                  <a:pt x="203" y="121"/>
                </a:lnTo>
                <a:lnTo>
                  <a:pt x="188" y="132"/>
                </a:lnTo>
                <a:lnTo>
                  <a:pt x="96" y="209"/>
                </a:lnTo>
                <a:lnTo>
                  <a:pt x="289" y="209"/>
                </a:lnTo>
                <a:lnTo>
                  <a:pt x="289" y="255"/>
                </a:lnTo>
                <a:lnTo>
                  <a:pt x="408" y="159"/>
                </a:lnTo>
                <a:lnTo>
                  <a:pt x="289" y="61"/>
                </a:lnTo>
                <a:lnTo>
                  <a:pt x="289" y="61"/>
                </a:lnTo>
                <a:close/>
                <a:moveTo>
                  <a:pt x="259" y="0"/>
                </a:moveTo>
                <a:lnTo>
                  <a:pt x="452" y="159"/>
                </a:lnTo>
                <a:lnTo>
                  <a:pt x="259" y="316"/>
                </a:lnTo>
                <a:lnTo>
                  <a:pt x="259" y="232"/>
                </a:lnTo>
                <a:lnTo>
                  <a:pt x="180" y="232"/>
                </a:lnTo>
                <a:lnTo>
                  <a:pt x="180" y="452"/>
                </a:lnTo>
                <a:lnTo>
                  <a:pt x="90" y="379"/>
                </a:lnTo>
                <a:lnTo>
                  <a:pt x="0" y="452"/>
                </a:lnTo>
                <a:lnTo>
                  <a:pt x="0" y="320"/>
                </a:lnTo>
                <a:lnTo>
                  <a:pt x="0" y="299"/>
                </a:lnTo>
                <a:lnTo>
                  <a:pt x="2" y="280"/>
                </a:lnTo>
                <a:lnTo>
                  <a:pt x="4" y="266"/>
                </a:lnTo>
                <a:lnTo>
                  <a:pt x="10" y="255"/>
                </a:lnTo>
                <a:lnTo>
                  <a:pt x="15" y="243"/>
                </a:lnTo>
                <a:lnTo>
                  <a:pt x="27" y="232"/>
                </a:lnTo>
                <a:lnTo>
                  <a:pt x="40" y="218"/>
                </a:lnTo>
                <a:lnTo>
                  <a:pt x="57" y="203"/>
                </a:lnTo>
                <a:lnTo>
                  <a:pt x="155" y="123"/>
                </a:lnTo>
                <a:lnTo>
                  <a:pt x="169" y="111"/>
                </a:lnTo>
                <a:lnTo>
                  <a:pt x="182" y="103"/>
                </a:lnTo>
                <a:lnTo>
                  <a:pt x="192" y="96"/>
                </a:lnTo>
                <a:lnTo>
                  <a:pt x="203" y="92"/>
                </a:lnTo>
                <a:lnTo>
                  <a:pt x="224" y="86"/>
                </a:lnTo>
                <a:lnTo>
                  <a:pt x="251" y="84"/>
                </a:lnTo>
                <a:lnTo>
                  <a:pt x="259" y="84"/>
                </a:lnTo>
                <a:lnTo>
                  <a:pt x="259" y="0"/>
                </a:lnTo>
                <a:lnTo>
                  <a:pt x="259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3075573" y="5964609"/>
            <a:ext cx="1905000" cy="1308100"/>
          </a:xfrm>
          <a:custGeom>
            <a:avLst/>
            <a:gdLst>
              <a:gd name="connsiteX0" fmla="*/ 1720704 w 1721074"/>
              <a:gd name="connsiteY0" fmla="*/ 0 h 1180530"/>
              <a:gd name="connsiteX1" fmla="*/ 1721074 w 1721074"/>
              <a:gd name="connsiteY1" fmla="*/ 328961 h 1180530"/>
              <a:gd name="connsiteX2" fmla="*/ 1609393 w 1721074"/>
              <a:gd name="connsiteY2" fmla="*/ 253106 h 1180530"/>
              <a:gd name="connsiteX3" fmla="*/ 1153934 w 1721074"/>
              <a:gd name="connsiteY3" fmla="*/ 933995 h 1180530"/>
              <a:gd name="connsiteX4" fmla="*/ 899597 w 1721074"/>
              <a:gd name="connsiteY4" fmla="*/ 519521 h 1180530"/>
              <a:gd name="connsiteX5" fmla="*/ 532223 w 1721074"/>
              <a:gd name="connsiteY5" fmla="*/ 1009354 h 1180530"/>
              <a:gd name="connsiteX6" fmla="*/ 292016 w 1721074"/>
              <a:gd name="connsiteY6" fmla="*/ 792697 h 1180530"/>
              <a:gd name="connsiteX7" fmla="*/ 0 w 1721074"/>
              <a:gd name="connsiteY7" fmla="*/ 1180530 h 1180530"/>
              <a:gd name="connsiteX8" fmla="*/ 0 w 1721074"/>
              <a:gd name="connsiteY8" fmla="*/ 996382 h 1180530"/>
              <a:gd name="connsiteX9" fmla="*/ 277886 w 1721074"/>
              <a:gd name="connsiteY9" fmla="*/ 613720 h 1180530"/>
              <a:gd name="connsiteX10" fmla="*/ 503963 w 1721074"/>
              <a:gd name="connsiteY10" fmla="*/ 839796 h 1180530"/>
              <a:gd name="connsiteX11" fmla="*/ 923147 w 1721074"/>
              <a:gd name="connsiteY11" fmla="*/ 316994 h 1180530"/>
              <a:gd name="connsiteX12" fmla="*/ 1158644 w 1721074"/>
              <a:gd name="connsiteY12" fmla="*/ 731468 h 1180530"/>
              <a:gd name="connsiteX13" fmla="*/ 1529274 w 1721074"/>
              <a:gd name="connsiteY13" fmla="*/ 198688 h 1180530"/>
              <a:gd name="connsiteX14" fmla="*/ 1414772 w 1721074"/>
              <a:gd name="connsiteY14" fmla="*/ 120917 h 1180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21074" h="1180530">
                <a:moveTo>
                  <a:pt x="1720704" y="0"/>
                </a:moveTo>
                <a:lnTo>
                  <a:pt x="1721074" y="328961"/>
                </a:lnTo>
                <a:lnTo>
                  <a:pt x="1609393" y="253106"/>
                </a:lnTo>
                <a:lnTo>
                  <a:pt x="1153934" y="933995"/>
                </a:lnTo>
                <a:lnTo>
                  <a:pt x="899597" y="519521"/>
                </a:lnTo>
                <a:lnTo>
                  <a:pt x="532223" y="1009354"/>
                </a:lnTo>
                <a:lnTo>
                  <a:pt x="292016" y="792697"/>
                </a:lnTo>
                <a:lnTo>
                  <a:pt x="0" y="1180530"/>
                </a:lnTo>
                <a:lnTo>
                  <a:pt x="0" y="996382"/>
                </a:lnTo>
                <a:lnTo>
                  <a:pt x="277886" y="613720"/>
                </a:lnTo>
                <a:lnTo>
                  <a:pt x="503963" y="839796"/>
                </a:lnTo>
                <a:lnTo>
                  <a:pt x="923147" y="316994"/>
                </a:lnTo>
                <a:lnTo>
                  <a:pt x="1158644" y="731468"/>
                </a:lnTo>
                <a:lnTo>
                  <a:pt x="1529274" y="198688"/>
                </a:lnTo>
                <a:lnTo>
                  <a:pt x="1414772" y="120917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6474505" y="5871564"/>
            <a:ext cx="1244684" cy="1401145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1" y="46501"/>
                </a:moveTo>
                <a:lnTo>
                  <a:pt x="64988" y="582211"/>
                </a:lnTo>
                <a:lnTo>
                  <a:pt x="69940" y="582211"/>
                </a:lnTo>
                <a:lnTo>
                  <a:pt x="375701" y="403812"/>
                </a:lnTo>
                <a:close/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375701" y="432048"/>
                </a:lnTo>
                <a:lnTo>
                  <a:pt x="375701" y="432048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KSO_Shape"/>
          <p:cNvSpPr/>
          <p:nvPr/>
        </p:nvSpPr>
        <p:spPr>
          <a:xfrm>
            <a:off x="9935685" y="5871564"/>
            <a:ext cx="946061" cy="1398120"/>
          </a:xfrm>
          <a:custGeom>
            <a:avLst/>
            <a:gdLst>
              <a:gd name="connsiteX0" fmla="*/ 252248 w 662152"/>
              <a:gd name="connsiteY0" fmla="*/ 583324 h 977462"/>
              <a:gd name="connsiteX1" fmla="*/ 63062 w 662152"/>
              <a:gd name="connsiteY1" fmla="*/ 835573 h 977462"/>
              <a:gd name="connsiteX2" fmla="*/ 0 w 662152"/>
              <a:gd name="connsiteY2" fmla="*/ 0 h 977462"/>
              <a:gd name="connsiteX3" fmla="*/ 662152 w 662152"/>
              <a:gd name="connsiteY3" fmla="*/ 472966 h 977462"/>
              <a:gd name="connsiteX4" fmla="*/ 362607 w 662152"/>
              <a:gd name="connsiteY4" fmla="*/ 520262 h 977462"/>
              <a:gd name="connsiteX5" fmla="*/ 583324 w 662152"/>
              <a:gd name="connsiteY5" fmla="*/ 898635 h 977462"/>
              <a:gd name="connsiteX6" fmla="*/ 441434 w 662152"/>
              <a:gd name="connsiteY6" fmla="*/ 977462 h 977462"/>
              <a:gd name="connsiteX7" fmla="*/ 252248 w 662152"/>
              <a:gd name="connsiteY7" fmla="*/ 583324 h 97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2152" h="977462">
                <a:moveTo>
                  <a:pt x="252248" y="583324"/>
                </a:moveTo>
                <a:lnTo>
                  <a:pt x="63062" y="835573"/>
                </a:lnTo>
                <a:lnTo>
                  <a:pt x="0" y="0"/>
                </a:lnTo>
                <a:lnTo>
                  <a:pt x="662152" y="472966"/>
                </a:lnTo>
                <a:lnTo>
                  <a:pt x="362607" y="520262"/>
                </a:lnTo>
                <a:lnTo>
                  <a:pt x="583324" y="898635"/>
                </a:lnTo>
                <a:lnTo>
                  <a:pt x="441434" y="977462"/>
                </a:lnTo>
                <a:lnTo>
                  <a:pt x="252248" y="583324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KSO_Shape"/>
          <p:cNvSpPr/>
          <p:nvPr/>
        </p:nvSpPr>
        <p:spPr>
          <a:xfrm>
            <a:off x="576461" y="1623491"/>
            <a:ext cx="1905000" cy="1638300"/>
          </a:xfrm>
          <a:custGeom>
            <a:avLst/>
            <a:gdLst>
              <a:gd name="connsiteX0" fmla="*/ 1846300 w 4171682"/>
              <a:gd name="connsiteY0" fmla="*/ 0 h 3589654"/>
              <a:gd name="connsiteX1" fmla="*/ 2325378 w 4171682"/>
              <a:gd name="connsiteY1" fmla="*/ 0 h 3589654"/>
              <a:gd name="connsiteX2" fmla="*/ 4171682 w 4171682"/>
              <a:gd name="connsiteY2" fmla="*/ 3183284 h 3589654"/>
              <a:gd name="connsiteX3" fmla="*/ 3937064 w 4171682"/>
              <a:gd name="connsiteY3" fmla="*/ 3589654 h 3589654"/>
              <a:gd name="connsiteX4" fmla="*/ 234622 w 4171682"/>
              <a:gd name="connsiteY4" fmla="*/ 3589654 h 3589654"/>
              <a:gd name="connsiteX5" fmla="*/ 0 w 4171682"/>
              <a:gd name="connsiteY5" fmla="*/ 3183277 h 358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71682" h="3589654">
                <a:moveTo>
                  <a:pt x="1846300" y="0"/>
                </a:moveTo>
                <a:lnTo>
                  <a:pt x="2325378" y="0"/>
                </a:lnTo>
                <a:lnTo>
                  <a:pt x="4171682" y="3183284"/>
                </a:lnTo>
                <a:lnTo>
                  <a:pt x="3937064" y="3589654"/>
                </a:lnTo>
                <a:lnTo>
                  <a:pt x="234622" y="3589654"/>
                </a:lnTo>
                <a:lnTo>
                  <a:pt x="0" y="3183277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KSO_Shape"/>
          <p:cNvSpPr/>
          <p:nvPr/>
        </p:nvSpPr>
        <p:spPr>
          <a:xfrm>
            <a:off x="3395861" y="1621903"/>
            <a:ext cx="1905000" cy="1641475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KSO_Shape"/>
          <p:cNvSpPr/>
          <p:nvPr/>
        </p:nvSpPr>
        <p:spPr>
          <a:xfrm>
            <a:off x="6215261" y="1810816"/>
            <a:ext cx="1905000" cy="1263650"/>
          </a:xfrm>
          <a:custGeom>
            <a:avLst/>
            <a:gdLst/>
            <a:ahLst/>
            <a:cxnLst/>
            <a:rect l="l" t="t" r="r" b="b"/>
            <a:pathLst>
              <a:path w="621184" h="412091">
                <a:moveTo>
                  <a:pt x="309039" y="0"/>
                </a:moveTo>
                <a:cubicBezTo>
                  <a:pt x="309558" y="0"/>
                  <a:pt x="310077" y="6"/>
                  <a:pt x="310593" y="149"/>
                </a:cubicBezTo>
                <a:cubicBezTo>
                  <a:pt x="330872" y="-390"/>
                  <a:pt x="351283" y="7145"/>
                  <a:pt x="366760" y="22622"/>
                </a:cubicBezTo>
                <a:lnTo>
                  <a:pt x="621184" y="277046"/>
                </a:lnTo>
                <a:cubicBezTo>
                  <a:pt x="651347" y="307208"/>
                  <a:pt x="651347" y="356112"/>
                  <a:pt x="621184" y="386274"/>
                </a:cubicBezTo>
                <a:lnTo>
                  <a:pt x="620186" y="387272"/>
                </a:lnTo>
                <a:cubicBezTo>
                  <a:pt x="602361" y="402896"/>
                  <a:pt x="578955" y="412091"/>
                  <a:pt x="553401" y="412091"/>
                </a:cubicBezTo>
                <a:lnTo>
                  <a:pt x="67784" y="412091"/>
                </a:lnTo>
                <a:cubicBezTo>
                  <a:pt x="42230" y="412091"/>
                  <a:pt x="18824" y="402896"/>
                  <a:pt x="998" y="387273"/>
                </a:cubicBezTo>
                <a:lnTo>
                  <a:pt x="0" y="386275"/>
                </a:lnTo>
                <a:cubicBezTo>
                  <a:pt x="-30162" y="356112"/>
                  <a:pt x="-30162" y="307209"/>
                  <a:pt x="0" y="277047"/>
                </a:cubicBezTo>
                <a:lnTo>
                  <a:pt x="254425" y="22622"/>
                </a:lnTo>
                <a:cubicBezTo>
                  <a:pt x="269506" y="7541"/>
                  <a:pt x="289273" y="0"/>
                  <a:pt x="309039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KSO_Shape"/>
          <p:cNvSpPr/>
          <p:nvPr/>
        </p:nvSpPr>
        <p:spPr>
          <a:xfrm>
            <a:off x="9034661" y="1529828"/>
            <a:ext cx="1905000" cy="1825625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KSO_Shape"/>
          <p:cNvSpPr/>
          <p:nvPr/>
        </p:nvSpPr>
        <p:spPr>
          <a:xfrm>
            <a:off x="576461" y="3704703"/>
            <a:ext cx="1905000" cy="1641475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3395861" y="3806303"/>
            <a:ext cx="1905000" cy="1438275"/>
          </a:xfrm>
          <a:custGeom>
            <a:avLst/>
            <a:gdLst>
              <a:gd name="connsiteX0" fmla="*/ 172852 w 399207"/>
              <a:gd name="connsiteY0" fmla="*/ 0 h 301552"/>
              <a:gd name="connsiteX1" fmla="*/ 176968 w 399207"/>
              <a:gd name="connsiteY1" fmla="*/ 0 h 301552"/>
              <a:gd name="connsiteX2" fmla="*/ 349820 w 399207"/>
              <a:gd name="connsiteY2" fmla="*/ 172852 h 301552"/>
              <a:gd name="connsiteX3" fmla="*/ 349821 w 399207"/>
              <a:gd name="connsiteY3" fmla="*/ 197546 h 301552"/>
              <a:gd name="connsiteX4" fmla="*/ 399207 w 399207"/>
              <a:gd name="connsiteY4" fmla="*/ 197546 h 301552"/>
              <a:gd name="connsiteX5" fmla="*/ 300434 w 399207"/>
              <a:gd name="connsiteY5" fmla="*/ 296318 h 301552"/>
              <a:gd name="connsiteX6" fmla="*/ 201662 w 399207"/>
              <a:gd name="connsiteY6" fmla="*/ 197546 h 301552"/>
              <a:gd name="connsiteX7" fmla="*/ 251048 w 399207"/>
              <a:gd name="connsiteY7" fmla="*/ 197546 h 301552"/>
              <a:gd name="connsiteX8" fmla="*/ 251048 w 399207"/>
              <a:gd name="connsiteY8" fmla="*/ 172852 h 301552"/>
              <a:gd name="connsiteX9" fmla="*/ 176968 w 399207"/>
              <a:gd name="connsiteY9" fmla="*/ 98772 h 301552"/>
              <a:gd name="connsiteX10" fmla="*/ 172852 w 399207"/>
              <a:gd name="connsiteY10" fmla="*/ 98773 h 301552"/>
              <a:gd name="connsiteX11" fmla="*/ 98772 w 399207"/>
              <a:gd name="connsiteY11" fmla="*/ 172853 h 301552"/>
              <a:gd name="connsiteX12" fmla="*/ 98773 w 399207"/>
              <a:gd name="connsiteY12" fmla="*/ 301552 h 301552"/>
              <a:gd name="connsiteX13" fmla="*/ 0 w 399207"/>
              <a:gd name="connsiteY13" fmla="*/ 301552 h 301552"/>
              <a:gd name="connsiteX14" fmla="*/ 0 w 399207"/>
              <a:gd name="connsiteY14" fmla="*/ 172852 h 301552"/>
              <a:gd name="connsiteX15" fmla="*/ 172852 w 399207"/>
              <a:gd name="connsiteY15" fmla="*/ 0 h 301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9207" h="301552">
                <a:moveTo>
                  <a:pt x="172852" y="0"/>
                </a:moveTo>
                <a:lnTo>
                  <a:pt x="176968" y="0"/>
                </a:lnTo>
                <a:cubicBezTo>
                  <a:pt x="272432" y="0"/>
                  <a:pt x="349820" y="77388"/>
                  <a:pt x="349820" y="172852"/>
                </a:cubicBezTo>
                <a:cubicBezTo>
                  <a:pt x="349820" y="181083"/>
                  <a:pt x="349821" y="189315"/>
                  <a:pt x="349821" y="197546"/>
                </a:cubicBezTo>
                <a:lnTo>
                  <a:pt x="399207" y="197546"/>
                </a:lnTo>
                <a:lnTo>
                  <a:pt x="300434" y="296318"/>
                </a:lnTo>
                <a:lnTo>
                  <a:pt x="201662" y="197546"/>
                </a:lnTo>
                <a:lnTo>
                  <a:pt x="251048" y="197546"/>
                </a:lnTo>
                <a:lnTo>
                  <a:pt x="251048" y="172852"/>
                </a:lnTo>
                <a:cubicBezTo>
                  <a:pt x="251048" y="131939"/>
                  <a:pt x="217881" y="98772"/>
                  <a:pt x="176968" y="98772"/>
                </a:cubicBezTo>
                <a:lnTo>
                  <a:pt x="172852" y="98773"/>
                </a:lnTo>
                <a:cubicBezTo>
                  <a:pt x="131939" y="98773"/>
                  <a:pt x="98772" y="131940"/>
                  <a:pt x="98772" y="172853"/>
                </a:cubicBezTo>
                <a:lnTo>
                  <a:pt x="98773" y="301552"/>
                </a:lnTo>
                <a:lnTo>
                  <a:pt x="0" y="301552"/>
                </a:lnTo>
                <a:lnTo>
                  <a:pt x="0" y="172852"/>
                </a:lnTo>
                <a:cubicBezTo>
                  <a:pt x="0" y="77388"/>
                  <a:pt x="77388" y="0"/>
                  <a:pt x="172852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KSO_Shape"/>
          <p:cNvSpPr/>
          <p:nvPr/>
        </p:nvSpPr>
        <p:spPr>
          <a:xfrm>
            <a:off x="6215261" y="3911078"/>
            <a:ext cx="1905000" cy="1228725"/>
          </a:xfrm>
          <a:custGeom>
            <a:avLst/>
            <a:gdLst>
              <a:gd name="connsiteX0" fmla="*/ 80252 w 547281"/>
              <a:gd name="connsiteY0" fmla="*/ 0 h 352719"/>
              <a:gd name="connsiteX1" fmla="*/ 160503 w 547281"/>
              <a:gd name="connsiteY1" fmla="*/ 138365 h 352719"/>
              <a:gd name="connsiteX2" fmla="*/ 130575 w 547281"/>
              <a:gd name="connsiteY2" fmla="*/ 138365 h 352719"/>
              <a:gd name="connsiteX3" fmla="*/ 130692 w 547281"/>
              <a:gd name="connsiteY3" fmla="*/ 138567 h 352719"/>
              <a:gd name="connsiteX4" fmla="*/ 102036 w 547281"/>
              <a:gd name="connsiteY4" fmla="*/ 138567 h 352719"/>
              <a:gd name="connsiteX5" fmla="*/ 274781 w 547281"/>
              <a:gd name="connsiteY5" fmla="*/ 309547 h 352719"/>
              <a:gd name="connsiteX6" fmla="*/ 447526 w 547281"/>
              <a:gd name="connsiteY6" fmla="*/ 138567 h 352719"/>
              <a:gd name="connsiteX7" fmla="*/ 416589 w 547281"/>
              <a:gd name="connsiteY7" fmla="*/ 138567 h 352719"/>
              <a:gd name="connsiteX8" fmla="*/ 416706 w 547281"/>
              <a:gd name="connsiteY8" fmla="*/ 138365 h 352719"/>
              <a:gd name="connsiteX9" fmla="*/ 386778 w 547281"/>
              <a:gd name="connsiteY9" fmla="*/ 138365 h 352719"/>
              <a:gd name="connsiteX10" fmla="*/ 467030 w 547281"/>
              <a:gd name="connsiteY10" fmla="*/ 0 h 352719"/>
              <a:gd name="connsiteX11" fmla="*/ 547281 w 547281"/>
              <a:gd name="connsiteY11" fmla="*/ 138365 h 352719"/>
              <a:gd name="connsiteX12" fmla="*/ 517161 w 547281"/>
              <a:gd name="connsiteY12" fmla="*/ 138365 h 352719"/>
              <a:gd name="connsiteX13" fmla="*/ 517278 w 547281"/>
              <a:gd name="connsiteY13" fmla="*/ 138567 h 352719"/>
              <a:gd name="connsiteX14" fmla="*/ 490698 w 547281"/>
              <a:gd name="connsiteY14" fmla="*/ 138567 h 352719"/>
              <a:gd name="connsiteX15" fmla="*/ 274781 w 547281"/>
              <a:gd name="connsiteY15" fmla="*/ 352719 h 352719"/>
              <a:gd name="connsiteX16" fmla="*/ 58865 w 547281"/>
              <a:gd name="connsiteY16" fmla="*/ 138567 h 352719"/>
              <a:gd name="connsiteX17" fmla="*/ 30002 w 547281"/>
              <a:gd name="connsiteY17" fmla="*/ 138567 h 352719"/>
              <a:gd name="connsiteX18" fmla="*/ 30119 w 547281"/>
              <a:gd name="connsiteY18" fmla="*/ 138365 h 352719"/>
              <a:gd name="connsiteX19" fmla="*/ 0 w 547281"/>
              <a:gd name="connsiteY19" fmla="*/ 138365 h 352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7281" h="352719">
                <a:moveTo>
                  <a:pt x="80252" y="0"/>
                </a:moveTo>
                <a:lnTo>
                  <a:pt x="160503" y="138365"/>
                </a:lnTo>
                <a:lnTo>
                  <a:pt x="130575" y="138365"/>
                </a:lnTo>
                <a:lnTo>
                  <a:pt x="130692" y="138567"/>
                </a:lnTo>
                <a:lnTo>
                  <a:pt x="102036" y="138567"/>
                </a:lnTo>
                <a:cubicBezTo>
                  <a:pt x="102949" y="233167"/>
                  <a:pt x="179946" y="309547"/>
                  <a:pt x="274781" y="309547"/>
                </a:cubicBezTo>
                <a:cubicBezTo>
                  <a:pt x="369617" y="309547"/>
                  <a:pt x="446613" y="233167"/>
                  <a:pt x="447526" y="138567"/>
                </a:cubicBezTo>
                <a:lnTo>
                  <a:pt x="416589" y="138567"/>
                </a:lnTo>
                <a:lnTo>
                  <a:pt x="416706" y="138365"/>
                </a:lnTo>
                <a:lnTo>
                  <a:pt x="386778" y="138365"/>
                </a:lnTo>
                <a:lnTo>
                  <a:pt x="467030" y="0"/>
                </a:lnTo>
                <a:lnTo>
                  <a:pt x="547281" y="138365"/>
                </a:lnTo>
                <a:lnTo>
                  <a:pt x="517161" y="138365"/>
                </a:lnTo>
                <a:lnTo>
                  <a:pt x="517278" y="138567"/>
                </a:lnTo>
                <a:lnTo>
                  <a:pt x="490698" y="138567"/>
                </a:lnTo>
                <a:cubicBezTo>
                  <a:pt x="489786" y="257011"/>
                  <a:pt x="393460" y="352719"/>
                  <a:pt x="274781" y="352719"/>
                </a:cubicBezTo>
                <a:cubicBezTo>
                  <a:pt x="156102" y="352719"/>
                  <a:pt x="59777" y="257011"/>
                  <a:pt x="58865" y="138567"/>
                </a:cubicBezTo>
                <a:lnTo>
                  <a:pt x="30002" y="138567"/>
                </a:lnTo>
                <a:lnTo>
                  <a:pt x="30119" y="138365"/>
                </a:lnTo>
                <a:lnTo>
                  <a:pt x="0" y="138365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KSO_Shape"/>
          <p:cNvSpPr/>
          <p:nvPr/>
        </p:nvSpPr>
        <p:spPr>
          <a:xfrm>
            <a:off x="9034661" y="3850753"/>
            <a:ext cx="1905000" cy="134937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KSO_Shape"/>
          <p:cNvSpPr/>
          <p:nvPr/>
        </p:nvSpPr>
        <p:spPr>
          <a:xfrm>
            <a:off x="643136" y="5655741"/>
            <a:ext cx="1771650" cy="1905000"/>
          </a:xfrm>
          <a:custGeom>
            <a:avLst/>
            <a:gdLst>
              <a:gd name="connsiteX0" fmla="*/ 84274 w 494050"/>
              <a:gd name="connsiteY0" fmla="*/ 98107 h 531069"/>
              <a:gd name="connsiteX1" fmla="*/ 84423 w 494050"/>
              <a:gd name="connsiteY1" fmla="*/ 98165 h 531069"/>
              <a:gd name="connsiteX2" fmla="*/ 83683 w 494050"/>
              <a:gd name="connsiteY2" fmla="*/ 98867 h 531069"/>
              <a:gd name="connsiteX3" fmla="*/ 423146 w 494050"/>
              <a:gd name="connsiteY3" fmla="*/ 0 h 531069"/>
              <a:gd name="connsiteX4" fmla="*/ 395440 w 494050"/>
              <a:gd name="connsiteY4" fmla="*/ 62229 h 531069"/>
              <a:gd name="connsiteX5" fmla="*/ 406255 w 494050"/>
              <a:gd name="connsiteY5" fmla="*/ 71591 h 531069"/>
              <a:gd name="connsiteX6" fmla="*/ 494044 w 494050"/>
              <a:gd name="connsiteY6" fmla="*/ 276386 h 531069"/>
              <a:gd name="connsiteX7" fmla="*/ 493844 w 494050"/>
              <a:gd name="connsiteY7" fmla="*/ 291720 h 531069"/>
              <a:gd name="connsiteX8" fmla="*/ 489376 w 494050"/>
              <a:gd name="connsiteY8" fmla="*/ 331393 h 531069"/>
              <a:gd name="connsiteX9" fmla="*/ 274337 w 494050"/>
              <a:gd name="connsiteY9" fmla="*/ 529541 h 531069"/>
              <a:gd name="connsiteX10" fmla="*/ 20946 w 494050"/>
              <a:gd name="connsiteY10" fmla="*/ 383604 h 531069"/>
              <a:gd name="connsiteX11" fmla="*/ 69840 w 494050"/>
              <a:gd name="connsiteY11" fmla="*/ 111994 h 531069"/>
              <a:gd name="connsiteX12" fmla="*/ 83683 w 494050"/>
              <a:gd name="connsiteY12" fmla="*/ 98867 h 531069"/>
              <a:gd name="connsiteX13" fmla="*/ 82441 w 494050"/>
              <a:gd name="connsiteY13" fmla="*/ 100464 h 531069"/>
              <a:gd name="connsiteX14" fmla="*/ 46275 w 494050"/>
              <a:gd name="connsiteY14" fmla="*/ 342257 h 531069"/>
              <a:gd name="connsiteX15" fmla="*/ 231312 w 494050"/>
              <a:gd name="connsiteY15" fmla="*/ 478390 h 531069"/>
              <a:gd name="connsiteX16" fmla="*/ 425060 w 494050"/>
              <a:gd name="connsiteY16" fmla="*/ 284642 h 531069"/>
              <a:gd name="connsiteX17" fmla="*/ 362655 w 494050"/>
              <a:gd name="connsiteY17" fmla="*/ 142208 h 531069"/>
              <a:gd name="connsiteX18" fmla="*/ 360587 w 494050"/>
              <a:gd name="connsiteY18" fmla="*/ 140509 h 531069"/>
              <a:gd name="connsiteX19" fmla="*/ 336426 w 494050"/>
              <a:gd name="connsiteY19" fmla="*/ 194776 h 531069"/>
              <a:gd name="connsiteX20" fmla="*/ 214880 w 494050"/>
              <a:gd name="connsiteY20" fmla="*/ 23967 h 53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4050" h="531069">
                <a:moveTo>
                  <a:pt x="84274" y="98107"/>
                </a:moveTo>
                <a:cubicBezTo>
                  <a:pt x="84621" y="97719"/>
                  <a:pt x="84687" y="97734"/>
                  <a:pt x="84423" y="98165"/>
                </a:cubicBezTo>
                <a:lnTo>
                  <a:pt x="83683" y="98867"/>
                </a:lnTo>
                <a:close/>
                <a:moveTo>
                  <a:pt x="423146" y="0"/>
                </a:moveTo>
                <a:lnTo>
                  <a:pt x="395440" y="62229"/>
                </a:lnTo>
                <a:lnTo>
                  <a:pt x="406255" y="71591"/>
                </a:lnTo>
                <a:cubicBezTo>
                  <a:pt x="473633" y="133566"/>
                  <a:pt x="493625" y="204832"/>
                  <a:pt x="494044" y="276386"/>
                </a:cubicBezTo>
                <a:cubicBezTo>
                  <a:pt x="494073" y="281497"/>
                  <a:pt x="494003" y="286610"/>
                  <a:pt x="493844" y="291720"/>
                </a:cubicBezTo>
                <a:cubicBezTo>
                  <a:pt x="493432" y="304888"/>
                  <a:pt x="491960" y="318150"/>
                  <a:pt x="489376" y="331393"/>
                </a:cubicBezTo>
                <a:cubicBezTo>
                  <a:pt x="468702" y="437339"/>
                  <a:pt x="381617" y="517584"/>
                  <a:pt x="274337" y="529541"/>
                </a:cubicBezTo>
                <a:cubicBezTo>
                  <a:pt x="167057" y="541499"/>
                  <a:pt x="64440" y="482398"/>
                  <a:pt x="20946" y="383604"/>
                </a:cubicBezTo>
                <a:cubicBezTo>
                  <a:pt x="-19829" y="290984"/>
                  <a:pt x="215" y="183599"/>
                  <a:pt x="69840" y="111994"/>
                </a:cubicBezTo>
                <a:lnTo>
                  <a:pt x="83683" y="98867"/>
                </a:lnTo>
                <a:lnTo>
                  <a:pt x="82441" y="100464"/>
                </a:lnTo>
                <a:cubicBezTo>
                  <a:pt x="70421" y="116975"/>
                  <a:pt x="13101" y="209765"/>
                  <a:pt x="46275" y="342257"/>
                </a:cubicBezTo>
                <a:cubicBezTo>
                  <a:pt x="70805" y="421126"/>
                  <a:pt x="144371" y="478390"/>
                  <a:pt x="231312" y="478390"/>
                </a:cubicBezTo>
                <a:cubicBezTo>
                  <a:pt x="338316" y="478390"/>
                  <a:pt x="425060" y="391646"/>
                  <a:pt x="425060" y="284642"/>
                </a:cubicBezTo>
                <a:cubicBezTo>
                  <a:pt x="425060" y="228319"/>
                  <a:pt x="401027" y="177609"/>
                  <a:pt x="362655" y="142208"/>
                </a:cubicBezTo>
                <a:lnTo>
                  <a:pt x="360587" y="140509"/>
                </a:lnTo>
                <a:lnTo>
                  <a:pt x="336426" y="194776"/>
                </a:lnTo>
                <a:lnTo>
                  <a:pt x="214880" y="23967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3395861" y="5984353"/>
            <a:ext cx="1905000" cy="1247775"/>
          </a:xfrm>
          <a:custGeom>
            <a:avLst/>
            <a:gdLst>
              <a:gd name="connsiteX0" fmla="*/ 277525 w 494328"/>
              <a:gd name="connsiteY0" fmla="*/ 292250 h 324036"/>
              <a:gd name="connsiteX1" fmla="*/ 309311 w 494328"/>
              <a:gd name="connsiteY1" fmla="*/ 292250 h 324036"/>
              <a:gd name="connsiteX2" fmla="*/ 309311 w 494328"/>
              <a:gd name="connsiteY2" fmla="*/ 324036 h 324036"/>
              <a:gd name="connsiteX3" fmla="*/ 277525 w 494328"/>
              <a:gd name="connsiteY3" fmla="*/ 324036 h 324036"/>
              <a:gd name="connsiteX4" fmla="*/ 323779 w 494328"/>
              <a:gd name="connsiteY4" fmla="*/ 243541 h 324036"/>
              <a:gd name="connsiteX5" fmla="*/ 355565 w 494328"/>
              <a:gd name="connsiteY5" fmla="*/ 243541 h 324036"/>
              <a:gd name="connsiteX6" fmla="*/ 355565 w 494328"/>
              <a:gd name="connsiteY6" fmla="*/ 275328 h 324036"/>
              <a:gd name="connsiteX7" fmla="*/ 323779 w 494328"/>
              <a:gd name="connsiteY7" fmla="*/ 275328 h 324036"/>
              <a:gd name="connsiteX8" fmla="*/ 277525 w 494328"/>
              <a:gd name="connsiteY8" fmla="*/ 243541 h 324036"/>
              <a:gd name="connsiteX9" fmla="*/ 309311 w 494328"/>
              <a:gd name="connsiteY9" fmla="*/ 243541 h 324036"/>
              <a:gd name="connsiteX10" fmla="*/ 309311 w 494328"/>
              <a:gd name="connsiteY10" fmla="*/ 275328 h 324036"/>
              <a:gd name="connsiteX11" fmla="*/ 277525 w 494328"/>
              <a:gd name="connsiteY11" fmla="*/ 275328 h 324036"/>
              <a:gd name="connsiteX12" fmla="*/ 370033 w 494328"/>
              <a:gd name="connsiteY12" fmla="*/ 194833 h 324036"/>
              <a:gd name="connsiteX13" fmla="*/ 401820 w 494328"/>
              <a:gd name="connsiteY13" fmla="*/ 194833 h 324036"/>
              <a:gd name="connsiteX14" fmla="*/ 401820 w 494328"/>
              <a:gd name="connsiteY14" fmla="*/ 226620 h 324036"/>
              <a:gd name="connsiteX15" fmla="*/ 370033 w 494328"/>
              <a:gd name="connsiteY15" fmla="*/ 226620 h 324036"/>
              <a:gd name="connsiteX16" fmla="*/ 323779 w 494328"/>
              <a:gd name="connsiteY16" fmla="*/ 194833 h 324036"/>
              <a:gd name="connsiteX17" fmla="*/ 355565 w 494328"/>
              <a:gd name="connsiteY17" fmla="*/ 194833 h 324036"/>
              <a:gd name="connsiteX18" fmla="*/ 355565 w 494328"/>
              <a:gd name="connsiteY18" fmla="*/ 226620 h 324036"/>
              <a:gd name="connsiteX19" fmla="*/ 323779 w 494328"/>
              <a:gd name="connsiteY19" fmla="*/ 226620 h 324036"/>
              <a:gd name="connsiteX20" fmla="*/ 277525 w 494328"/>
              <a:gd name="connsiteY20" fmla="*/ 194833 h 324036"/>
              <a:gd name="connsiteX21" fmla="*/ 309311 w 494328"/>
              <a:gd name="connsiteY21" fmla="*/ 194833 h 324036"/>
              <a:gd name="connsiteX22" fmla="*/ 309311 w 494328"/>
              <a:gd name="connsiteY22" fmla="*/ 226620 h 324036"/>
              <a:gd name="connsiteX23" fmla="*/ 277525 w 494328"/>
              <a:gd name="connsiteY23" fmla="*/ 226620 h 324036"/>
              <a:gd name="connsiteX24" fmla="*/ 231271 w 494328"/>
              <a:gd name="connsiteY24" fmla="*/ 194833 h 324036"/>
              <a:gd name="connsiteX25" fmla="*/ 263057 w 494328"/>
              <a:gd name="connsiteY25" fmla="*/ 194833 h 324036"/>
              <a:gd name="connsiteX26" fmla="*/ 263057 w 494328"/>
              <a:gd name="connsiteY26" fmla="*/ 226620 h 324036"/>
              <a:gd name="connsiteX27" fmla="*/ 231271 w 494328"/>
              <a:gd name="connsiteY27" fmla="*/ 226620 h 324036"/>
              <a:gd name="connsiteX28" fmla="*/ 185016 w 494328"/>
              <a:gd name="connsiteY28" fmla="*/ 194833 h 324036"/>
              <a:gd name="connsiteX29" fmla="*/ 216803 w 494328"/>
              <a:gd name="connsiteY29" fmla="*/ 194833 h 324036"/>
              <a:gd name="connsiteX30" fmla="*/ 216803 w 494328"/>
              <a:gd name="connsiteY30" fmla="*/ 226620 h 324036"/>
              <a:gd name="connsiteX31" fmla="*/ 185016 w 494328"/>
              <a:gd name="connsiteY31" fmla="*/ 226620 h 324036"/>
              <a:gd name="connsiteX32" fmla="*/ 138762 w 494328"/>
              <a:gd name="connsiteY32" fmla="*/ 194833 h 324036"/>
              <a:gd name="connsiteX33" fmla="*/ 170549 w 494328"/>
              <a:gd name="connsiteY33" fmla="*/ 194833 h 324036"/>
              <a:gd name="connsiteX34" fmla="*/ 170549 w 494328"/>
              <a:gd name="connsiteY34" fmla="*/ 226620 h 324036"/>
              <a:gd name="connsiteX35" fmla="*/ 138762 w 494328"/>
              <a:gd name="connsiteY35" fmla="*/ 226620 h 324036"/>
              <a:gd name="connsiteX36" fmla="*/ 92508 w 494328"/>
              <a:gd name="connsiteY36" fmla="*/ 194833 h 324036"/>
              <a:gd name="connsiteX37" fmla="*/ 124294 w 494328"/>
              <a:gd name="connsiteY37" fmla="*/ 194833 h 324036"/>
              <a:gd name="connsiteX38" fmla="*/ 124294 w 494328"/>
              <a:gd name="connsiteY38" fmla="*/ 226620 h 324036"/>
              <a:gd name="connsiteX39" fmla="*/ 92508 w 494328"/>
              <a:gd name="connsiteY39" fmla="*/ 226620 h 324036"/>
              <a:gd name="connsiteX40" fmla="*/ 46254 w 494328"/>
              <a:gd name="connsiteY40" fmla="*/ 194833 h 324036"/>
              <a:gd name="connsiteX41" fmla="*/ 78040 w 494328"/>
              <a:gd name="connsiteY41" fmla="*/ 194833 h 324036"/>
              <a:gd name="connsiteX42" fmla="*/ 78040 w 494328"/>
              <a:gd name="connsiteY42" fmla="*/ 226620 h 324036"/>
              <a:gd name="connsiteX43" fmla="*/ 46254 w 494328"/>
              <a:gd name="connsiteY43" fmla="*/ 226620 h 324036"/>
              <a:gd name="connsiteX44" fmla="*/ 0 w 494328"/>
              <a:gd name="connsiteY44" fmla="*/ 194833 h 324036"/>
              <a:gd name="connsiteX45" fmla="*/ 31787 w 494328"/>
              <a:gd name="connsiteY45" fmla="*/ 194833 h 324036"/>
              <a:gd name="connsiteX46" fmla="*/ 31787 w 494328"/>
              <a:gd name="connsiteY46" fmla="*/ 226620 h 324036"/>
              <a:gd name="connsiteX47" fmla="*/ 0 w 494328"/>
              <a:gd name="connsiteY47" fmla="*/ 226620 h 324036"/>
              <a:gd name="connsiteX48" fmla="*/ 416287 w 494328"/>
              <a:gd name="connsiteY48" fmla="*/ 170479 h 324036"/>
              <a:gd name="connsiteX49" fmla="*/ 448074 w 494328"/>
              <a:gd name="connsiteY49" fmla="*/ 170479 h 324036"/>
              <a:gd name="connsiteX50" fmla="*/ 448074 w 494328"/>
              <a:gd name="connsiteY50" fmla="*/ 202266 h 324036"/>
              <a:gd name="connsiteX51" fmla="*/ 416287 w 494328"/>
              <a:gd name="connsiteY51" fmla="*/ 202266 h 324036"/>
              <a:gd name="connsiteX52" fmla="*/ 462542 w 494328"/>
              <a:gd name="connsiteY52" fmla="*/ 146125 h 324036"/>
              <a:gd name="connsiteX53" fmla="*/ 494328 w 494328"/>
              <a:gd name="connsiteY53" fmla="*/ 146125 h 324036"/>
              <a:gd name="connsiteX54" fmla="*/ 494328 w 494328"/>
              <a:gd name="connsiteY54" fmla="*/ 177911 h 324036"/>
              <a:gd name="connsiteX55" fmla="*/ 462542 w 494328"/>
              <a:gd name="connsiteY55" fmla="*/ 177911 h 324036"/>
              <a:gd name="connsiteX56" fmla="*/ 370033 w 494328"/>
              <a:gd name="connsiteY56" fmla="*/ 146125 h 324036"/>
              <a:gd name="connsiteX57" fmla="*/ 401820 w 494328"/>
              <a:gd name="connsiteY57" fmla="*/ 146125 h 324036"/>
              <a:gd name="connsiteX58" fmla="*/ 401820 w 494328"/>
              <a:gd name="connsiteY58" fmla="*/ 177911 h 324036"/>
              <a:gd name="connsiteX59" fmla="*/ 370033 w 494328"/>
              <a:gd name="connsiteY59" fmla="*/ 177911 h 324036"/>
              <a:gd name="connsiteX60" fmla="*/ 323779 w 494328"/>
              <a:gd name="connsiteY60" fmla="*/ 146125 h 324036"/>
              <a:gd name="connsiteX61" fmla="*/ 355565 w 494328"/>
              <a:gd name="connsiteY61" fmla="*/ 146125 h 324036"/>
              <a:gd name="connsiteX62" fmla="*/ 355565 w 494328"/>
              <a:gd name="connsiteY62" fmla="*/ 177911 h 324036"/>
              <a:gd name="connsiteX63" fmla="*/ 323779 w 494328"/>
              <a:gd name="connsiteY63" fmla="*/ 177911 h 324036"/>
              <a:gd name="connsiteX64" fmla="*/ 277525 w 494328"/>
              <a:gd name="connsiteY64" fmla="*/ 146125 h 324036"/>
              <a:gd name="connsiteX65" fmla="*/ 309311 w 494328"/>
              <a:gd name="connsiteY65" fmla="*/ 146125 h 324036"/>
              <a:gd name="connsiteX66" fmla="*/ 309311 w 494328"/>
              <a:gd name="connsiteY66" fmla="*/ 177911 h 324036"/>
              <a:gd name="connsiteX67" fmla="*/ 277525 w 494328"/>
              <a:gd name="connsiteY67" fmla="*/ 177911 h 324036"/>
              <a:gd name="connsiteX68" fmla="*/ 231271 w 494328"/>
              <a:gd name="connsiteY68" fmla="*/ 146125 h 324036"/>
              <a:gd name="connsiteX69" fmla="*/ 263057 w 494328"/>
              <a:gd name="connsiteY69" fmla="*/ 146125 h 324036"/>
              <a:gd name="connsiteX70" fmla="*/ 263057 w 494328"/>
              <a:gd name="connsiteY70" fmla="*/ 177911 h 324036"/>
              <a:gd name="connsiteX71" fmla="*/ 231271 w 494328"/>
              <a:gd name="connsiteY71" fmla="*/ 177911 h 324036"/>
              <a:gd name="connsiteX72" fmla="*/ 185016 w 494328"/>
              <a:gd name="connsiteY72" fmla="*/ 146125 h 324036"/>
              <a:gd name="connsiteX73" fmla="*/ 216803 w 494328"/>
              <a:gd name="connsiteY73" fmla="*/ 146125 h 324036"/>
              <a:gd name="connsiteX74" fmla="*/ 216803 w 494328"/>
              <a:gd name="connsiteY74" fmla="*/ 177911 h 324036"/>
              <a:gd name="connsiteX75" fmla="*/ 185016 w 494328"/>
              <a:gd name="connsiteY75" fmla="*/ 177911 h 324036"/>
              <a:gd name="connsiteX76" fmla="*/ 138762 w 494328"/>
              <a:gd name="connsiteY76" fmla="*/ 146125 h 324036"/>
              <a:gd name="connsiteX77" fmla="*/ 170549 w 494328"/>
              <a:gd name="connsiteY77" fmla="*/ 146125 h 324036"/>
              <a:gd name="connsiteX78" fmla="*/ 170549 w 494328"/>
              <a:gd name="connsiteY78" fmla="*/ 177911 h 324036"/>
              <a:gd name="connsiteX79" fmla="*/ 138762 w 494328"/>
              <a:gd name="connsiteY79" fmla="*/ 177911 h 324036"/>
              <a:gd name="connsiteX80" fmla="*/ 92508 w 494328"/>
              <a:gd name="connsiteY80" fmla="*/ 146125 h 324036"/>
              <a:gd name="connsiteX81" fmla="*/ 124294 w 494328"/>
              <a:gd name="connsiteY81" fmla="*/ 146125 h 324036"/>
              <a:gd name="connsiteX82" fmla="*/ 124294 w 494328"/>
              <a:gd name="connsiteY82" fmla="*/ 177911 h 324036"/>
              <a:gd name="connsiteX83" fmla="*/ 92508 w 494328"/>
              <a:gd name="connsiteY83" fmla="*/ 177911 h 324036"/>
              <a:gd name="connsiteX84" fmla="*/ 46254 w 494328"/>
              <a:gd name="connsiteY84" fmla="*/ 146125 h 324036"/>
              <a:gd name="connsiteX85" fmla="*/ 78040 w 494328"/>
              <a:gd name="connsiteY85" fmla="*/ 146125 h 324036"/>
              <a:gd name="connsiteX86" fmla="*/ 78040 w 494328"/>
              <a:gd name="connsiteY86" fmla="*/ 177911 h 324036"/>
              <a:gd name="connsiteX87" fmla="*/ 46254 w 494328"/>
              <a:gd name="connsiteY87" fmla="*/ 177911 h 324036"/>
              <a:gd name="connsiteX88" fmla="*/ 0 w 494328"/>
              <a:gd name="connsiteY88" fmla="*/ 146125 h 324036"/>
              <a:gd name="connsiteX89" fmla="*/ 31787 w 494328"/>
              <a:gd name="connsiteY89" fmla="*/ 146125 h 324036"/>
              <a:gd name="connsiteX90" fmla="*/ 31787 w 494328"/>
              <a:gd name="connsiteY90" fmla="*/ 177911 h 324036"/>
              <a:gd name="connsiteX91" fmla="*/ 0 w 494328"/>
              <a:gd name="connsiteY91" fmla="*/ 177911 h 324036"/>
              <a:gd name="connsiteX92" fmla="*/ 416287 w 494328"/>
              <a:gd name="connsiteY92" fmla="*/ 121771 h 324036"/>
              <a:gd name="connsiteX93" fmla="*/ 448074 w 494328"/>
              <a:gd name="connsiteY93" fmla="*/ 121771 h 324036"/>
              <a:gd name="connsiteX94" fmla="*/ 448074 w 494328"/>
              <a:gd name="connsiteY94" fmla="*/ 153557 h 324036"/>
              <a:gd name="connsiteX95" fmla="*/ 416287 w 494328"/>
              <a:gd name="connsiteY95" fmla="*/ 153557 h 324036"/>
              <a:gd name="connsiteX96" fmla="*/ 370033 w 494328"/>
              <a:gd name="connsiteY96" fmla="*/ 97417 h 324036"/>
              <a:gd name="connsiteX97" fmla="*/ 401820 w 494328"/>
              <a:gd name="connsiteY97" fmla="*/ 97417 h 324036"/>
              <a:gd name="connsiteX98" fmla="*/ 401820 w 494328"/>
              <a:gd name="connsiteY98" fmla="*/ 129203 h 324036"/>
              <a:gd name="connsiteX99" fmla="*/ 370033 w 494328"/>
              <a:gd name="connsiteY99" fmla="*/ 129203 h 324036"/>
              <a:gd name="connsiteX100" fmla="*/ 323779 w 494328"/>
              <a:gd name="connsiteY100" fmla="*/ 97417 h 324036"/>
              <a:gd name="connsiteX101" fmla="*/ 355565 w 494328"/>
              <a:gd name="connsiteY101" fmla="*/ 97417 h 324036"/>
              <a:gd name="connsiteX102" fmla="*/ 355565 w 494328"/>
              <a:gd name="connsiteY102" fmla="*/ 129203 h 324036"/>
              <a:gd name="connsiteX103" fmla="*/ 323779 w 494328"/>
              <a:gd name="connsiteY103" fmla="*/ 129203 h 324036"/>
              <a:gd name="connsiteX104" fmla="*/ 277525 w 494328"/>
              <a:gd name="connsiteY104" fmla="*/ 97417 h 324036"/>
              <a:gd name="connsiteX105" fmla="*/ 309311 w 494328"/>
              <a:gd name="connsiteY105" fmla="*/ 97417 h 324036"/>
              <a:gd name="connsiteX106" fmla="*/ 309311 w 494328"/>
              <a:gd name="connsiteY106" fmla="*/ 129203 h 324036"/>
              <a:gd name="connsiteX107" fmla="*/ 277525 w 494328"/>
              <a:gd name="connsiteY107" fmla="*/ 129203 h 324036"/>
              <a:gd name="connsiteX108" fmla="*/ 231271 w 494328"/>
              <a:gd name="connsiteY108" fmla="*/ 97417 h 324036"/>
              <a:gd name="connsiteX109" fmla="*/ 263057 w 494328"/>
              <a:gd name="connsiteY109" fmla="*/ 97417 h 324036"/>
              <a:gd name="connsiteX110" fmla="*/ 263057 w 494328"/>
              <a:gd name="connsiteY110" fmla="*/ 129203 h 324036"/>
              <a:gd name="connsiteX111" fmla="*/ 231271 w 494328"/>
              <a:gd name="connsiteY111" fmla="*/ 129203 h 324036"/>
              <a:gd name="connsiteX112" fmla="*/ 185016 w 494328"/>
              <a:gd name="connsiteY112" fmla="*/ 97417 h 324036"/>
              <a:gd name="connsiteX113" fmla="*/ 216803 w 494328"/>
              <a:gd name="connsiteY113" fmla="*/ 97417 h 324036"/>
              <a:gd name="connsiteX114" fmla="*/ 216803 w 494328"/>
              <a:gd name="connsiteY114" fmla="*/ 129203 h 324036"/>
              <a:gd name="connsiteX115" fmla="*/ 185016 w 494328"/>
              <a:gd name="connsiteY115" fmla="*/ 129203 h 324036"/>
              <a:gd name="connsiteX116" fmla="*/ 138762 w 494328"/>
              <a:gd name="connsiteY116" fmla="*/ 97417 h 324036"/>
              <a:gd name="connsiteX117" fmla="*/ 170549 w 494328"/>
              <a:gd name="connsiteY117" fmla="*/ 97417 h 324036"/>
              <a:gd name="connsiteX118" fmla="*/ 170549 w 494328"/>
              <a:gd name="connsiteY118" fmla="*/ 129203 h 324036"/>
              <a:gd name="connsiteX119" fmla="*/ 138762 w 494328"/>
              <a:gd name="connsiteY119" fmla="*/ 129203 h 324036"/>
              <a:gd name="connsiteX120" fmla="*/ 92508 w 494328"/>
              <a:gd name="connsiteY120" fmla="*/ 97417 h 324036"/>
              <a:gd name="connsiteX121" fmla="*/ 124294 w 494328"/>
              <a:gd name="connsiteY121" fmla="*/ 97417 h 324036"/>
              <a:gd name="connsiteX122" fmla="*/ 124294 w 494328"/>
              <a:gd name="connsiteY122" fmla="*/ 129203 h 324036"/>
              <a:gd name="connsiteX123" fmla="*/ 92508 w 494328"/>
              <a:gd name="connsiteY123" fmla="*/ 129203 h 324036"/>
              <a:gd name="connsiteX124" fmla="*/ 46254 w 494328"/>
              <a:gd name="connsiteY124" fmla="*/ 97417 h 324036"/>
              <a:gd name="connsiteX125" fmla="*/ 78040 w 494328"/>
              <a:gd name="connsiteY125" fmla="*/ 97417 h 324036"/>
              <a:gd name="connsiteX126" fmla="*/ 78040 w 494328"/>
              <a:gd name="connsiteY126" fmla="*/ 129203 h 324036"/>
              <a:gd name="connsiteX127" fmla="*/ 46254 w 494328"/>
              <a:gd name="connsiteY127" fmla="*/ 129203 h 324036"/>
              <a:gd name="connsiteX128" fmla="*/ 0 w 494328"/>
              <a:gd name="connsiteY128" fmla="*/ 97417 h 324036"/>
              <a:gd name="connsiteX129" fmla="*/ 31787 w 494328"/>
              <a:gd name="connsiteY129" fmla="*/ 97417 h 324036"/>
              <a:gd name="connsiteX130" fmla="*/ 31787 w 494328"/>
              <a:gd name="connsiteY130" fmla="*/ 129203 h 324036"/>
              <a:gd name="connsiteX131" fmla="*/ 0 w 494328"/>
              <a:gd name="connsiteY131" fmla="*/ 129203 h 324036"/>
              <a:gd name="connsiteX132" fmla="*/ 323779 w 494328"/>
              <a:gd name="connsiteY132" fmla="*/ 48708 h 324036"/>
              <a:gd name="connsiteX133" fmla="*/ 355565 w 494328"/>
              <a:gd name="connsiteY133" fmla="*/ 48708 h 324036"/>
              <a:gd name="connsiteX134" fmla="*/ 355565 w 494328"/>
              <a:gd name="connsiteY134" fmla="*/ 80495 h 324036"/>
              <a:gd name="connsiteX135" fmla="*/ 323779 w 494328"/>
              <a:gd name="connsiteY135" fmla="*/ 80495 h 324036"/>
              <a:gd name="connsiteX136" fmla="*/ 277525 w 494328"/>
              <a:gd name="connsiteY136" fmla="*/ 48708 h 324036"/>
              <a:gd name="connsiteX137" fmla="*/ 309311 w 494328"/>
              <a:gd name="connsiteY137" fmla="*/ 48708 h 324036"/>
              <a:gd name="connsiteX138" fmla="*/ 309311 w 494328"/>
              <a:gd name="connsiteY138" fmla="*/ 80495 h 324036"/>
              <a:gd name="connsiteX139" fmla="*/ 277525 w 494328"/>
              <a:gd name="connsiteY139" fmla="*/ 80495 h 324036"/>
              <a:gd name="connsiteX140" fmla="*/ 277525 w 494328"/>
              <a:gd name="connsiteY140" fmla="*/ 0 h 324036"/>
              <a:gd name="connsiteX141" fmla="*/ 309311 w 494328"/>
              <a:gd name="connsiteY141" fmla="*/ 0 h 324036"/>
              <a:gd name="connsiteX142" fmla="*/ 309311 w 494328"/>
              <a:gd name="connsiteY142" fmla="*/ 31787 h 324036"/>
              <a:gd name="connsiteX143" fmla="*/ 277525 w 494328"/>
              <a:gd name="connsiteY143" fmla="*/ 31787 h 3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94328" h="324036">
                <a:moveTo>
                  <a:pt x="277525" y="292250"/>
                </a:moveTo>
                <a:lnTo>
                  <a:pt x="309311" y="292250"/>
                </a:lnTo>
                <a:lnTo>
                  <a:pt x="309311" y="324036"/>
                </a:lnTo>
                <a:lnTo>
                  <a:pt x="277525" y="324036"/>
                </a:lnTo>
                <a:close/>
                <a:moveTo>
                  <a:pt x="323779" y="243541"/>
                </a:moveTo>
                <a:lnTo>
                  <a:pt x="355565" y="243541"/>
                </a:lnTo>
                <a:lnTo>
                  <a:pt x="355565" y="275328"/>
                </a:lnTo>
                <a:lnTo>
                  <a:pt x="323779" y="275328"/>
                </a:lnTo>
                <a:close/>
                <a:moveTo>
                  <a:pt x="277525" y="243541"/>
                </a:moveTo>
                <a:lnTo>
                  <a:pt x="309311" y="243541"/>
                </a:lnTo>
                <a:lnTo>
                  <a:pt x="309311" y="275328"/>
                </a:lnTo>
                <a:lnTo>
                  <a:pt x="277525" y="275328"/>
                </a:lnTo>
                <a:close/>
                <a:moveTo>
                  <a:pt x="370033" y="194833"/>
                </a:moveTo>
                <a:lnTo>
                  <a:pt x="401820" y="194833"/>
                </a:lnTo>
                <a:lnTo>
                  <a:pt x="401820" y="226620"/>
                </a:lnTo>
                <a:lnTo>
                  <a:pt x="370033" y="226620"/>
                </a:lnTo>
                <a:close/>
                <a:moveTo>
                  <a:pt x="323779" y="194833"/>
                </a:moveTo>
                <a:lnTo>
                  <a:pt x="355565" y="194833"/>
                </a:lnTo>
                <a:lnTo>
                  <a:pt x="355565" y="226620"/>
                </a:lnTo>
                <a:lnTo>
                  <a:pt x="323779" y="226620"/>
                </a:lnTo>
                <a:close/>
                <a:moveTo>
                  <a:pt x="277525" y="194833"/>
                </a:moveTo>
                <a:lnTo>
                  <a:pt x="309311" y="194833"/>
                </a:lnTo>
                <a:lnTo>
                  <a:pt x="309311" y="226620"/>
                </a:lnTo>
                <a:lnTo>
                  <a:pt x="277525" y="226620"/>
                </a:lnTo>
                <a:close/>
                <a:moveTo>
                  <a:pt x="231271" y="194833"/>
                </a:moveTo>
                <a:lnTo>
                  <a:pt x="263057" y="194833"/>
                </a:lnTo>
                <a:lnTo>
                  <a:pt x="263057" y="226620"/>
                </a:lnTo>
                <a:lnTo>
                  <a:pt x="231271" y="226620"/>
                </a:lnTo>
                <a:close/>
                <a:moveTo>
                  <a:pt x="185016" y="194833"/>
                </a:moveTo>
                <a:lnTo>
                  <a:pt x="216803" y="194833"/>
                </a:lnTo>
                <a:lnTo>
                  <a:pt x="216803" y="226620"/>
                </a:lnTo>
                <a:lnTo>
                  <a:pt x="185016" y="226620"/>
                </a:lnTo>
                <a:close/>
                <a:moveTo>
                  <a:pt x="138762" y="194833"/>
                </a:moveTo>
                <a:lnTo>
                  <a:pt x="170549" y="194833"/>
                </a:lnTo>
                <a:lnTo>
                  <a:pt x="170549" y="226620"/>
                </a:lnTo>
                <a:lnTo>
                  <a:pt x="138762" y="226620"/>
                </a:lnTo>
                <a:close/>
                <a:moveTo>
                  <a:pt x="92508" y="194833"/>
                </a:moveTo>
                <a:lnTo>
                  <a:pt x="124294" y="194833"/>
                </a:lnTo>
                <a:lnTo>
                  <a:pt x="124294" y="226620"/>
                </a:lnTo>
                <a:lnTo>
                  <a:pt x="92508" y="226620"/>
                </a:lnTo>
                <a:close/>
                <a:moveTo>
                  <a:pt x="46254" y="194833"/>
                </a:moveTo>
                <a:lnTo>
                  <a:pt x="78040" y="194833"/>
                </a:lnTo>
                <a:lnTo>
                  <a:pt x="78040" y="226620"/>
                </a:lnTo>
                <a:lnTo>
                  <a:pt x="46254" y="226620"/>
                </a:lnTo>
                <a:close/>
                <a:moveTo>
                  <a:pt x="0" y="194833"/>
                </a:moveTo>
                <a:lnTo>
                  <a:pt x="31787" y="194833"/>
                </a:lnTo>
                <a:lnTo>
                  <a:pt x="31787" y="226620"/>
                </a:lnTo>
                <a:lnTo>
                  <a:pt x="0" y="226620"/>
                </a:lnTo>
                <a:close/>
                <a:moveTo>
                  <a:pt x="416287" y="170479"/>
                </a:moveTo>
                <a:lnTo>
                  <a:pt x="448074" y="170479"/>
                </a:lnTo>
                <a:lnTo>
                  <a:pt x="448074" y="202266"/>
                </a:lnTo>
                <a:lnTo>
                  <a:pt x="416287" y="202266"/>
                </a:lnTo>
                <a:close/>
                <a:moveTo>
                  <a:pt x="462542" y="146125"/>
                </a:moveTo>
                <a:lnTo>
                  <a:pt x="494328" y="146125"/>
                </a:lnTo>
                <a:lnTo>
                  <a:pt x="494328" y="177911"/>
                </a:lnTo>
                <a:lnTo>
                  <a:pt x="462542" y="177911"/>
                </a:lnTo>
                <a:close/>
                <a:moveTo>
                  <a:pt x="370033" y="146125"/>
                </a:moveTo>
                <a:lnTo>
                  <a:pt x="401820" y="146125"/>
                </a:lnTo>
                <a:lnTo>
                  <a:pt x="401820" y="177911"/>
                </a:lnTo>
                <a:lnTo>
                  <a:pt x="370033" y="177911"/>
                </a:lnTo>
                <a:close/>
                <a:moveTo>
                  <a:pt x="323779" y="146125"/>
                </a:moveTo>
                <a:lnTo>
                  <a:pt x="355565" y="146125"/>
                </a:lnTo>
                <a:lnTo>
                  <a:pt x="355565" y="177911"/>
                </a:lnTo>
                <a:lnTo>
                  <a:pt x="323779" y="177911"/>
                </a:lnTo>
                <a:close/>
                <a:moveTo>
                  <a:pt x="277525" y="146125"/>
                </a:moveTo>
                <a:lnTo>
                  <a:pt x="309311" y="146125"/>
                </a:lnTo>
                <a:lnTo>
                  <a:pt x="309311" y="177911"/>
                </a:lnTo>
                <a:lnTo>
                  <a:pt x="277525" y="177911"/>
                </a:lnTo>
                <a:close/>
                <a:moveTo>
                  <a:pt x="231271" y="146125"/>
                </a:moveTo>
                <a:lnTo>
                  <a:pt x="263057" y="146125"/>
                </a:lnTo>
                <a:lnTo>
                  <a:pt x="263057" y="177911"/>
                </a:lnTo>
                <a:lnTo>
                  <a:pt x="231271" y="177911"/>
                </a:lnTo>
                <a:close/>
                <a:moveTo>
                  <a:pt x="185016" y="146125"/>
                </a:moveTo>
                <a:lnTo>
                  <a:pt x="216803" y="146125"/>
                </a:lnTo>
                <a:lnTo>
                  <a:pt x="216803" y="177911"/>
                </a:lnTo>
                <a:lnTo>
                  <a:pt x="185016" y="177911"/>
                </a:lnTo>
                <a:close/>
                <a:moveTo>
                  <a:pt x="138762" y="146125"/>
                </a:moveTo>
                <a:lnTo>
                  <a:pt x="170549" y="146125"/>
                </a:lnTo>
                <a:lnTo>
                  <a:pt x="170549" y="177911"/>
                </a:lnTo>
                <a:lnTo>
                  <a:pt x="138762" y="177911"/>
                </a:lnTo>
                <a:close/>
                <a:moveTo>
                  <a:pt x="92508" y="146125"/>
                </a:moveTo>
                <a:lnTo>
                  <a:pt x="124294" y="146125"/>
                </a:lnTo>
                <a:lnTo>
                  <a:pt x="124294" y="177911"/>
                </a:lnTo>
                <a:lnTo>
                  <a:pt x="92508" y="177911"/>
                </a:lnTo>
                <a:close/>
                <a:moveTo>
                  <a:pt x="46254" y="146125"/>
                </a:moveTo>
                <a:lnTo>
                  <a:pt x="78040" y="146125"/>
                </a:lnTo>
                <a:lnTo>
                  <a:pt x="78040" y="177911"/>
                </a:lnTo>
                <a:lnTo>
                  <a:pt x="46254" y="177911"/>
                </a:lnTo>
                <a:close/>
                <a:moveTo>
                  <a:pt x="0" y="146125"/>
                </a:moveTo>
                <a:lnTo>
                  <a:pt x="31787" y="146125"/>
                </a:lnTo>
                <a:lnTo>
                  <a:pt x="31787" y="177911"/>
                </a:lnTo>
                <a:lnTo>
                  <a:pt x="0" y="177911"/>
                </a:lnTo>
                <a:close/>
                <a:moveTo>
                  <a:pt x="416287" y="121771"/>
                </a:moveTo>
                <a:lnTo>
                  <a:pt x="448074" y="121771"/>
                </a:lnTo>
                <a:lnTo>
                  <a:pt x="448074" y="153557"/>
                </a:lnTo>
                <a:lnTo>
                  <a:pt x="416287" y="153557"/>
                </a:lnTo>
                <a:close/>
                <a:moveTo>
                  <a:pt x="370033" y="97417"/>
                </a:moveTo>
                <a:lnTo>
                  <a:pt x="401820" y="97417"/>
                </a:lnTo>
                <a:lnTo>
                  <a:pt x="401820" y="129203"/>
                </a:lnTo>
                <a:lnTo>
                  <a:pt x="370033" y="129203"/>
                </a:lnTo>
                <a:close/>
                <a:moveTo>
                  <a:pt x="323779" y="97417"/>
                </a:moveTo>
                <a:lnTo>
                  <a:pt x="355565" y="97417"/>
                </a:lnTo>
                <a:lnTo>
                  <a:pt x="355565" y="129203"/>
                </a:lnTo>
                <a:lnTo>
                  <a:pt x="323779" y="129203"/>
                </a:lnTo>
                <a:close/>
                <a:moveTo>
                  <a:pt x="277525" y="97417"/>
                </a:moveTo>
                <a:lnTo>
                  <a:pt x="309311" y="97417"/>
                </a:lnTo>
                <a:lnTo>
                  <a:pt x="309311" y="129203"/>
                </a:lnTo>
                <a:lnTo>
                  <a:pt x="277525" y="129203"/>
                </a:lnTo>
                <a:close/>
                <a:moveTo>
                  <a:pt x="231271" y="97417"/>
                </a:moveTo>
                <a:lnTo>
                  <a:pt x="263057" y="97417"/>
                </a:lnTo>
                <a:lnTo>
                  <a:pt x="263057" y="129203"/>
                </a:lnTo>
                <a:lnTo>
                  <a:pt x="231271" y="129203"/>
                </a:lnTo>
                <a:close/>
                <a:moveTo>
                  <a:pt x="185016" y="97417"/>
                </a:moveTo>
                <a:lnTo>
                  <a:pt x="216803" y="97417"/>
                </a:lnTo>
                <a:lnTo>
                  <a:pt x="216803" y="129203"/>
                </a:lnTo>
                <a:lnTo>
                  <a:pt x="185016" y="129203"/>
                </a:lnTo>
                <a:close/>
                <a:moveTo>
                  <a:pt x="138762" y="97417"/>
                </a:moveTo>
                <a:lnTo>
                  <a:pt x="170549" y="97417"/>
                </a:lnTo>
                <a:lnTo>
                  <a:pt x="170549" y="129203"/>
                </a:lnTo>
                <a:lnTo>
                  <a:pt x="138762" y="129203"/>
                </a:lnTo>
                <a:close/>
                <a:moveTo>
                  <a:pt x="92508" y="97417"/>
                </a:moveTo>
                <a:lnTo>
                  <a:pt x="124294" y="97417"/>
                </a:lnTo>
                <a:lnTo>
                  <a:pt x="124294" y="129203"/>
                </a:lnTo>
                <a:lnTo>
                  <a:pt x="92508" y="129203"/>
                </a:lnTo>
                <a:close/>
                <a:moveTo>
                  <a:pt x="46254" y="97417"/>
                </a:moveTo>
                <a:lnTo>
                  <a:pt x="78040" y="97417"/>
                </a:lnTo>
                <a:lnTo>
                  <a:pt x="78040" y="129203"/>
                </a:lnTo>
                <a:lnTo>
                  <a:pt x="46254" y="129203"/>
                </a:lnTo>
                <a:close/>
                <a:moveTo>
                  <a:pt x="0" y="97417"/>
                </a:moveTo>
                <a:lnTo>
                  <a:pt x="31787" y="97417"/>
                </a:lnTo>
                <a:lnTo>
                  <a:pt x="31787" y="129203"/>
                </a:lnTo>
                <a:lnTo>
                  <a:pt x="0" y="129203"/>
                </a:lnTo>
                <a:close/>
                <a:moveTo>
                  <a:pt x="323779" y="48708"/>
                </a:moveTo>
                <a:lnTo>
                  <a:pt x="355565" y="48708"/>
                </a:lnTo>
                <a:lnTo>
                  <a:pt x="355565" y="80495"/>
                </a:lnTo>
                <a:lnTo>
                  <a:pt x="323779" y="80495"/>
                </a:lnTo>
                <a:close/>
                <a:moveTo>
                  <a:pt x="277525" y="48708"/>
                </a:moveTo>
                <a:lnTo>
                  <a:pt x="309311" y="48708"/>
                </a:lnTo>
                <a:lnTo>
                  <a:pt x="309311" y="80495"/>
                </a:lnTo>
                <a:lnTo>
                  <a:pt x="277525" y="80495"/>
                </a:lnTo>
                <a:close/>
                <a:moveTo>
                  <a:pt x="277525" y="0"/>
                </a:moveTo>
                <a:lnTo>
                  <a:pt x="309311" y="0"/>
                </a:lnTo>
                <a:lnTo>
                  <a:pt x="309311" y="31787"/>
                </a:lnTo>
                <a:lnTo>
                  <a:pt x="277525" y="31787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6835973" y="5655741"/>
            <a:ext cx="663575" cy="1905000"/>
          </a:xfrm>
          <a:custGeom>
            <a:avLst/>
            <a:gdLst>
              <a:gd name="T0" fmla="*/ 627762 w 2355"/>
              <a:gd name="T1" fmla="*/ 1905000 h 6754"/>
              <a:gd name="T2" fmla="*/ 627762 w 2355"/>
              <a:gd name="T3" fmla="*/ 1386301 h 6754"/>
              <a:gd name="T4" fmla="*/ 423302 w 2355"/>
              <a:gd name="T5" fmla="*/ 1218196 h 6754"/>
              <a:gd name="T6" fmla="*/ 423302 w 2355"/>
              <a:gd name="T7" fmla="*/ 477801 h 6754"/>
              <a:gd name="T8" fmla="*/ 664142 w 2355"/>
              <a:gd name="T9" fmla="*/ 565802 h 6754"/>
              <a:gd name="T10" fmla="*/ 331930 w 2355"/>
              <a:gd name="T11" fmla="*/ 0 h 6754"/>
              <a:gd name="T12" fmla="*/ 0 w 2355"/>
              <a:gd name="T13" fmla="*/ 565802 h 6754"/>
              <a:gd name="T14" fmla="*/ 240276 w 2355"/>
              <a:gd name="T15" fmla="*/ 477801 h 6754"/>
              <a:gd name="T16" fmla="*/ 240276 w 2355"/>
              <a:gd name="T17" fmla="*/ 1218196 h 6754"/>
              <a:gd name="T18" fmla="*/ 36380 w 2355"/>
              <a:gd name="T19" fmla="*/ 1386301 h 6754"/>
              <a:gd name="T20" fmla="*/ 36380 w 2355"/>
              <a:gd name="T21" fmla="*/ 1905000 h 6754"/>
              <a:gd name="T22" fmla="*/ 331930 w 2355"/>
              <a:gd name="T23" fmla="*/ 1674279 h 6754"/>
              <a:gd name="T24" fmla="*/ 627762 w 2355"/>
              <a:gd name="T25" fmla="*/ 1905000 h 67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55" h="6754">
                <a:moveTo>
                  <a:pt x="2226" y="6754"/>
                </a:moveTo>
                <a:lnTo>
                  <a:pt x="2226" y="4915"/>
                </a:lnTo>
                <a:lnTo>
                  <a:pt x="1501" y="4319"/>
                </a:lnTo>
                <a:lnTo>
                  <a:pt x="1501" y="1694"/>
                </a:lnTo>
                <a:lnTo>
                  <a:pt x="2355" y="2006"/>
                </a:lnTo>
                <a:lnTo>
                  <a:pt x="1177" y="0"/>
                </a:lnTo>
                <a:lnTo>
                  <a:pt x="0" y="2006"/>
                </a:lnTo>
                <a:lnTo>
                  <a:pt x="852" y="1694"/>
                </a:lnTo>
                <a:lnTo>
                  <a:pt x="852" y="4319"/>
                </a:lnTo>
                <a:lnTo>
                  <a:pt x="129" y="4915"/>
                </a:lnTo>
                <a:lnTo>
                  <a:pt x="129" y="6754"/>
                </a:lnTo>
                <a:lnTo>
                  <a:pt x="1177" y="5936"/>
                </a:lnTo>
                <a:lnTo>
                  <a:pt x="2226" y="675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KSO_Shape"/>
          <p:cNvSpPr/>
          <p:nvPr/>
        </p:nvSpPr>
        <p:spPr>
          <a:xfrm>
            <a:off x="9034661" y="5655741"/>
            <a:ext cx="1905000" cy="1905000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327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SO_Shape"/>
          <p:cNvSpPr>
            <a:spLocks/>
          </p:cNvSpPr>
          <p:nvPr/>
        </p:nvSpPr>
        <p:spPr bwMode="auto">
          <a:xfrm>
            <a:off x="1353450" y="1503260"/>
            <a:ext cx="1793875" cy="1800225"/>
          </a:xfrm>
          <a:custGeom>
            <a:avLst/>
            <a:gdLst>
              <a:gd name="T0" fmla="*/ 128353 w 7802"/>
              <a:gd name="T1" fmla="*/ 1353921 h 7827"/>
              <a:gd name="T2" fmla="*/ 0 w 7802"/>
              <a:gd name="T3" fmla="*/ 1231548 h 7827"/>
              <a:gd name="T4" fmla="*/ 327324 w 7802"/>
              <a:gd name="T5" fmla="*/ 903534 h 7827"/>
              <a:gd name="T6" fmla="*/ 0 w 7802"/>
              <a:gd name="T7" fmla="*/ 576210 h 7827"/>
              <a:gd name="T8" fmla="*/ 128353 w 7802"/>
              <a:gd name="T9" fmla="*/ 454297 h 7827"/>
              <a:gd name="T10" fmla="*/ 576440 w 7802"/>
              <a:gd name="T11" fmla="*/ 900774 h 7827"/>
              <a:gd name="T12" fmla="*/ 128353 w 7802"/>
              <a:gd name="T13" fmla="*/ 1353921 h 7827"/>
              <a:gd name="T14" fmla="*/ 128353 w 7802"/>
              <a:gd name="T15" fmla="*/ 1353921 h 7827"/>
              <a:gd name="T16" fmla="*/ 1350240 w 7802"/>
              <a:gd name="T17" fmla="*/ 129503 h 7827"/>
              <a:gd name="T18" fmla="*/ 896633 w 7802"/>
              <a:gd name="T19" fmla="*/ 584721 h 7827"/>
              <a:gd name="T20" fmla="*/ 433365 w 7802"/>
              <a:gd name="T21" fmla="*/ 129503 h 7827"/>
              <a:gd name="T22" fmla="*/ 564479 w 7802"/>
              <a:gd name="T23" fmla="*/ 0 h 7827"/>
              <a:gd name="T24" fmla="*/ 895023 w 7802"/>
              <a:gd name="T25" fmla="*/ 331234 h 7827"/>
              <a:gd name="T26" fmla="*/ 1225797 w 7802"/>
              <a:gd name="T27" fmla="*/ 0 h 7827"/>
              <a:gd name="T28" fmla="*/ 1350240 w 7802"/>
              <a:gd name="T29" fmla="*/ 129503 h 7827"/>
              <a:gd name="T30" fmla="*/ 1350240 w 7802"/>
              <a:gd name="T31" fmla="*/ 129503 h 7827"/>
              <a:gd name="T32" fmla="*/ 444866 w 7802"/>
              <a:gd name="T33" fmla="*/ 1671584 h 7827"/>
              <a:gd name="T34" fmla="*/ 892262 w 7802"/>
              <a:gd name="T35" fmla="*/ 1221657 h 7827"/>
              <a:gd name="T36" fmla="*/ 1341499 w 7802"/>
              <a:gd name="T37" fmla="*/ 1671584 h 7827"/>
              <a:gd name="T38" fmla="*/ 1217516 w 7802"/>
              <a:gd name="T39" fmla="*/ 1800397 h 7827"/>
              <a:gd name="T40" fmla="*/ 894103 w 7802"/>
              <a:gd name="T41" fmla="*/ 1475603 h 7827"/>
              <a:gd name="T42" fmla="*/ 569309 w 7802"/>
              <a:gd name="T43" fmla="*/ 1800397 h 7827"/>
              <a:gd name="T44" fmla="*/ 444866 w 7802"/>
              <a:gd name="T45" fmla="*/ 1671584 h 7827"/>
              <a:gd name="T46" fmla="*/ 444866 w 7802"/>
              <a:gd name="T47" fmla="*/ 1671584 h 7827"/>
              <a:gd name="T48" fmla="*/ 1666293 w 7802"/>
              <a:gd name="T49" fmla="*/ 1353921 h 7827"/>
              <a:gd name="T50" fmla="*/ 1217516 w 7802"/>
              <a:gd name="T51" fmla="*/ 900774 h 7827"/>
              <a:gd name="T52" fmla="*/ 1666293 w 7802"/>
              <a:gd name="T53" fmla="*/ 453147 h 7827"/>
              <a:gd name="T54" fmla="*/ 1794646 w 7802"/>
              <a:gd name="T55" fmla="*/ 576210 h 7827"/>
              <a:gd name="T56" fmla="*/ 1467092 w 7802"/>
              <a:gd name="T57" fmla="*/ 903534 h 7827"/>
              <a:gd name="T58" fmla="*/ 1794646 w 7802"/>
              <a:gd name="T59" fmla="*/ 1231548 h 7827"/>
              <a:gd name="T60" fmla="*/ 1666293 w 7802"/>
              <a:gd name="T61" fmla="*/ 1353921 h 7827"/>
              <a:gd name="T62" fmla="*/ 1666293 w 7802"/>
              <a:gd name="T63" fmla="*/ 1353921 h 782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802" h="7827">
                <a:moveTo>
                  <a:pt x="558" y="5886"/>
                </a:moveTo>
                <a:lnTo>
                  <a:pt x="0" y="5354"/>
                </a:lnTo>
                <a:lnTo>
                  <a:pt x="1423" y="3928"/>
                </a:lnTo>
                <a:lnTo>
                  <a:pt x="0" y="2505"/>
                </a:lnTo>
                <a:lnTo>
                  <a:pt x="558" y="1975"/>
                </a:lnTo>
                <a:lnTo>
                  <a:pt x="2506" y="3916"/>
                </a:lnTo>
                <a:lnTo>
                  <a:pt x="558" y="5886"/>
                </a:lnTo>
                <a:close/>
                <a:moveTo>
                  <a:pt x="5870" y="563"/>
                </a:moveTo>
                <a:lnTo>
                  <a:pt x="3898" y="2542"/>
                </a:lnTo>
                <a:lnTo>
                  <a:pt x="1884" y="563"/>
                </a:lnTo>
                <a:lnTo>
                  <a:pt x="2454" y="0"/>
                </a:lnTo>
                <a:lnTo>
                  <a:pt x="3891" y="1440"/>
                </a:lnTo>
                <a:lnTo>
                  <a:pt x="5329" y="0"/>
                </a:lnTo>
                <a:lnTo>
                  <a:pt x="5870" y="563"/>
                </a:lnTo>
                <a:close/>
                <a:moveTo>
                  <a:pt x="1934" y="7267"/>
                </a:moveTo>
                <a:lnTo>
                  <a:pt x="3879" y="5311"/>
                </a:lnTo>
                <a:lnTo>
                  <a:pt x="5832" y="7267"/>
                </a:lnTo>
                <a:lnTo>
                  <a:pt x="5293" y="7827"/>
                </a:lnTo>
                <a:lnTo>
                  <a:pt x="3887" y="6415"/>
                </a:lnTo>
                <a:lnTo>
                  <a:pt x="2475" y="7827"/>
                </a:lnTo>
                <a:lnTo>
                  <a:pt x="1934" y="7267"/>
                </a:lnTo>
                <a:close/>
                <a:moveTo>
                  <a:pt x="7244" y="5886"/>
                </a:moveTo>
                <a:lnTo>
                  <a:pt x="5293" y="3916"/>
                </a:lnTo>
                <a:lnTo>
                  <a:pt x="7244" y="1970"/>
                </a:lnTo>
                <a:lnTo>
                  <a:pt x="7802" y="2505"/>
                </a:lnTo>
                <a:lnTo>
                  <a:pt x="6378" y="3928"/>
                </a:lnTo>
                <a:lnTo>
                  <a:pt x="7802" y="5354"/>
                </a:lnTo>
                <a:lnTo>
                  <a:pt x="7244" y="5886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4329760" y="1673122"/>
            <a:ext cx="1800225" cy="1460500"/>
          </a:xfrm>
          <a:custGeom>
            <a:avLst/>
            <a:gdLst>
              <a:gd name="T0" fmla="*/ 449778 w 13325476"/>
              <a:gd name="T1" fmla="*/ 465006 h 10807700"/>
              <a:gd name="T2" fmla="*/ 674988 w 13325476"/>
              <a:gd name="T3" fmla="*/ 465006 h 10807700"/>
              <a:gd name="T4" fmla="*/ 916499 w 13325476"/>
              <a:gd name="T5" fmla="*/ 721746 h 10807700"/>
              <a:gd name="T6" fmla="*/ 674988 w 13325476"/>
              <a:gd name="T7" fmla="*/ 1026531 h 10807700"/>
              <a:gd name="T8" fmla="*/ 449778 w 13325476"/>
              <a:gd name="T9" fmla="*/ 1026531 h 10807700"/>
              <a:gd name="T10" fmla="*/ 643030 w 13325476"/>
              <a:gd name="T11" fmla="*/ 834351 h 10807700"/>
              <a:gd name="T12" fmla="*/ 0 w 13325476"/>
              <a:gd name="T13" fmla="*/ 834351 h 10807700"/>
              <a:gd name="T14" fmla="*/ 0 w 13325476"/>
              <a:gd name="T15" fmla="*/ 673487 h 10807700"/>
              <a:gd name="T16" fmla="*/ 643030 w 13325476"/>
              <a:gd name="T17" fmla="*/ 673487 h 10807700"/>
              <a:gd name="T18" fmla="*/ 514338 w 13325476"/>
              <a:gd name="T19" fmla="*/ 0 h 10807700"/>
              <a:gd name="T20" fmla="*/ 594985 w 13325476"/>
              <a:gd name="T21" fmla="*/ 0 h 10807700"/>
              <a:gd name="T22" fmla="*/ 1720179 w 13325476"/>
              <a:gd name="T23" fmla="*/ 0 h 10807700"/>
              <a:gd name="T24" fmla="*/ 1800397 w 13325476"/>
              <a:gd name="T25" fmla="*/ 0 h 10807700"/>
              <a:gd name="T26" fmla="*/ 1800397 w 13325476"/>
              <a:gd name="T27" fmla="*/ 80003 h 10807700"/>
              <a:gd name="T28" fmla="*/ 1800397 w 13325476"/>
              <a:gd name="T29" fmla="*/ 1395876 h 10807700"/>
              <a:gd name="T30" fmla="*/ 1800397 w 13325476"/>
              <a:gd name="T31" fmla="*/ 1460222 h 10807700"/>
              <a:gd name="T32" fmla="*/ 1720179 w 13325476"/>
              <a:gd name="T33" fmla="*/ 1460222 h 10807700"/>
              <a:gd name="T34" fmla="*/ 610642 w 13325476"/>
              <a:gd name="T35" fmla="*/ 1460222 h 10807700"/>
              <a:gd name="T36" fmla="*/ 530424 w 13325476"/>
              <a:gd name="T37" fmla="*/ 1460222 h 10807700"/>
              <a:gd name="T38" fmla="*/ 530424 w 13325476"/>
              <a:gd name="T39" fmla="*/ 1395876 h 10807700"/>
              <a:gd name="T40" fmla="*/ 530424 w 13325476"/>
              <a:gd name="T41" fmla="*/ 1187396 h 10807700"/>
              <a:gd name="T42" fmla="*/ 691289 w 13325476"/>
              <a:gd name="T43" fmla="*/ 1187396 h 10807700"/>
              <a:gd name="T44" fmla="*/ 691289 w 13325476"/>
              <a:gd name="T45" fmla="*/ 1315658 h 10807700"/>
              <a:gd name="T46" fmla="*/ 1639532 w 13325476"/>
              <a:gd name="T47" fmla="*/ 1315658 h 10807700"/>
              <a:gd name="T48" fmla="*/ 1639532 w 13325476"/>
              <a:gd name="T49" fmla="*/ 144564 h 10807700"/>
              <a:gd name="T50" fmla="*/ 674988 w 13325476"/>
              <a:gd name="T51" fmla="*/ 144564 h 10807700"/>
              <a:gd name="T52" fmla="*/ 674988 w 13325476"/>
              <a:gd name="T53" fmla="*/ 304785 h 10807700"/>
              <a:gd name="T54" fmla="*/ 514338 w 13325476"/>
              <a:gd name="T55" fmla="*/ 304785 h 10807700"/>
              <a:gd name="T56" fmla="*/ 514338 w 13325476"/>
              <a:gd name="T57" fmla="*/ 80003 h 108077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3325476" h="10807700">
                <a:moveTo>
                  <a:pt x="3328988" y="3441700"/>
                </a:moveTo>
                <a:lnTo>
                  <a:pt x="4995863" y="3441700"/>
                </a:lnTo>
                <a:lnTo>
                  <a:pt x="6783388" y="5341938"/>
                </a:lnTo>
                <a:lnTo>
                  <a:pt x="4995863" y="7597775"/>
                </a:lnTo>
                <a:lnTo>
                  <a:pt x="3328988" y="7597775"/>
                </a:lnTo>
                <a:lnTo>
                  <a:pt x="4759326" y="6175375"/>
                </a:lnTo>
                <a:lnTo>
                  <a:pt x="0" y="6175375"/>
                </a:lnTo>
                <a:lnTo>
                  <a:pt x="0" y="4984750"/>
                </a:lnTo>
                <a:lnTo>
                  <a:pt x="4759326" y="4984750"/>
                </a:lnTo>
                <a:lnTo>
                  <a:pt x="3328988" y="3441700"/>
                </a:lnTo>
                <a:close/>
                <a:moveTo>
                  <a:pt x="3806825" y="0"/>
                </a:moveTo>
                <a:lnTo>
                  <a:pt x="4403725" y="0"/>
                </a:lnTo>
                <a:lnTo>
                  <a:pt x="12731751" y="0"/>
                </a:lnTo>
                <a:lnTo>
                  <a:pt x="13325476" y="0"/>
                </a:lnTo>
                <a:lnTo>
                  <a:pt x="13325476" y="592138"/>
                </a:lnTo>
                <a:lnTo>
                  <a:pt x="13325476" y="10331450"/>
                </a:lnTo>
                <a:lnTo>
                  <a:pt x="13325476" y="10807700"/>
                </a:lnTo>
                <a:lnTo>
                  <a:pt x="12731751" y="10807700"/>
                </a:lnTo>
                <a:lnTo>
                  <a:pt x="4519613" y="10807700"/>
                </a:lnTo>
                <a:lnTo>
                  <a:pt x="3925888" y="10807700"/>
                </a:lnTo>
                <a:lnTo>
                  <a:pt x="3925888" y="10331450"/>
                </a:lnTo>
                <a:lnTo>
                  <a:pt x="3925888" y="8788400"/>
                </a:lnTo>
                <a:lnTo>
                  <a:pt x="5116513" y="8788400"/>
                </a:lnTo>
                <a:lnTo>
                  <a:pt x="5116513" y="9737725"/>
                </a:lnTo>
                <a:lnTo>
                  <a:pt x="12134851" y="9737725"/>
                </a:lnTo>
                <a:lnTo>
                  <a:pt x="12134851" y="1069975"/>
                </a:lnTo>
                <a:lnTo>
                  <a:pt x="4995863" y="1069975"/>
                </a:lnTo>
                <a:lnTo>
                  <a:pt x="4995863" y="2255838"/>
                </a:lnTo>
                <a:lnTo>
                  <a:pt x="3806825" y="2255838"/>
                </a:lnTo>
                <a:lnTo>
                  <a:pt x="3806825" y="592138"/>
                </a:lnTo>
                <a:lnTo>
                  <a:pt x="3806825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7312421" y="1519135"/>
            <a:ext cx="1905000" cy="1784350"/>
          </a:xfrm>
          <a:custGeom>
            <a:avLst/>
            <a:gdLst>
              <a:gd name="T0" fmla="*/ 667826467 w 4564"/>
              <a:gd name="T1" fmla="*/ 668287109 h 4272"/>
              <a:gd name="T2" fmla="*/ 667826467 w 4564"/>
              <a:gd name="T3" fmla="*/ 668287109 h 4272"/>
              <a:gd name="T4" fmla="*/ 667826467 w 4564"/>
              <a:gd name="T5" fmla="*/ 668287109 h 4272"/>
              <a:gd name="T6" fmla="*/ 667826467 w 4564"/>
              <a:gd name="T7" fmla="*/ 668287109 h 4272"/>
              <a:gd name="T8" fmla="*/ 667826467 w 4564"/>
              <a:gd name="T9" fmla="*/ 668287109 h 4272"/>
              <a:gd name="T10" fmla="*/ 667826467 w 4564"/>
              <a:gd name="T11" fmla="*/ 668287109 h 4272"/>
              <a:gd name="T12" fmla="*/ 667826467 w 4564"/>
              <a:gd name="T13" fmla="*/ 668287109 h 4272"/>
              <a:gd name="T14" fmla="*/ 667826467 w 4564"/>
              <a:gd name="T15" fmla="*/ 668287109 h 4272"/>
              <a:gd name="T16" fmla="*/ 667826467 w 4564"/>
              <a:gd name="T17" fmla="*/ 668287109 h 4272"/>
              <a:gd name="T18" fmla="*/ 667826467 w 4564"/>
              <a:gd name="T19" fmla="*/ 668287109 h 4272"/>
              <a:gd name="T20" fmla="*/ 667826467 w 4564"/>
              <a:gd name="T21" fmla="*/ 668287109 h 4272"/>
              <a:gd name="T22" fmla="*/ 667826467 w 4564"/>
              <a:gd name="T23" fmla="*/ 668287109 h 4272"/>
              <a:gd name="T24" fmla="*/ 667826467 w 4564"/>
              <a:gd name="T25" fmla="*/ 668287109 h 4272"/>
              <a:gd name="T26" fmla="*/ 667826467 w 4564"/>
              <a:gd name="T27" fmla="*/ 668287109 h 4272"/>
              <a:gd name="T28" fmla="*/ 667826467 w 4564"/>
              <a:gd name="T29" fmla="*/ 668287109 h 4272"/>
              <a:gd name="T30" fmla="*/ 667826467 w 4564"/>
              <a:gd name="T31" fmla="*/ 668287109 h 4272"/>
              <a:gd name="T32" fmla="*/ 667826467 w 4564"/>
              <a:gd name="T33" fmla="*/ 668287109 h 4272"/>
              <a:gd name="T34" fmla="*/ 667826467 w 4564"/>
              <a:gd name="T35" fmla="*/ 668287109 h 4272"/>
              <a:gd name="T36" fmla="*/ 667826467 w 4564"/>
              <a:gd name="T37" fmla="*/ 668287109 h 4272"/>
              <a:gd name="T38" fmla="*/ 667826467 w 4564"/>
              <a:gd name="T39" fmla="*/ 668287109 h 4272"/>
              <a:gd name="T40" fmla="*/ 667826467 w 4564"/>
              <a:gd name="T41" fmla="*/ 668287109 h 4272"/>
              <a:gd name="T42" fmla="*/ 667826467 w 4564"/>
              <a:gd name="T43" fmla="*/ 668287109 h 4272"/>
              <a:gd name="T44" fmla="*/ 667826467 w 4564"/>
              <a:gd name="T45" fmla="*/ 668287109 h 4272"/>
              <a:gd name="T46" fmla="*/ 667826467 w 4564"/>
              <a:gd name="T47" fmla="*/ 668287109 h 4272"/>
              <a:gd name="T48" fmla="*/ 667826467 w 4564"/>
              <a:gd name="T49" fmla="*/ 668287109 h 4272"/>
              <a:gd name="T50" fmla="*/ 667826467 w 4564"/>
              <a:gd name="T51" fmla="*/ 668287109 h 4272"/>
              <a:gd name="T52" fmla="*/ 667826467 w 4564"/>
              <a:gd name="T53" fmla="*/ 668287109 h 4272"/>
              <a:gd name="T54" fmla="*/ 667826467 w 4564"/>
              <a:gd name="T55" fmla="*/ 668287109 h 4272"/>
              <a:gd name="T56" fmla="*/ 667826467 w 4564"/>
              <a:gd name="T57" fmla="*/ 668287109 h 4272"/>
              <a:gd name="T58" fmla="*/ 667826467 w 4564"/>
              <a:gd name="T59" fmla="*/ 668287109 h 4272"/>
              <a:gd name="T60" fmla="*/ 667826467 w 4564"/>
              <a:gd name="T61" fmla="*/ 668287109 h 4272"/>
              <a:gd name="T62" fmla="*/ 667826467 w 4564"/>
              <a:gd name="T63" fmla="*/ 668287109 h 4272"/>
              <a:gd name="T64" fmla="*/ 667826467 w 4564"/>
              <a:gd name="T65" fmla="*/ 668287109 h 4272"/>
              <a:gd name="T66" fmla="*/ 667826467 w 4564"/>
              <a:gd name="T67" fmla="*/ 668287109 h 4272"/>
              <a:gd name="T68" fmla="*/ 667826467 w 4564"/>
              <a:gd name="T69" fmla="*/ 668287109 h 4272"/>
              <a:gd name="T70" fmla="*/ 667826467 w 4564"/>
              <a:gd name="T71" fmla="*/ 668287109 h 4272"/>
              <a:gd name="T72" fmla="*/ 667826467 w 4564"/>
              <a:gd name="T73" fmla="*/ 668287109 h 4272"/>
              <a:gd name="T74" fmla="*/ 667826467 w 4564"/>
              <a:gd name="T75" fmla="*/ 668287109 h 4272"/>
              <a:gd name="T76" fmla="*/ 667826467 w 4564"/>
              <a:gd name="T77" fmla="*/ 668287109 h 4272"/>
              <a:gd name="T78" fmla="*/ 667826467 w 4564"/>
              <a:gd name="T79" fmla="*/ 668287109 h 4272"/>
              <a:gd name="T80" fmla="*/ 667826467 w 4564"/>
              <a:gd name="T81" fmla="*/ 668287109 h 4272"/>
              <a:gd name="T82" fmla="*/ 667826467 w 4564"/>
              <a:gd name="T83" fmla="*/ 668287109 h 4272"/>
              <a:gd name="T84" fmla="*/ 667826467 w 4564"/>
              <a:gd name="T85" fmla="*/ 668287109 h 4272"/>
              <a:gd name="T86" fmla="*/ 667826467 w 4564"/>
              <a:gd name="T87" fmla="*/ 668287109 h 4272"/>
              <a:gd name="T88" fmla="*/ 667826467 w 4564"/>
              <a:gd name="T89" fmla="*/ 668287109 h 4272"/>
              <a:gd name="T90" fmla="*/ 667826467 w 4564"/>
              <a:gd name="T91" fmla="*/ 668287109 h 4272"/>
              <a:gd name="T92" fmla="*/ 667826467 w 4564"/>
              <a:gd name="T93" fmla="*/ 668287109 h 4272"/>
              <a:gd name="T94" fmla="*/ 667826467 w 4564"/>
              <a:gd name="T95" fmla="*/ 668287109 h 4272"/>
              <a:gd name="T96" fmla="*/ 667826467 w 4564"/>
              <a:gd name="T97" fmla="*/ 668287109 h 4272"/>
              <a:gd name="T98" fmla="*/ 667826467 w 4564"/>
              <a:gd name="T99" fmla="*/ 668287109 h 4272"/>
              <a:gd name="T100" fmla="*/ 667826467 w 4564"/>
              <a:gd name="T101" fmla="*/ 668287109 h 4272"/>
              <a:gd name="T102" fmla="*/ 667826467 w 4564"/>
              <a:gd name="T103" fmla="*/ 668287109 h 4272"/>
              <a:gd name="T104" fmla="*/ 667826467 w 4564"/>
              <a:gd name="T105" fmla="*/ 668287109 h 4272"/>
              <a:gd name="T106" fmla="*/ 667826467 w 4564"/>
              <a:gd name="T107" fmla="*/ 668287109 h 4272"/>
              <a:gd name="T108" fmla="*/ 667826467 w 4564"/>
              <a:gd name="T109" fmla="*/ 668287109 h 4272"/>
              <a:gd name="T110" fmla="*/ 667826467 w 4564"/>
              <a:gd name="T111" fmla="*/ 668287109 h 4272"/>
              <a:gd name="T112" fmla="*/ 667826467 w 4564"/>
              <a:gd name="T113" fmla="*/ 668287109 h 4272"/>
              <a:gd name="T114" fmla="*/ 667826467 w 4564"/>
              <a:gd name="T115" fmla="*/ 668287109 h 4272"/>
              <a:gd name="T116" fmla="*/ 667826467 w 4564"/>
              <a:gd name="T117" fmla="*/ 668287109 h 4272"/>
              <a:gd name="T118" fmla="*/ 667826467 w 4564"/>
              <a:gd name="T119" fmla="*/ 668287109 h 4272"/>
              <a:gd name="T120" fmla="*/ 667826467 w 4564"/>
              <a:gd name="T121" fmla="*/ 668287109 h 4272"/>
              <a:gd name="T122" fmla="*/ 667826467 w 4564"/>
              <a:gd name="T123" fmla="*/ 668287109 h 4272"/>
              <a:gd name="T124" fmla="*/ 667826467 w 4564"/>
              <a:gd name="T125" fmla="*/ 668287109 h 427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564" h="4272">
                <a:moveTo>
                  <a:pt x="707" y="2171"/>
                </a:moveTo>
                <a:lnTo>
                  <a:pt x="707" y="2171"/>
                </a:lnTo>
                <a:lnTo>
                  <a:pt x="711" y="2136"/>
                </a:lnTo>
                <a:lnTo>
                  <a:pt x="716" y="2101"/>
                </a:lnTo>
                <a:lnTo>
                  <a:pt x="722" y="2068"/>
                </a:lnTo>
                <a:lnTo>
                  <a:pt x="730" y="2033"/>
                </a:lnTo>
                <a:lnTo>
                  <a:pt x="737" y="1999"/>
                </a:lnTo>
                <a:lnTo>
                  <a:pt x="746" y="1967"/>
                </a:lnTo>
                <a:lnTo>
                  <a:pt x="755" y="1934"/>
                </a:lnTo>
                <a:lnTo>
                  <a:pt x="766" y="1902"/>
                </a:lnTo>
                <a:lnTo>
                  <a:pt x="776" y="1870"/>
                </a:lnTo>
                <a:lnTo>
                  <a:pt x="788" y="1838"/>
                </a:lnTo>
                <a:lnTo>
                  <a:pt x="801" y="1807"/>
                </a:lnTo>
                <a:lnTo>
                  <a:pt x="814" y="1776"/>
                </a:lnTo>
                <a:lnTo>
                  <a:pt x="828" y="1746"/>
                </a:lnTo>
                <a:lnTo>
                  <a:pt x="843" y="1716"/>
                </a:lnTo>
                <a:lnTo>
                  <a:pt x="858" y="1688"/>
                </a:lnTo>
                <a:lnTo>
                  <a:pt x="874" y="1659"/>
                </a:lnTo>
                <a:lnTo>
                  <a:pt x="890" y="1631"/>
                </a:lnTo>
                <a:lnTo>
                  <a:pt x="908" y="1603"/>
                </a:lnTo>
                <a:lnTo>
                  <a:pt x="926" y="1576"/>
                </a:lnTo>
                <a:lnTo>
                  <a:pt x="945" y="1550"/>
                </a:lnTo>
                <a:lnTo>
                  <a:pt x="965" y="1524"/>
                </a:lnTo>
                <a:lnTo>
                  <a:pt x="985" y="1499"/>
                </a:lnTo>
                <a:lnTo>
                  <a:pt x="1005" y="1472"/>
                </a:lnTo>
                <a:lnTo>
                  <a:pt x="1026" y="1449"/>
                </a:lnTo>
                <a:lnTo>
                  <a:pt x="1047" y="1425"/>
                </a:lnTo>
                <a:lnTo>
                  <a:pt x="1070" y="1402"/>
                </a:lnTo>
                <a:lnTo>
                  <a:pt x="1092" y="1379"/>
                </a:lnTo>
                <a:lnTo>
                  <a:pt x="1116" y="1357"/>
                </a:lnTo>
                <a:lnTo>
                  <a:pt x="1139" y="1336"/>
                </a:lnTo>
                <a:lnTo>
                  <a:pt x="1163" y="1316"/>
                </a:lnTo>
                <a:lnTo>
                  <a:pt x="1188" y="1294"/>
                </a:lnTo>
                <a:lnTo>
                  <a:pt x="1213" y="1276"/>
                </a:lnTo>
                <a:lnTo>
                  <a:pt x="1238" y="1257"/>
                </a:lnTo>
                <a:lnTo>
                  <a:pt x="1264" y="1238"/>
                </a:lnTo>
                <a:lnTo>
                  <a:pt x="1290" y="1221"/>
                </a:lnTo>
                <a:lnTo>
                  <a:pt x="1316" y="1205"/>
                </a:lnTo>
                <a:lnTo>
                  <a:pt x="1342" y="1189"/>
                </a:lnTo>
                <a:lnTo>
                  <a:pt x="1370" y="1174"/>
                </a:lnTo>
                <a:lnTo>
                  <a:pt x="1397" y="1159"/>
                </a:lnTo>
                <a:lnTo>
                  <a:pt x="1426" y="1145"/>
                </a:lnTo>
                <a:lnTo>
                  <a:pt x="1453" y="1131"/>
                </a:lnTo>
                <a:lnTo>
                  <a:pt x="1482" y="1119"/>
                </a:lnTo>
                <a:lnTo>
                  <a:pt x="1510" y="1108"/>
                </a:lnTo>
                <a:lnTo>
                  <a:pt x="1539" y="1096"/>
                </a:lnTo>
                <a:lnTo>
                  <a:pt x="1568" y="1087"/>
                </a:lnTo>
                <a:lnTo>
                  <a:pt x="1597" y="1078"/>
                </a:lnTo>
                <a:lnTo>
                  <a:pt x="1626" y="1069"/>
                </a:lnTo>
                <a:lnTo>
                  <a:pt x="1656" y="1062"/>
                </a:lnTo>
                <a:lnTo>
                  <a:pt x="1686" y="1054"/>
                </a:lnTo>
                <a:lnTo>
                  <a:pt x="1716" y="1048"/>
                </a:lnTo>
                <a:lnTo>
                  <a:pt x="1746" y="1043"/>
                </a:lnTo>
                <a:lnTo>
                  <a:pt x="1777" y="1039"/>
                </a:lnTo>
                <a:lnTo>
                  <a:pt x="1807" y="1035"/>
                </a:lnTo>
                <a:lnTo>
                  <a:pt x="1836" y="1033"/>
                </a:lnTo>
                <a:lnTo>
                  <a:pt x="1868" y="1032"/>
                </a:lnTo>
                <a:lnTo>
                  <a:pt x="1897" y="1031"/>
                </a:lnTo>
                <a:lnTo>
                  <a:pt x="1929" y="1031"/>
                </a:lnTo>
                <a:lnTo>
                  <a:pt x="1958" y="1032"/>
                </a:lnTo>
                <a:lnTo>
                  <a:pt x="1990" y="1033"/>
                </a:lnTo>
                <a:lnTo>
                  <a:pt x="2019" y="1037"/>
                </a:lnTo>
                <a:lnTo>
                  <a:pt x="2051" y="1040"/>
                </a:lnTo>
                <a:lnTo>
                  <a:pt x="2080" y="1045"/>
                </a:lnTo>
                <a:lnTo>
                  <a:pt x="2110" y="1050"/>
                </a:lnTo>
                <a:lnTo>
                  <a:pt x="2142" y="1058"/>
                </a:lnTo>
                <a:lnTo>
                  <a:pt x="2198" y="1070"/>
                </a:lnTo>
                <a:lnTo>
                  <a:pt x="2252" y="1085"/>
                </a:lnTo>
                <a:lnTo>
                  <a:pt x="2303" y="1101"/>
                </a:lnTo>
                <a:lnTo>
                  <a:pt x="2353" y="1120"/>
                </a:lnTo>
                <a:lnTo>
                  <a:pt x="2400" y="1140"/>
                </a:lnTo>
                <a:lnTo>
                  <a:pt x="2445" y="1161"/>
                </a:lnTo>
                <a:lnTo>
                  <a:pt x="2488" y="1185"/>
                </a:lnTo>
                <a:lnTo>
                  <a:pt x="2526" y="1209"/>
                </a:lnTo>
                <a:lnTo>
                  <a:pt x="2565" y="1235"/>
                </a:lnTo>
                <a:lnTo>
                  <a:pt x="2600" y="1261"/>
                </a:lnTo>
                <a:lnTo>
                  <a:pt x="2632" y="1288"/>
                </a:lnTo>
                <a:lnTo>
                  <a:pt x="2662" y="1317"/>
                </a:lnTo>
                <a:lnTo>
                  <a:pt x="2691" y="1345"/>
                </a:lnTo>
                <a:lnTo>
                  <a:pt x="2715" y="1375"/>
                </a:lnTo>
                <a:lnTo>
                  <a:pt x="2739" y="1405"/>
                </a:lnTo>
                <a:lnTo>
                  <a:pt x="2760" y="1436"/>
                </a:lnTo>
                <a:lnTo>
                  <a:pt x="2779" y="1467"/>
                </a:lnTo>
                <a:lnTo>
                  <a:pt x="2795" y="1500"/>
                </a:lnTo>
                <a:lnTo>
                  <a:pt x="2809" y="1531"/>
                </a:lnTo>
                <a:lnTo>
                  <a:pt x="2821" y="1563"/>
                </a:lnTo>
                <a:lnTo>
                  <a:pt x="2830" y="1596"/>
                </a:lnTo>
                <a:lnTo>
                  <a:pt x="2837" y="1627"/>
                </a:lnTo>
                <a:lnTo>
                  <a:pt x="2842" y="1659"/>
                </a:lnTo>
                <a:lnTo>
                  <a:pt x="2845" y="1690"/>
                </a:lnTo>
                <a:lnTo>
                  <a:pt x="2845" y="1721"/>
                </a:lnTo>
                <a:lnTo>
                  <a:pt x="2844" y="1751"/>
                </a:lnTo>
                <a:lnTo>
                  <a:pt x="2839" y="1781"/>
                </a:lnTo>
                <a:lnTo>
                  <a:pt x="2833" y="1811"/>
                </a:lnTo>
                <a:lnTo>
                  <a:pt x="2824" y="1840"/>
                </a:lnTo>
                <a:lnTo>
                  <a:pt x="2813" y="1867"/>
                </a:lnTo>
                <a:lnTo>
                  <a:pt x="2800" y="1893"/>
                </a:lnTo>
                <a:lnTo>
                  <a:pt x="2785" y="1919"/>
                </a:lnTo>
                <a:lnTo>
                  <a:pt x="2427" y="1573"/>
                </a:lnTo>
                <a:lnTo>
                  <a:pt x="2186" y="3291"/>
                </a:lnTo>
                <a:lnTo>
                  <a:pt x="4140" y="3228"/>
                </a:lnTo>
                <a:lnTo>
                  <a:pt x="3787" y="2888"/>
                </a:lnTo>
                <a:lnTo>
                  <a:pt x="3827" y="2834"/>
                </a:lnTo>
                <a:lnTo>
                  <a:pt x="3863" y="2778"/>
                </a:lnTo>
                <a:lnTo>
                  <a:pt x="3898" y="2721"/>
                </a:lnTo>
                <a:lnTo>
                  <a:pt x="3931" y="2663"/>
                </a:lnTo>
                <a:lnTo>
                  <a:pt x="3962" y="2603"/>
                </a:lnTo>
                <a:lnTo>
                  <a:pt x="3989" y="2543"/>
                </a:lnTo>
                <a:lnTo>
                  <a:pt x="4014" y="2481"/>
                </a:lnTo>
                <a:lnTo>
                  <a:pt x="4038" y="2419"/>
                </a:lnTo>
                <a:lnTo>
                  <a:pt x="4059" y="2355"/>
                </a:lnTo>
                <a:lnTo>
                  <a:pt x="4076" y="2290"/>
                </a:lnTo>
                <a:lnTo>
                  <a:pt x="4093" y="2226"/>
                </a:lnTo>
                <a:lnTo>
                  <a:pt x="4106" y="2161"/>
                </a:lnTo>
                <a:lnTo>
                  <a:pt x="4119" y="2095"/>
                </a:lnTo>
                <a:lnTo>
                  <a:pt x="4127" y="2029"/>
                </a:lnTo>
                <a:lnTo>
                  <a:pt x="4134" y="1963"/>
                </a:lnTo>
                <a:lnTo>
                  <a:pt x="4139" y="1897"/>
                </a:lnTo>
                <a:lnTo>
                  <a:pt x="4140" y="1830"/>
                </a:lnTo>
                <a:lnTo>
                  <a:pt x="4140" y="1764"/>
                </a:lnTo>
                <a:lnTo>
                  <a:pt x="4136" y="1698"/>
                </a:lnTo>
                <a:lnTo>
                  <a:pt x="4131" y="1632"/>
                </a:lnTo>
                <a:lnTo>
                  <a:pt x="4124" y="1566"/>
                </a:lnTo>
                <a:lnTo>
                  <a:pt x="4114" y="1501"/>
                </a:lnTo>
                <a:lnTo>
                  <a:pt x="4101" y="1436"/>
                </a:lnTo>
                <a:lnTo>
                  <a:pt x="4086" y="1373"/>
                </a:lnTo>
                <a:lnTo>
                  <a:pt x="4069" y="1309"/>
                </a:lnTo>
                <a:lnTo>
                  <a:pt x="4049" y="1247"/>
                </a:lnTo>
                <a:lnTo>
                  <a:pt x="4027" y="1186"/>
                </a:lnTo>
                <a:lnTo>
                  <a:pt x="4002" y="1125"/>
                </a:lnTo>
                <a:lnTo>
                  <a:pt x="3974" y="1067"/>
                </a:lnTo>
                <a:lnTo>
                  <a:pt x="3944" y="1008"/>
                </a:lnTo>
                <a:lnTo>
                  <a:pt x="3912" y="952"/>
                </a:lnTo>
                <a:lnTo>
                  <a:pt x="3877" y="897"/>
                </a:lnTo>
                <a:lnTo>
                  <a:pt x="3837" y="841"/>
                </a:lnTo>
                <a:lnTo>
                  <a:pt x="3796" y="788"/>
                </a:lnTo>
                <a:lnTo>
                  <a:pt x="3754" y="735"/>
                </a:lnTo>
                <a:lnTo>
                  <a:pt x="3712" y="687"/>
                </a:lnTo>
                <a:lnTo>
                  <a:pt x="3668" y="638"/>
                </a:lnTo>
                <a:lnTo>
                  <a:pt x="3622" y="594"/>
                </a:lnTo>
                <a:lnTo>
                  <a:pt x="3576" y="550"/>
                </a:lnTo>
                <a:lnTo>
                  <a:pt x="3530" y="508"/>
                </a:lnTo>
                <a:lnTo>
                  <a:pt x="3481" y="468"/>
                </a:lnTo>
                <a:lnTo>
                  <a:pt x="3434" y="430"/>
                </a:lnTo>
                <a:lnTo>
                  <a:pt x="3384" y="394"/>
                </a:lnTo>
                <a:lnTo>
                  <a:pt x="3334" y="359"/>
                </a:lnTo>
                <a:lnTo>
                  <a:pt x="3283" y="327"/>
                </a:lnTo>
                <a:lnTo>
                  <a:pt x="3232" y="297"/>
                </a:lnTo>
                <a:lnTo>
                  <a:pt x="3180" y="267"/>
                </a:lnTo>
                <a:lnTo>
                  <a:pt x="3128" y="240"/>
                </a:lnTo>
                <a:lnTo>
                  <a:pt x="3074" y="215"/>
                </a:lnTo>
                <a:lnTo>
                  <a:pt x="3021" y="190"/>
                </a:lnTo>
                <a:lnTo>
                  <a:pt x="2967" y="168"/>
                </a:lnTo>
                <a:lnTo>
                  <a:pt x="2912" y="147"/>
                </a:lnTo>
                <a:lnTo>
                  <a:pt x="2859" y="128"/>
                </a:lnTo>
                <a:lnTo>
                  <a:pt x="2803" y="110"/>
                </a:lnTo>
                <a:lnTo>
                  <a:pt x="2748" y="93"/>
                </a:lnTo>
                <a:lnTo>
                  <a:pt x="2692" y="78"/>
                </a:lnTo>
                <a:lnTo>
                  <a:pt x="2637" y="64"/>
                </a:lnTo>
                <a:lnTo>
                  <a:pt x="2581" y="52"/>
                </a:lnTo>
                <a:lnTo>
                  <a:pt x="2525" y="42"/>
                </a:lnTo>
                <a:lnTo>
                  <a:pt x="2469" y="32"/>
                </a:lnTo>
                <a:lnTo>
                  <a:pt x="2413" y="23"/>
                </a:lnTo>
                <a:lnTo>
                  <a:pt x="2357" y="17"/>
                </a:lnTo>
                <a:lnTo>
                  <a:pt x="2301" y="11"/>
                </a:lnTo>
                <a:lnTo>
                  <a:pt x="2245" y="6"/>
                </a:lnTo>
                <a:lnTo>
                  <a:pt x="2186" y="2"/>
                </a:lnTo>
                <a:lnTo>
                  <a:pt x="2129" y="0"/>
                </a:lnTo>
                <a:lnTo>
                  <a:pt x="2071" y="0"/>
                </a:lnTo>
                <a:lnTo>
                  <a:pt x="2013" y="1"/>
                </a:lnTo>
                <a:lnTo>
                  <a:pt x="1957" y="5"/>
                </a:lnTo>
                <a:lnTo>
                  <a:pt x="1900" y="8"/>
                </a:lnTo>
                <a:lnTo>
                  <a:pt x="1844" y="15"/>
                </a:lnTo>
                <a:lnTo>
                  <a:pt x="1788" y="23"/>
                </a:lnTo>
                <a:lnTo>
                  <a:pt x="1733" y="32"/>
                </a:lnTo>
                <a:lnTo>
                  <a:pt x="1678" y="43"/>
                </a:lnTo>
                <a:lnTo>
                  <a:pt x="1624" y="56"/>
                </a:lnTo>
                <a:lnTo>
                  <a:pt x="1570" y="69"/>
                </a:lnTo>
                <a:lnTo>
                  <a:pt x="1516" y="86"/>
                </a:lnTo>
                <a:lnTo>
                  <a:pt x="1464" y="102"/>
                </a:lnTo>
                <a:lnTo>
                  <a:pt x="1412" y="120"/>
                </a:lnTo>
                <a:lnTo>
                  <a:pt x="1360" y="140"/>
                </a:lnTo>
                <a:lnTo>
                  <a:pt x="1309" y="162"/>
                </a:lnTo>
                <a:lnTo>
                  <a:pt x="1259" y="184"/>
                </a:lnTo>
                <a:lnTo>
                  <a:pt x="1209" y="208"/>
                </a:lnTo>
                <a:lnTo>
                  <a:pt x="1159" y="232"/>
                </a:lnTo>
                <a:lnTo>
                  <a:pt x="1111" y="259"/>
                </a:lnTo>
                <a:lnTo>
                  <a:pt x="1063" y="286"/>
                </a:lnTo>
                <a:lnTo>
                  <a:pt x="1016" y="313"/>
                </a:lnTo>
                <a:lnTo>
                  <a:pt x="970" y="343"/>
                </a:lnTo>
                <a:lnTo>
                  <a:pt x="925" y="374"/>
                </a:lnTo>
                <a:lnTo>
                  <a:pt x="880" y="407"/>
                </a:lnTo>
                <a:lnTo>
                  <a:pt x="837" y="439"/>
                </a:lnTo>
                <a:lnTo>
                  <a:pt x="794" y="473"/>
                </a:lnTo>
                <a:lnTo>
                  <a:pt x="752" y="508"/>
                </a:lnTo>
                <a:lnTo>
                  <a:pt x="711" y="544"/>
                </a:lnTo>
                <a:lnTo>
                  <a:pt x="671" y="581"/>
                </a:lnTo>
                <a:lnTo>
                  <a:pt x="631" y="618"/>
                </a:lnTo>
                <a:lnTo>
                  <a:pt x="593" y="658"/>
                </a:lnTo>
                <a:lnTo>
                  <a:pt x="555" y="697"/>
                </a:lnTo>
                <a:lnTo>
                  <a:pt x="519" y="738"/>
                </a:lnTo>
                <a:lnTo>
                  <a:pt x="484" y="779"/>
                </a:lnTo>
                <a:lnTo>
                  <a:pt x="449" y="821"/>
                </a:lnTo>
                <a:lnTo>
                  <a:pt x="417" y="864"/>
                </a:lnTo>
                <a:lnTo>
                  <a:pt x="385" y="907"/>
                </a:lnTo>
                <a:lnTo>
                  <a:pt x="354" y="952"/>
                </a:lnTo>
                <a:lnTo>
                  <a:pt x="324" y="997"/>
                </a:lnTo>
                <a:lnTo>
                  <a:pt x="295" y="1042"/>
                </a:lnTo>
                <a:lnTo>
                  <a:pt x="268" y="1089"/>
                </a:lnTo>
                <a:lnTo>
                  <a:pt x="242" y="1135"/>
                </a:lnTo>
                <a:lnTo>
                  <a:pt x="217" y="1182"/>
                </a:lnTo>
                <a:lnTo>
                  <a:pt x="193" y="1231"/>
                </a:lnTo>
                <a:lnTo>
                  <a:pt x="171" y="1278"/>
                </a:lnTo>
                <a:lnTo>
                  <a:pt x="149" y="1328"/>
                </a:lnTo>
                <a:lnTo>
                  <a:pt x="129" y="1377"/>
                </a:lnTo>
                <a:lnTo>
                  <a:pt x="111" y="1426"/>
                </a:lnTo>
                <a:lnTo>
                  <a:pt x="93" y="1476"/>
                </a:lnTo>
                <a:lnTo>
                  <a:pt x="77" y="1527"/>
                </a:lnTo>
                <a:lnTo>
                  <a:pt x="63" y="1578"/>
                </a:lnTo>
                <a:lnTo>
                  <a:pt x="50" y="1629"/>
                </a:lnTo>
                <a:lnTo>
                  <a:pt x="39" y="1680"/>
                </a:lnTo>
                <a:lnTo>
                  <a:pt x="29" y="1733"/>
                </a:lnTo>
                <a:lnTo>
                  <a:pt x="20" y="1784"/>
                </a:lnTo>
                <a:lnTo>
                  <a:pt x="12" y="1836"/>
                </a:lnTo>
                <a:lnTo>
                  <a:pt x="7" y="1888"/>
                </a:lnTo>
                <a:lnTo>
                  <a:pt x="4" y="1941"/>
                </a:lnTo>
                <a:lnTo>
                  <a:pt x="1" y="1993"/>
                </a:lnTo>
                <a:lnTo>
                  <a:pt x="0" y="2045"/>
                </a:lnTo>
                <a:lnTo>
                  <a:pt x="1" y="2099"/>
                </a:lnTo>
                <a:lnTo>
                  <a:pt x="4" y="2151"/>
                </a:lnTo>
                <a:lnTo>
                  <a:pt x="5" y="2206"/>
                </a:lnTo>
                <a:lnTo>
                  <a:pt x="7" y="2261"/>
                </a:lnTo>
                <a:lnTo>
                  <a:pt x="12" y="2314"/>
                </a:lnTo>
                <a:lnTo>
                  <a:pt x="17" y="2366"/>
                </a:lnTo>
                <a:lnTo>
                  <a:pt x="25" y="2420"/>
                </a:lnTo>
                <a:lnTo>
                  <a:pt x="34" y="2471"/>
                </a:lnTo>
                <a:lnTo>
                  <a:pt x="44" y="2522"/>
                </a:lnTo>
                <a:lnTo>
                  <a:pt x="55" y="2573"/>
                </a:lnTo>
                <a:lnTo>
                  <a:pt x="67" y="2623"/>
                </a:lnTo>
                <a:lnTo>
                  <a:pt x="81" y="2673"/>
                </a:lnTo>
                <a:lnTo>
                  <a:pt x="96" y="2721"/>
                </a:lnTo>
                <a:lnTo>
                  <a:pt x="112" y="2768"/>
                </a:lnTo>
                <a:lnTo>
                  <a:pt x="129" y="2816"/>
                </a:lnTo>
                <a:lnTo>
                  <a:pt x="148" y="2863"/>
                </a:lnTo>
                <a:lnTo>
                  <a:pt x="168" y="2909"/>
                </a:lnTo>
                <a:lnTo>
                  <a:pt x="188" y="2954"/>
                </a:lnTo>
                <a:lnTo>
                  <a:pt x="210" y="2999"/>
                </a:lnTo>
                <a:lnTo>
                  <a:pt x="234" y="3044"/>
                </a:lnTo>
                <a:lnTo>
                  <a:pt x="258" y="3086"/>
                </a:lnTo>
                <a:lnTo>
                  <a:pt x="283" y="3130"/>
                </a:lnTo>
                <a:lnTo>
                  <a:pt x="309" y="3171"/>
                </a:lnTo>
                <a:lnTo>
                  <a:pt x="336" y="3212"/>
                </a:lnTo>
                <a:lnTo>
                  <a:pt x="364" y="3253"/>
                </a:lnTo>
                <a:lnTo>
                  <a:pt x="393" y="3293"/>
                </a:lnTo>
                <a:lnTo>
                  <a:pt x="423" y="3331"/>
                </a:lnTo>
                <a:lnTo>
                  <a:pt x="453" y="3370"/>
                </a:lnTo>
                <a:lnTo>
                  <a:pt x="486" y="3407"/>
                </a:lnTo>
                <a:lnTo>
                  <a:pt x="518" y="3444"/>
                </a:lnTo>
                <a:lnTo>
                  <a:pt x="550" y="3481"/>
                </a:lnTo>
                <a:lnTo>
                  <a:pt x="584" y="3515"/>
                </a:lnTo>
                <a:lnTo>
                  <a:pt x="619" y="3550"/>
                </a:lnTo>
                <a:lnTo>
                  <a:pt x="655" y="3585"/>
                </a:lnTo>
                <a:lnTo>
                  <a:pt x="691" y="3618"/>
                </a:lnTo>
                <a:lnTo>
                  <a:pt x="727" y="3650"/>
                </a:lnTo>
                <a:lnTo>
                  <a:pt x="764" y="3681"/>
                </a:lnTo>
                <a:lnTo>
                  <a:pt x="802" y="3712"/>
                </a:lnTo>
                <a:lnTo>
                  <a:pt x="840" y="3742"/>
                </a:lnTo>
                <a:lnTo>
                  <a:pt x="880" y="3772"/>
                </a:lnTo>
                <a:lnTo>
                  <a:pt x="919" y="3799"/>
                </a:lnTo>
                <a:lnTo>
                  <a:pt x="960" y="3828"/>
                </a:lnTo>
                <a:lnTo>
                  <a:pt x="1000" y="3854"/>
                </a:lnTo>
                <a:lnTo>
                  <a:pt x="1041" y="3880"/>
                </a:lnTo>
                <a:lnTo>
                  <a:pt x="1082" y="3905"/>
                </a:lnTo>
                <a:lnTo>
                  <a:pt x="1124" y="3930"/>
                </a:lnTo>
                <a:lnTo>
                  <a:pt x="1167" y="3952"/>
                </a:lnTo>
                <a:lnTo>
                  <a:pt x="1209" y="3976"/>
                </a:lnTo>
                <a:lnTo>
                  <a:pt x="1251" y="3997"/>
                </a:lnTo>
                <a:lnTo>
                  <a:pt x="1295" y="4018"/>
                </a:lnTo>
                <a:lnTo>
                  <a:pt x="1338" y="4038"/>
                </a:lnTo>
                <a:lnTo>
                  <a:pt x="1382" y="4057"/>
                </a:lnTo>
                <a:lnTo>
                  <a:pt x="1426" y="4076"/>
                </a:lnTo>
                <a:lnTo>
                  <a:pt x="1469" y="4093"/>
                </a:lnTo>
                <a:lnTo>
                  <a:pt x="1514" y="4109"/>
                </a:lnTo>
                <a:lnTo>
                  <a:pt x="1558" y="4125"/>
                </a:lnTo>
                <a:lnTo>
                  <a:pt x="1602" y="4140"/>
                </a:lnTo>
                <a:lnTo>
                  <a:pt x="1647" y="4154"/>
                </a:lnTo>
                <a:lnTo>
                  <a:pt x="1691" y="4167"/>
                </a:lnTo>
                <a:lnTo>
                  <a:pt x="1736" y="4179"/>
                </a:lnTo>
                <a:lnTo>
                  <a:pt x="1780" y="4190"/>
                </a:lnTo>
                <a:lnTo>
                  <a:pt x="1825" y="4200"/>
                </a:lnTo>
                <a:lnTo>
                  <a:pt x="1869" y="4210"/>
                </a:lnTo>
                <a:lnTo>
                  <a:pt x="1914" y="4218"/>
                </a:lnTo>
                <a:lnTo>
                  <a:pt x="1958" y="4225"/>
                </a:lnTo>
                <a:lnTo>
                  <a:pt x="2002" y="4233"/>
                </a:lnTo>
                <a:lnTo>
                  <a:pt x="2048" y="4240"/>
                </a:lnTo>
                <a:lnTo>
                  <a:pt x="2094" y="4246"/>
                </a:lnTo>
                <a:lnTo>
                  <a:pt x="2139" y="4252"/>
                </a:lnTo>
                <a:lnTo>
                  <a:pt x="2185" y="4257"/>
                </a:lnTo>
                <a:lnTo>
                  <a:pt x="2231" y="4262"/>
                </a:lnTo>
                <a:lnTo>
                  <a:pt x="2277" y="4266"/>
                </a:lnTo>
                <a:lnTo>
                  <a:pt x="2322" y="4269"/>
                </a:lnTo>
                <a:lnTo>
                  <a:pt x="2368" y="4271"/>
                </a:lnTo>
                <a:lnTo>
                  <a:pt x="2414" y="4272"/>
                </a:lnTo>
                <a:lnTo>
                  <a:pt x="2459" y="4272"/>
                </a:lnTo>
                <a:lnTo>
                  <a:pt x="2505" y="4272"/>
                </a:lnTo>
                <a:lnTo>
                  <a:pt x="2551" y="4271"/>
                </a:lnTo>
                <a:lnTo>
                  <a:pt x="2596" y="4270"/>
                </a:lnTo>
                <a:lnTo>
                  <a:pt x="2642" y="4267"/>
                </a:lnTo>
                <a:lnTo>
                  <a:pt x="2732" y="4260"/>
                </a:lnTo>
                <a:lnTo>
                  <a:pt x="2821" y="4250"/>
                </a:lnTo>
                <a:lnTo>
                  <a:pt x="2911" y="4238"/>
                </a:lnTo>
                <a:lnTo>
                  <a:pt x="2999" y="4221"/>
                </a:lnTo>
                <a:lnTo>
                  <a:pt x="3088" y="4203"/>
                </a:lnTo>
                <a:lnTo>
                  <a:pt x="3175" y="4181"/>
                </a:lnTo>
                <a:lnTo>
                  <a:pt x="3261" y="4157"/>
                </a:lnTo>
                <a:lnTo>
                  <a:pt x="3347" y="4130"/>
                </a:lnTo>
                <a:lnTo>
                  <a:pt x="3430" y="4101"/>
                </a:lnTo>
                <a:lnTo>
                  <a:pt x="3514" y="4068"/>
                </a:lnTo>
                <a:lnTo>
                  <a:pt x="3596" y="4033"/>
                </a:lnTo>
                <a:lnTo>
                  <a:pt x="3675" y="3996"/>
                </a:lnTo>
                <a:lnTo>
                  <a:pt x="3755" y="3956"/>
                </a:lnTo>
                <a:lnTo>
                  <a:pt x="3832" y="3915"/>
                </a:lnTo>
                <a:lnTo>
                  <a:pt x="3908" y="3870"/>
                </a:lnTo>
                <a:lnTo>
                  <a:pt x="3983" y="3823"/>
                </a:lnTo>
                <a:lnTo>
                  <a:pt x="4055" y="3773"/>
                </a:lnTo>
                <a:lnTo>
                  <a:pt x="4126" y="3722"/>
                </a:lnTo>
                <a:lnTo>
                  <a:pt x="4195" y="3667"/>
                </a:lnTo>
                <a:lnTo>
                  <a:pt x="4228" y="3640"/>
                </a:lnTo>
                <a:lnTo>
                  <a:pt x="4262" y="3611"/>
                </a:lnTo>
                <a:lnTo>
                  <a:pt x="4294" y="3583"/>
                </a:lnTo>
                <a:lnTo>
                  <a:pt x="4327" y="3553"/>
                </a:lnTo>
                <a:lnTo>
                  <a:pt x="4359" y="3523"/>
                </a:lnTo>
                <a:lnTo>
                  <a:pt x="4390" y="3492"/>
                </a:lnTo>
                <a:lnTo>
                  <a:pt x="4420" y="3461"/>
                </a:lnTo>
                <a:lnTo>
                  <a:pt x="4450" y="3430"/>
                </a:lnTo>
                <a:lnTo>
                  <a:pt x="4480" y="3397"/>
                </a:lnTo>
                <a:lnTo>
                  <a:pt x="4508" y="3365"/>
                </a:lnTo>
                <a:lnTo>
                  <a:pt x="4537" y="3331"/>
                </a:lnTo>
                <a:lnTo>
                  <a:pt x="4564" y="3298"/>
                </a:lnTo>
                <a:lnTo>
                  <a:pt x="4533" y="3330"/>
                </a:lnTo>
                <a:lnTo>
                  <a:pt x="4502" y="3362"/>
                </a:lnTo>
                <a:lnTo>
                  <a:pt x="4471" y="3392"/>
                </a:lnTo>
                <a:lnTo>
                  <a:pt x="4439" y="3423"/>
                </a:lnTo>
                <a:lnTo>
                  <a:pt x="4406" y="3452"/>
                </a:lnTo>
                <a:lnTo>
                  <a:pt x="4373" y="3481"/>
                </a:lnTo>
                <a:lnTo>
                  <a:pt x="4339" y="3508"/>
                </a:lnTo>
                <a:lnTo>
                  <a:pt x="4305" y="3534"/>
                </a:lnTo>
                <a:lnTo>
                  <a:pt x="4271" y="3560"/>
                </a:lnTo>
                <a:lnTo>
                  <a:pt x="4236" y="3586"/>
                </a:lnTo>
                <a:lnTo>
                  <a:pt x="4201" y="3610"/>
                </a:lnTo>
                <a:lnTo>
                  <a:pt x="4165" y="3634"/>
                </a:lnTo>
                <a:lnTo>
                  <a:pt x="4129" y="3656"/>
                </a:lnTo>
                <a:lnTo>
                  <a:pt x="4093" y="3679"/>
                </a:lnTo>
                <a:lnTo>
                  <a:pt x="4055" y="3700"/>
                </a:lnTo>
                <a:lnTo>
                  <a:pt x="4019" y="3721"/>
                </a:lnTo>
                <a:lnTo>
                  <a:pt x="3982" y="3740"/>
                </a:lnTo>
                <a:lnTo>
                  <a:pt x="3943" y="3758"/>
                </a:lnTo>
                <a:lnTo>
                  <a:pt x="3906" y="3777"/>
                </a:lnTo>
                <a:lnTo>
                  <a:pt x="3867" y="3794"/>
                </a:lnTo>
                <a:lnTo>
                  <a:pt x="3829" y="3811"/>
                </a:lnTo>
                <a:lnTo>
                  <a:pt x="3789" y="3827"/>
                </a:lnTo>
                <a:lnTo>
                  <a:pt x="3750" y="3842"/>
                </a:lnTo>
                <a:lnTo>
                  <a:pt x="3710" y="3857"/>
                </a:lnTo>
                <a:lnTo>
                  <a:pt x="3670" y="3870"/>
                </a:lnTo>
                <a:lnTo>
                  <a:pt x="3631" y="3883"/>
                </a:lnTo>
                <a:lnTo>
                  <a:pt x="3591" y="3895"/>
                </a:lnTo>
                <a:lnTo>
                  <a:pt x="3550" y="3906"/>
                </a:lnTo>
                <a:lnTo>
                  <a:pt x="3469" y="3928"/>
                </a:lnTo>
                <a:lnTo>
                  <a:pt x="3387" y="3945"/>
                </a:lnTo>
                <a:lnTo>
                  <a:pt x="3304" y="3961"/>
                </a:lnTo>
                <a:lnTo>
                  <a:pt x="3222" y="3974"/>
                </a:lnTo>
                <a:lnTo>
                  <a:pt x="3139" y="3982"/>
                </a:lnTo>
                <a:lnTo>
                  <a:pt x="3055" y="3990"/>
                </a:lnTo>
                <a:lnTo>
                  <a:pt x="2972" y="3995"/>
                </a:lnTo>
                <a:lnTo>
                  <a:pt x="2889" y="3996"/>
                </a:lnTo>
                <a:lnTo>
                  <a:pt x="2805" y="3995"/>
                </a:lnTo>
                <a:lnTo>
                  <a:pt x="2722" y="3992"/>
                </a:lnTo>
                <a:lnTo>
                  <a:pt x="2638" y="3986"/>
                </a:lnTo>
                <a:lnTo>
                  <a:pt x="2556" y="3977"/>
                </a:lnTo>
                <a:lnTo>
                  <a:pt x="2474" y="3966"/>
                </a:lnTo>
                <a:lnTo>
                  <a:pt x="2392" y="3954"/>
                </a:lnTo>
                <a:lnTo>
                  <a:pt x="2311" y="3937"/>
                </a:lnTo>
                <a:lnTo>
                  <a:pt x="2231" y="3920"/>
                </a:lnTo>
                <a:lnTo>
                  <a:pt x="2151" y="3899"/>
                </a:lnTo>
                <a:lnTo>
                  <a:pt x="2074" y="3876"/>
                </a:lnTo>
                <a:lnTo>
                  <a:pt x="1997" y="3852"/>
                </a:lnTo>
                <a:lnTo>
                  <a:pt x="1921" y="3825"/>
                </a:lnTo>
                <a:lnTo>
                  <a:pt x="1846" y="3796"/>
                </a:lnTo>
                <a:lnTo>
                  <a:pt x="1773" y="3764"/>
                </a:lnTo>
                <a:lnTo>
                  <a:pt x="1702" y="3731"/>
                </a:lnTo>
                <a:lnTo>
                  <a:pt x="1631" y="3696"/>
                </a:lnTo>
                <a:lnTo>
                  <a:pt x="1563" y="3659"/>
                </a:lnTo>
                <a:lnTo>
                  <a:pt x="1497" y="3619"/>
                </a:lnTo>
                <a:lnTo>
                  <a:pt x="1432" y="3578"/>
                </a:lnTo>
                <a:lnTo>
                  <a:pt x="1370" y="3534"/>
                </a:lnTo>
                <a:lnTo>
                  <a:pt x="1309" y="3489"/>
                </a:lnTo>
                <a:lnTo>
                  <a:pt x="1250" y="3442"/>
                </a:lnTo>
                <a:lnTo>
                  <a:pt x="1195" y="3393"/>
                </a:lnTo>
                <a:lnTo>
                  <a:pt x="1142" y="3344"/>
                </a:lnTo>
                <a:lnTo>
                  <a:pt x="1116" y="3317"/>
                </a:lnTo>
                <a:lnTo>
                  <a:pt x="1091" y="3291"/>
                </a:lnTo>
                <a:lnTo>
                  <a:pt x="1066" y="3264"/>
                </a:lnTo>
                <a:lnTo>
                  <a:pt x="1042" y="3237"/>
                </a:lnTo>
                <a:lnTo>
                  <a:pt x="1018" y="3209"/>
                </a:lnTo>
                <a:lnTo>
                  <a:pt x="996" y="3182"/>
                </a:lnTo>
                <a:lnTo>
                  <a:pt x="974" y="3153"/>
                </a:lnTo>
                <a:lnTo>
                  <a:pt x="954" y="3125"/>
                </a:lnTo>
                <a:lnTo>
                  <a:pt x="933" y="3095"/>
                </a:lnTo>
                <a:lnTo>
                  <a:pt x="914" y="3065"/>
                </a:lnTo>
                <a:lnTo>
                  <a:pt x="894" y="3035"/>
                </a:lnTo>
                <a:lnTo>
                  <a:pt x="877" y="3005"/>
                </a:lnTo>
                <a:lnTo>
                  <a:pt x="859" y="2974"/>
                </a:lnTo>
                <a:lnTo>
                  <a:pt x="843" y="2943"/>
                </a:lnTo>
                <a:lnTo>
                  <a:pt x="827" y="2912"/>
                </a:lnTo>
                <a:lnTo>
                  <a:pt x="812" y="2879"/>
                </a:lnTo>
                <a:lnTo>
                  <a:pt x="798" y="2847"/>
                </a:lnTo>
                <a:lnTo>
                  <a:pt x="784" y="2815"/>
                </a:lnTo>
                <a:lnTo>
                  <a:pt x="773" y="2781"/>
                </a:lnTo>
                <a:lnTo>
                  <a:pt x="761" y="2749"/>
                </a:lnTo>
                <a:lnTo>
                  <a:pt x="751" y="2715"/>
                </a:lnTo>
                <a:lnTo>
                  <a:pt x="741" y="2680"/>
                </a:lnTo>
                <a:lnTo>
                  <a:pt x="732" y="2646"/>
                </a:lnTo>
                <a:lnTo>
                  <a:pt x="725" y="2612"/>
                </a:lnTo>
                <a:lnTo>
                  <a:pt x="717" y="2577"/>
                </a:lnTo>
                <a:lnTo>
                  <a:pt x="712" y="2541"/>
                </a:lnTo>
                <a:lnTo>
                  <a:pt x="707" y="2506"/>
                </a:lnTo>
                <a:lnTo>
                  <a:pt x="702" y="2470"/>
                </a:lnTo>
                <a:lnTo>
                  <a:pt x="700" y="2434"/>
                </a:lnTo>
                <a:lnTo>
                  <a:pt x="697" y="2396"/>
                </a:lnTo>
                <a:lnTo>
                  <a:pt x="697" y="2360"/>
                </a:lnTo>
                <a:lnTo>
                  <a:pt x="697" y="2323"/>
                </a:lnTo>
                <a:lnTo>
                  <a:pt x="697" y="2285"/>
                </a:lnTo>
                <a:lnTo>
                  <a:pt x="700" y="2247"/>
                </a:lnTo>
                <a:lnTo>
                  <a:pt x="703" y="2209"/>
                </a:lnTo>
                <a:lnTo>
                  <a:pt x="707" y="2171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1422905" y="3636714"/>
            <a:ext cx="1905000" cy="1905000"/>
          </a:xfrm>
          <a:custGeom>
            <a:avLst/>
            <a:gdLst>
              <a:gd name="T0" fmla="*/ 1026920 w 3170238"/>
              <a:gd name="T1" fmla="*/ 1184725 h 2747963"/>
              <a:gd name="T2" fmla="*/ 1026920 w 3170238"/>
              <a:gd name="T3" fmla="*/ 1184725 h 2747963"/>
              <a:gd name="T4" fmla="*/ 1026920 w 3170238"/>
              <a:gd name="T5" fmla="*/ 1184725 h 2747963"/>
              <a:gd name="T6" fmla="*/ 1026920 w 3170238"/>
              <a:gd name="T7" fmla="*/ 1184725 h 2747963"/>
              <a:gd name="T8" fmla="*/ 1026920 w 3170238"/>
              <a:gd name="T9" fmla="*/ 1184725 h 2747963"/>
              <a:gd name="T10" fmla="*/ 1026920 w 3170238"/>
              <a:gd name="T11" fmla="*/ 1184725 h 2747963"/>
              <a:gd name="T12" fmla="*/ 1026920 w 3170238"/>
              <a:gd name="T13" fmla="*/ 1184725 h 2747963"/>
              <a:gd name="T14" fmla="*/ 1026920 w 3170238"/>
              <a:gd name="T15" fmla="*/ 1184725 h 2747963"/>
              <a:gd name="T16" fmla="*/ 1026920 w 3170238"/>
              <a:gd name="T17" fmla="*/ 1184725 h 2747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70238" h="2747963">
                <a:moveTo>
                  <a:pt x="1288257" y="0"/>
                </a:moveTo>
                <a:lnTo>
                  <a:pt x="1881982" y="0"/>
                </a:lnTo>
                <a:lnTo>
                  <a:pt x="1881982" y="1861344"/>
                </a:lnTo>
                <a:lnTo>
                  <a:pt x="3022601" y="1643857"/>
                </a:lnTo>
                <a:lnTo>
                  <a:pt x="3170238" y="1643857"/>
                </a:lnTo>
                <a:lnTo>
                  <a:pt x="1585120" y="2747963"/>
                </a:lnTo>
                <a:lnTo>
                  <a:pt x="0" y="1643857"/>
                </a:lnTo>
                <a:lnTo>
                  <a:pt x="149225" y="1643857"/>
                </a:lnTo>
                <a:lnTo>
                  <a:pt x="1288257" y="1861344"/>
                </a:lnTo>
                <a:lnTo>
                  <a:pt x="1288257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1422905" y="5799757"/>
            <a:ext cx="1905000" cy="1905000"/>
          </a:xfrm>
          <a:custGeom>
            <a:avLst/>
            <a:gdLst>
              <a:gd name="T0" fmla="*/ 940375572 w 3462"/>
              <a:gd name="T1" fmla="*/ 815117734 h 3994"/>
              <a:gd name="T2" fmla="*/ 940375572 w 3462"/>
              <a:gd name="T3" fmla="*/ 815117734 h 3994"/>
              <a:gd name="T4" fmla="*/ 940375572 w 3462"/>
              <a:gd name="T5" fmla="*/ 815117734 h 3994"/>
              <a:gd name="T6" fmla="*/ 940375572 w 3462"/>
              <a:gd name="T7" fmla="*/ 815117734 h 3994"/>
              <a:gd name="T8" fmla="*/ 940375572 w 3462"/>
              <a:gd name="T9" fmla="*/ 815117734 h 3994"/>
              <a:gd name="T10" fmla="*/ 940375572 w 3462"/>
              <a:gd name="T11" fmla="*/ 815117734 h 3994"/>
              <a:gd name="T12" fmla="*/ 940375572 w 3462"/>
              <a:gd name="T13" fmla="*/ 815117734 h 3994"/>
              <a:gd name="T14" fmla="*/ 940375572 w 3462"/>
              <a:gd name="T15" fmla="*/ 815117734 h 3994"/>
              <a:gd name="T16" fmla="*/ 940375572 w 3462"/>
              <a:gd name="T17" fmla="*/ 815117734 h 3994"/>
              <a:gd name="T18" fmla="*/ 940375572 w 3462"/>
              <a:gd name="T19" fmla="*/ 815117734 h 39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462" h="3994">
                <a:moveTo>
                  <a:pt x="2071" y="0"/>
                </a:moveTo>
                <a:lnTo>
                  <a:pt x="3462" y="1997"/>
                </a:lnTo>
                <a:lnTo>
                  <a:pt x="2071" y="3994"/>
                </a:lnTo>
                <a:lnTo>
                  <a:pt x="2071" y="3806"/>
                </a:lnTo>
                <a:lnTo>
                  <a:pt x="2345" y="2371"/>
                </a:lnTo>
                <a:lnTo>
                  <a:pt x="0" y="2371"/>
                </a:lnTo>
                <a:lnTo>
                  <a:pt x="0" y="1623"/>
                </a:lnTo>
                <a:lnTo>
                  <a:pt x="2345" y="1623"/>
                </a:lnTo>
                <a:lnTo>
                  <a:pt x="2071" y="186"/>
                </a:lnTo>
                <a:lnTo>
                  <a:pt x="2071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7230880" y="4232027"/>
            <a:ext cx="1905000" cy="714375"/>
          </a:xfrm>
          <a:custGeom>
            <a:avLst/>
            <a:gdLst>
              <a:gd name="T0" fmla="*/ 227471085 w 5356"/>
              <a:gd name="T1" fmla="*/ 228095693 h 2003"/>
              <a:gd name="T2" fmla="*/ 227471085 w 5356"/>
              <a:gd name="T3" fmla="*/ 228095693 h 2003"/>
              <a:gd name="T4" fmla="*/ 227471085 w 5356"/>
              <a:gd name="T5" fmla="*/ 228095693 h 2003"/>
              <a:gd name="T6" fmla="*/ 227471085 w 5356"/>
              <a:gd name="T7" fmla="*/ 228095693 h 2003"/>
              <a:gd name="T8" fmla="*/ 227471085 w 5356"/>
              <a:gd name="T9" fmla="*/ 228095693 h 2003"/>
              <a:gd name="T10" fmla="*/ 227471085 w 5356"/>
              <a:gd name="T11" fmla="*/ 228095693 h 2003"/>
              <a:gd name="T12" fmla="*/ 227471085 w 5356"/>
              <a:gd name="T13" fmla="*/ 228095693 h 2003"/>
              <a:gd name="T14" fmla="*/ 227471085 w 5356"/>
              <a:gd name="T15" fmla="*/ 228095693 h 2003"/>
              <a:gd name="T16" fmla="*/ 227471085 w 5356"/>
              <a:gd name="T17" fmla="*/ 228095693 h 2003"/>
              <a:gd name="T18" fmla="*/ 227471085 w 5356"/>
              <a:gd name="T19" fmla="*/ 228095693 h 2003"/>
              <a:gd name="T20" fmla="*/ 227471085 w 5356"/>
              <a:gd name="T21" fmla="*/ 228095693 h 2003"/>
              <a:gd name="T22" fmla="*/ 227471085 w 5356"/>
              <a:gd name="T23" fmla="*/ 228095693 h 2003"/>
              <a:gd name="T24" fmla="*/ 227471085 w 5356"/>
              <a:gd name="T25" fmla="*/ 228095693 h 2003"/>
              <a:gd name="T26" fmla="*/ 227471085 w 5356"/>
              <a:gd name="T27" fmla="*/ 228095693 h 2003"/>
              <a:gd name="T28" fmla="*/ 227471085 w 5356"/>
              <a:gd name="T29" fmla="*/ 228095693 h 2003"/>
              <a:gd name="T30" fmla="*/ 227471085 w 5356"/>
              <a:gd name="T31" fmla="*/ 228095693 h 2003"/>
              <a:gd name="T32" fmla="*/ 227471085 w 5356"/>
              <a:gd name="T33" fmla="*/ 228095693 h 2003"/>
              <a:gd name="T34" fmla="*/ 227471085 w 5356"/>
              <a:gd name="T35" fmla="*/ 228095693 h 2003"/>
              <a:gd name="T36" fmla="*/ 227471085 w 5356"/>
              <a:gd name="T37" fmla="*/ 228095693 h 2003"/>
              <a:gd name="T38" fmla="*/ 227471085 w 5356"/>
              <a:gd name="T39" fmla="*/ 228095693 h 2003"/>
              <a:gd name="T40" fmla="*/ 227471085 w 5356"/>
              <a:gd name="T41" fmla="*/ 228095693 h 2003"/>
              <a:gd name="T42" fmla="*/ 227471085 w 5356"/>
              <a:gd name="T43" fmla="*/ 228095693 h 2003"/>
              <a:gd name="T44" fmla="*/ 227471085 w 5356"/>
              <a:gd name="T45" fmla="*/ 228095693 h 2003"/>
              <a:gd name="T46" fmla="*/ 227471085 w 5356"/>
              <a:gd name="T47" fmla="*/ 228095693 h 2003"/>
              <a:gd name="T48" fmla="*/ 227471085 w 5356"/>
              <a:gd name="T49" fmla="*/ 228095693 h 2003"/>
              <a:gd name="T50" fmla="*/ 227471085 w 5356"/>
              <a:gd name="T51" fmla="*/ 228095693 h 2003"/>
              <a:gd name="T52" fmla="*/ 227471085 w 5356"/>
              <a:gd name="T53" fmla="*/ 228095693 h 2003"/>
              <a:gd name="T54" fmla="*/ 227471085 w 5356"/>
              <a:gd name="T55" fmla="*/ 228095693 h 2003"/>
              <a:gd name="T56" fmla="*/ 227471085 w 5356"/>
              <a:gd name="T57" fmla="*/ 228095693 h 2003"/>
              <a:gd name="T58" fmla="*/ 227471085 w 5356"/>
              <a:gd name="T59" fmla="*/ 228095693 h 2003"/>
              <a:gd name="T60" fmla="*/ 227471085 w 5356"/>
              <a:gd name="T61" fmla="*/ 228095693 h 2003"/>
              <a:gd name="T62" fmla="*/ 227471085 w 5356"/>
              <a:gd name="T63" fmla="*/ 228095693 h 2003"/>
              <a:gd name="T64" fmla="*/ 227471085 w 5356"/>
              <a:gd name="T65" fmla="*/ 228095693 h 2003"/>
              <a:gd name="T66" fmla="*/ 227471085 w 5356"/>
              <a:gd name="T67" fmla="*/ 228095693 h 2003"/>
              <a:gd name="T68" fmla="*/ 227471085 w 5356"/>
              <a:gd name="T69" fmla="*/ 228095693 h 2003"/>
              <a:gd name="T70" fmla="*/ 227471085 w 5356"/>
              <a:gd name="T71" fmla="*/ 228095693 h 2003"/>
              <a:gd name="T72" fmla="*/ 227471085 w 5356"/>
              <a:gd name="T73" fmla="*/ 228095693 h 2003"/>
              <a:gd name="T74" fmla="*/ 227471085 w 5356"/>
              <a:gd name="T75" fmla="*/ 228095693 h 2003"/>
              <a:gd name="T76" fmla="*/ 227471085 w 5356"/>
              <a:gd name="T77" fmla="*/ 228095693 h 2003"/>
              <a:gd name="T78" fmla="*/ 227471085 w 5356"/>
              <a:gd name="T79" fmla="*/ 228095693 h 2003"/>
              <a:gd name="T80" fmla="*/ 227471085 w 5356"/>
              <a:gd name="T81" fmla="*/ 228095693 h 2003"/>
              <a:gd name="T82" fmla="*/ 227471085 w 5356"/>
              <a:gd name="T83" fmla="*/ 228095693 h 2003"/>
              <a:gd name="T84" fmla="*/ 227471085 w 5356"/>
              <a:gd name="T85" fmla="*/ 228095693 h 2003"/>
              <a:gd name="T86" fmla="*/ 227471085 w 5356"/>
              <a:gd name="T87" fmla="*/ 228095693 h 2003"/>
              <a:gd name="T88" fmla="*/ 227471085 w 5356"/>
              <a:gd name="T89" fmla="*/ 228095693 h 2003"/>
              <a:gd name="T90" fmla="*/ 227471085 w 5356"/>
              <a:gd name="T91" fmla="*/ 228095693 h 2003"/>
              <a:gd name="T92" fmla="*/ 227471085 w 5356"/>
              <a:gd name="T93" fmla="*/ 228095693 h 2003"/>
              <a:gd name="T94" fmla="*/ 227471085 w 5356"/>
              <a:gd name="T95" fmla="*/ 228095693 h 2003"/>
              <a:gd name="T96" fmla="*/ 227471085 w 5356"/>
              <a:gd name="T97" fmla="*/ 228095693 h 2003"/>
              <a:gd name="T98" fmla="*/ 227471085 w 5356"/>
              <a:gd name="T99" fmla="*/ 228095693 h 2003"/>
              <a:gd name="T100" fmla="*/ 227471085 w 5356"/>
              <a:gd name="T101" fmla="*/ 228095693 h 2003"/>
              <a:gd name="T102" fmla="*/ 227471085 w 5356"/>
              <a:gd name="T103" fmla="*/ 228095693 h 2003"/>
              <a:gd name="T104" fmla="*/ 227471085 w 5356"/>
              <a:gd name="T105" fmla="*/ 228095693 h 2003"/>
              <a:gd name="T106" fmla="*/ 227471085 w 5356"/>
              <a:gd name="T107" fmla="*/ 228095693 h 200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356" h="2003">
                <a:moveTo>
                  <a:pt x="4544" y="908"/>
                </a:moveTo>
                <a:lnTo>
                  <a:pt x="4544" y="908"/>
                </a:lnTo>
                <a:lnTo>
                  <a:pt x="4516" y="886"/>
                </a:lnTo>
                <a:lnTo>
                  <a:pt x="4488" y="864"/>
                </a:lnTo>
                <a:lnTo>
                  <a:pt x="4462" y="841"/>
                </a:lnTo>
                <a:lnTo>
                  <a:pt x="4437" y="818"/>
                </a:lnTo>
                <a:lnTo>
                  <a:pt x="4411" y="794"/>
                </a:lnTo>
                <a:lnTo>
                  <a:pt x="4387" y="770"/>
                </a:lnTo>
                <a:lnTo>
                  <a:pt x="4364" y="746"/>
                </a:lnTo>
                <a:lnTo>
                  <a:pt x="4342" y="721"/>
                </a:lnTo>
                <a:lnTo>
                  <a:pt x="4320" y="695"/>
                </a:lnTo>
                <a:lnTo>
                  <a:pt x="4300" y="670"/>
                </a:lnTo>
                <a:lnTo>
                  <a:pt x="4280" y="643"/>
                </a:lnTo>
                <a:lnTo>
                  <a:pt x="4262" y="618"/>
                </a:lnTo>
                <a:lnTo>
                  <a:pt x="4244" y="590"/>
                </a:lnTo>
                <a:lnTo>
                  <a:pt x="4227" y="564"/>
                </a:lnTo>
                <a:lnTo>
                  <a:pt x="4211" y="536"/>
                </a:lnTo>
                <a:lnTo>
                  <a:pt x="4196" y="509"/>
                </a:lnTo>
                <a:lnTo>
                  <a:pt x="4182" y="482"/>
                </a:lnTo>
                <a:lnTo>
                  <a:pt x="4170" y="454"/>
                </a:lnTo>
                <a:lnTo>
                  <a:pt x="4157" y="425"/>
                </a:lnTo>
                <a:lnTo>
                  <a:pt x="4146" y="396"/>
                </a:lnTo>
                <a:lnTo>
                  <a:pt x="4135" y="366"/>
                </a:lnTo>
                <a:lnTo>
                  <a:pt x="4126" y="336"/>
                </a:lnTo>
                <a:lnTo>
                  <a:pt x="4117" y="305"/>
                </a:lnTo>
                <a:lnTo>
                  <a:pt x="4109" y="273"/>
                </a:lnTo>
                <a:lnTo>
                  <a:pt x="4102" y="241"/>
                </a:lnTo>
                <a:lnTo>
                  <a:pt x="4095" y="208"/>
                </a:lnTo>
                <a:lnTo>
                  <a:pt x="4089" y="175"/>
                </a:lnTo>
                <a:lnTo>
                  <a:pt x="4085" y="141"/>
                </a:lnTo>
                <a:lnTo>
                  <a:pt x="4081" y="107"/>
                </a:lnTo>
                <a:lnTo>
                  <a:pt x="4079" y="72"/>
                </a:lnTo>
                <a:lnTo>
                  <a:pt x="4077" y="36"/>
                </a:lnTo>
                <a:lnTo>
                  <a:pt x="4075" y="0"/>
                </a:lnTo>
                <a:lnTo>
                  <a:pt x="4102" y="0"/>
                </a:lnTo>
                <a:lnTo>
                  <a:pt x="4166" y="69"/>
                </a:lnTo>
                <a:lnTo>
                  <a:pt x="4232" y="137"/>
                </a:lnTo>
                <a:lnTo>
                  <a:pt x="4300" y="204"/>
                </a:lnTo>
                <a:lnTo>
                  <a:pt x="4369" y="269"/>
                </a:lnTo>
                <a:lnTo>
                  <a:pt x="4440" y="334"/>
                </a:lnTo>
                <a:lnTo>
                  <a:pt x="4513" y="398"/>
                </a:lnTo>
                <a:lnTo>
                  <a:pt x="4586" y="460"/>
                </a:lnTo>
                <a:lnTo>
                  <a:pt x="4662" y="523"/>
                </a:lnTo>
                <a:lnTo>
                  <a:pt x="4739" y="584"/>
                </a:lnTo>
                <a:lnTo>
                  <a:pt x="4820" y="645"/>
                </a:lnTo>
                <a:lnTo>
                  <a:pt x="4903" y="704"/>
                </a:lnTo>
                <a:lnTo>
                  <a:pt x="4989" y="764"/>
                </a:lnTo>
                <a:lnTo>
                  <a:pt x="5076" y="824"/>
                </a:lnTo>
                <a:lnTo>
                  <a:pt x="5167" y="884"/>
                </a:lnTo>
                <a:lnTo>
                  <a:pt x="5260" y="943"/>
                </a:lnTo>
                <a:lnTo>
                  <a:pt x="5356" y="1002"/>
                </a:lnTo>
                <a:lnTo>
                  <a:pt x="5356" y="1029"/>
                </a:lnTo>
                <a:lnTo>
                  <a:pt x="5260" y="1085"/>
                </a:lnTo>
                <a:lnTo>
                  <a:pt x="5167" y="1143"/>
                </a:lnTo>
                <a:lnTo>
                  <a:pt x="5076" y="1200"/>
                </a:lnTo>
                <a:lnTo>
                  <a:pt x="4989" y="1259"/>
                </a:lnTo>
                <a:lnTo>
                  <a:pt x="4903" y="1318"/>
                </a:lnTo>
                <a:lnTo>
                  <a:pt x="4820" y="1376"/>
                </a:lnTo>
                <a:lnTo>
                  <a:pt x="4739" y="1435"/>
                </a:lnTo>
                <a:lnTo>
                  <a:pt x="4662" y="1495"/>
                </a:lnTo>
                <a:lnTo>
                  <a:pt x="4586" y="1556"/>
                </a:lnTo>
                <a:lnTo>
                  <a:pt x="4513" y="1617"/>
                </a:lnTo>
                <a:lnTo>
                  <a:pt x="4440" y="1680"/>
                </a:lnTo>
                <a:lnTo>
                  <a:pt x="4369" y="1743"/>
                </a:lnTo>
                <a:lnTo>
                  <a:pt x="4300" y="1808"/>
                </a:lnTo>
                <a:lnTo>
                  <a:pt x="4232" y="1872"/>
                </a:lnTo>
                <a:lnTo>
                  <a:pt x="4166" y="1938"/>
                </a:lnTo>
                <a:lnTo>
                  <a:pt x="4102" y="2003"/>
                </a:lnTo>
                <a:lnTo>
                  <a:pt x="4075" y="2003"/>
                </a:lnTo>
                <a:lnTo>
                  <a:pt x="4077" y="1969"/>
                </a:lnTo>
                <a:lnTo>
                  <a:pt x="4079" y="1934"/>
                </a:lnTo>
                <a:lnTo>
                  <a:pt x="4081" y="1900"/>
                </a:lnTo>
                <a:lnTo>
                  <a:pt x="4085" y="1866"/>
                </a:lnTo>
                <a:lnTo>
                  <a:pt x="4089" y="1834"/>
                </a:lnTo>
                <a:lnTo>
                  <a:pt x="4095" y="1802"/>
                </a:lnTo>
                <a:lnTo>
                  <a:pt x="4102" y="1770"/>
                </a:lnTo>
                <a:lnTo>
                  <a:pt x="4109" y="1739"/>
                </a:lnTo>
                <a:lnTo>
                  <a:pt x="4117" y="1708"/>
                </a:lnTo>
                <a:lnTo>
                  <a:pt x="4126" y="1678"/>
                </a:lnTo>
                <a:lnTo>
                  <a:pt x="4135" y="1648"/>
                </a:lnTo>
                <a:lnTo>
                  <a:pt x="4146" y="1619"/>
                </a:lnTo>
                <a:lnTo>
                  <a:pt x="4157" y="1590"/>
                </a:lnTo>
                <a:lnTo>
                  <a:pt x="4170" y="1563"/>
                </a:lnTo>
                <a:lnTo>
                  <a:pt x="4182" y="1535"/>
                </a:lnTo>
                <a:lnTo>
                  <a:pt x="4196" y="1509"/>
                </a:lnTo>
                <a:lnTo>
                  <a:pt x="4211" y="1481"/>
                </a:lnTo>
                <a:lnTo>
                  <a:pt x="4227" y="1455"/>
                </a:lnTo>
                <a:lnTo>
                  <a:pt x="4244" y="1428"/>
                </a:lnTo>
                <a:lnTo>
                  <a:pt x="4262" y="1403"/>
                </a:lnTo>
                <a:lnTo>
                  <a:pt x="4280" y="1376"/>
                </a:lnTo>
                <a:lnTo>
                  <a:pt x="4300" y="1351"/>
                </a:lnTo>
                <a:lnTo>
                  <a:pt x="4320" y="1327"/>
                </a:lnTo>
                <a:lnTo>
                  <a:pt x="4342" y="1302"/>
                </a:lnTo>
                <a:lnTo>
                  <a:pt x="4364" y="1277"/>
                </a:lnTo>
                <a:lnTo>
                  <a:pt x="4387" y="1254"/>
                </a:lnTo>
                <a:lnTo>
                  <a:pt x="4411" y="1230"/>
                </a:lnTo>
                <a:lnTo>
                  <a:pt x="4437" y="1207"/>
                </a:lnTo>
                <a:lnTo>
                  <a:pt x="4462" y="1185"/>
                </a:lnTo>
                <a:lnTo>
                  <a:pt x="4488" y="1163"/>
                </a:lnTo>
                <a:lnTo>
                  <a:pt x="4516" y="1142"/>
                </a:lnTo>
                <a:lnTo>
                  <a:pt x="4544" y="1120"/>
                </a:lnTo>
                <a:lnTo>
                  <a:pt x="809" y="1120"/>
                </a:lnTo>
                <a:lnTo>
                  <a:pt x="837" y="1142"/>
                </a:lnTo>
                <a:lnTo>
                  <a:pt x="864" y="1163"/>
                </a:lnTo>
                <a:lnTo>
                  <a:pt x="891" y="1185"/>
                </a:lnTo>
                <a:lnTo>
                  <a:pt x="917" y="1207"/>
                </a:lnTo>
                <a:lnTo>
                  <a:pt x="942" y="1230"/>
                </a:lnTo>
                <a:lnTo>
                  <a:pt x="966" y="1254"/>
                </a:lnTo>
                <a:lnTo>
                  <a:pt x="989" y="1277"/>
                </a:lnTo>
                <a:lnTo>
                  <a:pt x="1012" y="1302"/>
                </a:lnTo>
                <a:lnTo>
                  <a:pt x="1032" y="1326"/>
                </a:lnTo>
                <a:lnTo>
                  <a:pt x="1053" y="1351"/>
                </a:lnTo>
                <a:lnTo>
                  <a:pt x="1073" y="1376"/>
                </a:lnTo>
                <a:lnTo>
                  <a:pt x="1091" y="1402"/>
                </a:lnTo>
                <a:lnTo>
                  <a:pt x="1110" y="1427"/>
                </a:lnTo>
                <a:lnTo>
                  <a:pt x="1127" y="1452"/>
                </a:lnTo>
                <a:lnTo>
                  <a:pt x="1142" y="1479"/>
                </a:lnTo>
                <a:lnTo>
                  <a:pt x="1157" y="1505"/>
                </a:lnTo>
                <a:lnTo>
                  <a:pt x="1170" y="1533"/>
                </a:lnTo>
                <a:lnTo>
                  <a:pt x="1184" y="1560"/>
                </a:lnTo>
                <a:lnTo>
                  <a:pt x="1196" y="1589"/>
                </a:lnTo>
                <a:lnTo>
                  <a:pt x="1207" y="1618"/>
                </a:lnTo>
                <a:lnTo>
                  <a:pt x="1218" y="1648"/>
                </a:lnTo>
                <a:lnTo>
                  <a:pt x="1228" y="1677"/>
                </a:lnTo>
                <a:lnTo>
                  <a:pt x="1237" y="1708"/>
                </a:lnTo>
                <a:lnTo>
                  <a:pt x="1245" y="1739"/>
                </a:lnTo>
                <a:lnTo>
                  <a:pt x="1252" y="1770"/>
                </a:lnTo>
                <a:lnTo>
                  <a:pt x="1259" y="1802"/>
                </a:lnTo>
                <a:lnTo>
                  <a:pt x="1265" y="1834"/>
                </a:lnTo>
                <a:lnTo>
                  <a:pt x="1269" y="1866"/>
                </a:lnTo>
                <a:lnTo>
                  <a:pt x="1273" y="1900"/>
                </a:lnTo>
                <a:lnTo>
                  <a:pt x="1276" y="1934"/>
                </a:lnTo>
                <a:lnTo>
                  <a:pt x="1279" y="1969"/>
                </a:lnTo>
                <a:lnTo>
                  <a:pt x="1280" y="2003"/>
                </a:lnTo>
                <a:lnTo>
                  <a:pt x="1251" y="2003"/>
                </a:lnTo>
                <a:lnTo>
                  <a:pt x="1187" y="1938"/>
                </a:lnTo>
                <a:lnTo>
                  <a:pt x="1121" y="1872"/>
                </a:lnTo>
                <a:lnTo>
                  <a:pt x="1054" y="1808"/>
                </a:lnTo>
                <a:lnTo>
                  <a:pt x="985" y="1743"/>
                </a:lnTo>
                <a:lnTo>
                  <a:pt x="915" y="1680"/>
                </a:lnTo>
                <a:lnTo>
                  <a:pt x="843" y="1618"/>
                </a:lnTo>
                <a:lnTo>
                  <a:pt x="769" y="1557"/>
                </a:lnTo>
                <a:lnTo>
                  <a:pt x="694" y="1497"/>
                </a:lnTo>
                <a:lnTo>
                  <a:pt x="616" y="1437"/>
                </a:lnTo>
                <a:lnTo>
                  <a:pt x="535" y="1377"/>
                </a:lnTo>
                <a:lnTo>
                  <a:pt x="453" y="1318"/>
                </a:lnTo>
                <a:lnTo>
                  <a:pt x="367" y="1259"/>
                </a:lnTo>
                <a:lnTo>
                  <a:pt x="279" y="1200"/>
                </a:lnTo>
                <a:lnTo>
                  <a:pt x="189" y="1143"/>
                </a:lnTo>
                <a:lnTo>
                  <a:pt x="96" y="1085"/>
                </a:lnTo>
                <a:lnTo>
                  <a:pt x="0" y="1029"/>
                </a:lnTo>
                <a:lnTo>
                  <a:pt x="0" y="1002"/>
                </a:lnTo>
                <a:lnTo>
                  <a:pt x="96" y="943"/>
                </a:lnTo>
                <a:lnTo>
                  <a:pt x="188" y="884"/>
                </a:lnTo>
                <a:lnTo>
                  <a:pt x="279" y="824"/>
                </a:lnTo>
                <a:lnTo>
                  <a:pt x="366" y="764"/>
                </a:lnTo>
                <a:lnTo>
                  <a:pt x="451" y="704"/>
                </a:lnTo>
                <a:lnTo>
                  <a:pt x="533" y="645"/>
                </a:lnTo>
                <a:lnTo>
                  <a:pt x="614" y="584"/>
                </a:lnTo>
                <a:lnTo>
                  <a:pt x="691" y="523"/>
                </a:lnTo>
                <a:lnTo>
                  <a:pt x="767" y="460"/>
                </a:lnTo>
                <a:lnTo>
                  <a:pt x="840" y="398"/>
                </a:lnTo>
                <a:lnTo>
                  <a:pt x="913" y="334"/>
                </a:lnTo>
                <a:lnTo>
                  <a:pt x="984" y="269"/>
                </a:lnTo>
                <a:lnTo>
                  <a:pt x="1053" y="204"/>
                </a:lnTo>
                <a:lnTo>
                  <a:pt x="1121" y="137"/>
                </a:lnTo>
                <a:lnTo>
                  <a:pt x="1187" y="69"/>
                </a:lnTo>
                <a:lnTo>
                  <a:pt x="1251" y="0"/>
                </a:lnTo>
                <a:lnTo>
                  <a:pt x="1280" y="0"/>
                </a:lnTo>
                <a:lnTo>
                  <a:pt x="1279" y="36"/>
                </a:lnTo>
                <a:lnTo>
                  <a:pt x="1276" y="72"/>
                </a:lnTo>
                <a:lnTo>
                  <a:pt x="1273" y="107"/>
                </a:lnTo>
                <a:lnTo>
                  <a:pt x="1269" y="141"/>
                </a:lnTo>
                <a:lnTo>
                  <a:pt x="1265" y="175"/>
                </a:lnTo>
                <a:lnTo>
                  <a:pt x="1259" y="208"/>
                </a:lnTo>
                <a:lnTo>
                  <a:pt x="1252" y="241"/>
                </a:lnTo>
                <a:lnTo>
                  <a:pt x="1245" y="273"/>
                </a:lnTo>
                <a:lnTo>
                  <a:pt x="1237" y="305"/>
                </a:lnTo>
                <a:lnTo>
                  <a:pt x="1228" y="336"/>
                </a:lnTo>
                <a:lnTo>
                  <a:pt x="1218" y="366"/>
                </a:lnTo>
                <a:lnTo>
                  <a:pt x="1207" y="396"/>
                </a:lnTo>
                <a:lnTo>
                  <a:pt x="1196" y="425"/>
                </a:lnTo>
                <a:lnTo>
                  <a:pt x="1184" y="454"/>
                </a:lnTo>
                <a:lnTo>
                  <a:pt x="1170" y="482"/>
                </a:lnTo>
                <a:lnTo>
                  <a:pt x="1157" y="509"/>
                </a:lnTo>
                <a:lnTo>
                  <a:pt x="1142" y="536"/>
                </a:lnTo>
                <a:lnTo>
                  <a:pt x="1127" y="564"/>
                </a:lnTo>
                <a:lnTo>
                  <a:pt x="1110" y="590"/>
                </a:lnTo>
                <a:lnTo>
                  <a:pt x="1091" y="618"/>
                </a:lnTo>
                <a:lnTo>
                  <a:pt x="1073" y="643"/>
                </a:lnTo>
                <a:lnTo>
                  <a:pt x="1053" y="670"/>
                </a:lnTo>
                <a:lnTo>
                  <a:pt x="1032" y="695"/>
                </a:lnTo>
                <a:lnTo>
                  <a:pt x="1012" y="721"/>
                </a:lnTo>
                <a:lnTo>
                  <a:pt x="989" y="746"/>
                </a:lnTo>
                <a:lnTo>
                  <a:pt x="966" y="770"/>
                </a:lnTo>
                <a:lnTo>
                  <a:pt x="942" y="794"/>
                </a:lnTo>
                <a:lnTo>
                  <a:pt x="917" y="818"/>
                </a:lnTo>
                <a:lnTo>
                  <a:pt x="891" y="841"/>
                </a:lnTo>
                <a:lnTo>
                  <a:pt x="864" y="864"/>
                </a:lnTo>
                <a:lnTo>
                  <a:pt x="837" y="886"/>
                </a:lnTo>
                <a:lnTo>
                  <a:pt x="809" y="908"/>
                </a:lnTo>
                <a:lnTo>
                  <a:pt x="4544" y="908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4354620" y="3636714"/>
            <a:ext cx="1905000" cy="1905000"/>
          </a:xfrm>
          <a:custGeom>
            <a:avLst/>
            <a:gdLst>
              <a:gd name="T0" fmla="*/ 1184725 w 2747963"/>
              <a:gd name="T1" fmla="*/ 1026920 h 3170238"/>
              <a:gd name="T2" fmla="*/ 1184725 w 2747963"/>
              <a:gd name="T3" fmla="*/ 1026920 h 3170238"/>
              <a:gd name="T4" fmla="*/ 1184725 w 2747963"/>
              <a:gd name="T5" fmla="*/ 1026920 h 3170238"/>
              <a:gd name="T6" fmla="*/ 1184725 w 2747963"/>
              <a:gd name="T7" fmla="*/ 1026920 h 3170238"/>
              <a:gd name="T8" fmla="*/ 1184725 w 2747963"/>
              <a:gd name="T9" fmla="*/ 1026920 h 3170238"/>
              <a:gd name="T10" fmla="*/ 1184725 w 2747963"/>
              <a:gd name="T11" fmla="*/ 1026920 h 3170238"/>
              <a:gd name="T12" fmla="*/ 1184725 w 2747963"/>
              <a:gd name="T13" fmla="*/ 1026920 h 3170238"/>
              <a:gd name="T14" fmla="*/ 1184725 w 2747963"/>
              <a:gd name="T15" fmla="*/ 1026920 h 3170238"/>
              <a:gd name="T16" fmla="*/ 1184725 w 2747963"/>
              <a:gd name="T17" fmla="*/ 1026920 h 31702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7963" h="3170238">
                <a:moveTo>
                  <a:pt x="1104106" y="0"/>
                </a:moveTo>
                <a:lnTo>
                  <a:pt x="1104106" y="147637"/>
                </a:lnTo>
                <a:lnTo>
                  <a:pt x="886619" y="1288257"/>
                </a:lnTo>
                <a:lnTo>
                  <a:pt x="2747963" y="1288257"/>
                </a:lnTo>
                <a:lnTo>
                  <a:pt x="2747963" y="1881982"/>
                </a:lnTo>
                <a:lnTo>
                  <a:pt x="886619" y="1881982"/>
                </a:lnTo>
                <a:lnTo>
                  <a:pt x="1104106" y="3021013"/>
                </a:lnTo>
                <a:lnTo>
                  <a:pt x="1104106" y="3170238"/>
                </a:lnTo>
                <a:lnTo>
                  <a:pt x="0" y="1585119"/>
                </a:lnTo>
                <a:lnTo>
                  <a:pt x="1104106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4344229" y="5799757"/>
            <a:ext cx="1905000" cy="1905000"/>
          </a:xfrm>
          <a:custGeom>
            <a:avLst/>
            <a:gdLst>
              <a:gd name="T0" fmla="*/ 1026919 w 3170239"/>
              <a:gd name="T1" fmla="*/ 1184725 h 2747963"/>
              <a:gd name="T2" fmla="*/ 1026919 w 3170239"/>
              <a:gd name="T3" fmla="*/ 1184725 h 2747963"/>
              <a:gd name="T4" fmla="*/ 1026919 w 3170239"/>
              <a:gd name="T5" fmla="*/ 1184725 h 2747963"/>
              <a:gd name="T6" fmla="*/ 1026919 w 3170239"/>
              <a:gd name="T7" fmla="*/ 1184725 h 2747963"/>
              <a:gd name="T8" fmla="*/ 1026919 w 3170239"/>
              <a:gd name="T9" fmla="*/ 1184725 h 2747963"/>
              <a:gd name="T10" fmla="*/ 1026919 w 3170239"/>
              <a:gd name="T11" fmla="*/ 1184725 h 2747963"/>
              <a:gd name="T12" fmla="*/ 1026919 w 3170239"/>
              <a:gd name="T13" fmla="*/ 1184725 h 2747963"/>
              <a:gd name="T14" fmla="*/ 1026919 w 3170239"/>
              <a:gd name="T15" fmla="*/ 1184725 h 2747963"/>
              <a:gd name="T16" fmla="*/ 1026919 w 3170239"/>
              <a:gd name="T17" fmla="*/ 1184725 h 2747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70239" h="2747963">
                <a:moveTo>
                  <a:pt x="1585119" y="0"/>
                </a:moveTo>
                <a:lnTo>
                  <a:pt x="3170239" y="1104107"/>
                </a:lnTo>
                <a:lnTo>
                  <a:pt x="3022601" y="1104107"/>
                </a:lnTo>
                <a:lnTo>
                  <a:pt x="1881982" y="886619"/>
                </a:lnTo>
                <a:lnTo>
                  <a:pt x="1881982" y="2747963"/>
                </a:lnTo>
                <a:lnTo>
                  <a:pt x="1288257" y="2747963"/>
                </a:lnTo>
                <a:lnTo>
                  <a:pt x="1288257" y="886619"/>
                </a:lnTo>
                <a:lnTo>
                  <a:pt x="149225" y="1104107"/>
                </a:lnTo>
                <a:lnTo>
                  <a:pt x="0" y="1104107"/>
                </a:lnTo>
                <a:lnTo>
                  <a:pt x="1585119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7425133" y="5799757"/>
            <a:ext cx="1679575" cy="1905000"/>
          </a:xfrm>
          <a:custGeom>
            <a:avLst/>
            <a:gdLst>
              <a:gd name="T0" fmla="*/ 606964806 w 4729"/>
              <a:gd name="T1" fmla="*/ 607271074 h 5361"/>
              <a:gd name="T2" fmla="*/ 606964806 w 4729"/>
              <a:gd name="T3" fmla="*/ 607271074 h 5361"/>
              <a:gd name="T4" fmla="*/ 606964806 w 4729"/>
              <a:gd name="T5" fmla="*/ 607271074 h 5361"/>
              <a:gd name="T6" fmla="*/ 606964806 w 4729"/>
              <a:gd name="T7" fmla="*/ 607271074 h 5361"/>
              <a:gd name="T8" fmla="*/ 606964806 w 4729"/>
              <a:gd name="T9" fmla="*/ 607271074 h 5361"/>
              <a:gd name="T10" fmla="*/ 606964806 w 4729"/>
              <a:gd name="T11" fmla="*/ 607271074 h 5361"/>
              <a:gd name="T12" fmla="*/ 606964806 w 4729"/>
              <a:gd name="T13" fmla="*/ 607271074 h 5361"/>
              <a:gd name="T14" fmla="*/ 606964806 w 4729"/>
              <a:gd name="T15" fmla="*/ 607271074 h 5361"/>
              <a:gd name="T16" fmla="*/ 606964806 w 4729"/>
              <a:gd name="T17" fmla="*/ 607271074 h 5361"/>
              <a:gd name="T18" fmla="*/ 606964806 w 4729"/>
              <a:gd name="T19" fmla="*/ 607271074 h 5361"/>
              <a:gd name="T20" fmla="*/ 606964806 w 4729"/>
              <a:gd name="T21" fmla="*/ 607271074 h 5361"/>
              <a:gd name="T22" fmla="*/ 606964806 w 4729"/>
              <a:gd name="T23" fmla="*/ 607271074 h 5361"/>
              <a:gd name="T24" fmla="*/ 606964806 w 4729"/>
              <a:gd name="T25" fmla="*/ 607271074 h 5361"/>
              <a:gd name="T26" fmla="*/ 606964806 w 4729"/>
              <a:gd name="T27" fmla="*/ 607271074 h 5361"/>
              <a:gd name="T28" fmla="*/ 606964806 w 4729"/>
              <a:gd name="T29" fmla="*/ 607271074 h 5361"/>
              <a:gd name="T30" fmla="*/ 606964806 w 4729"/>
              <a:gd name="T31" fmla="*/ 607271074 h 5361"/>
              <a:gd name="T32" fmla="*/ 606964806 w 4729"/>
              <a:gd name="T33" fmla="*/ 607271074 h 5361"/>
              <a:gd name="T34" fmla="*/ 606964806 w 4729"/>
              <a:gd name="T35" fmla="*/ 607271074 h 5361"/>
              <a:gd name="T36" fmla="*/ 606964806 w 4729"/>
              <a:gd name="T37" fmla="*/ 607271074 h 5361"/>
              <a:gd name="T38" fmla="*/ 606964806 w 4729"/>
              <a:gd name="T39" fmla="*/ 607271074 h 5361"/>
              <a:gd name="T40" fmla="*/ 606964806 w 4729"/>
              <a:gd name="T41" fmla="*/ 607271074 h 5361"/>
              <a:gd name="T42" fmla="*/ 606964806 w 4729"/>
              <a:gd name="T43" fmla="*/ 607271074 h 5361"/>
              <a:gd name="T44" fmla="*/ 606964806 w 4729"/>
              <a:gd name="T45" fmla="*/ 607271074 h 5361"/>
              <a:gd name="T46" fmla="*/ 606964806 w 4729"/>
              <a:gd name="T47" fmla="*/ 607271074 h 5361"/>
              <a:gd name="T48" fmla="*/ 606964806 w 4729"/>
              <a:gd name="T49" fmla="*/ 607271074 h 5361"/>
              <a:gd name="T50" fmla="*/ 606964806 w 4729"/>
              <a:gd name="T51" fmla="*/ 607271074 h 5361"/>
              <a:gd name="T52" fmla="*/ 606964806 w 4729"/>
              <a:gd name="T53" fmla="*/ 607271074 h 5361"/>
              <a:gd name="T54" fmla="*/ 606964806 w 4729"/>
              <a:gd name="T55" fmla="*/ 607271074 h 5361"/>
              <a:gd name="T56" fmla="*/ 606964806 w 4729"/>
              <a:gd name="T57" fmla="*/ 607271074 h 536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729" h="5361">
                <a:moveTo>
                  <a:pt x="0" y="2509"/>
                </a:moveTo>
                <a:lnTo>
                  <a:pt x="1719" y="2509"/>
                </a:lnTo>
                <a:lnTo>
                  <a:pt x="1719" y="2852"/>
                </a:lnTo>
                <a:lnTo>
                  <a:pt x="0" y="2852"/>
                </a:lnTo>
                <a:lnTo>
                  <a:pt x="0" y="2509"/>
                </a:lnTo>
                <a:close/>
                <a:moveTo>
                  <a:pt x="1805" y="243"/>
                </a:moveTo>
                <a:lnTo>
                  <a:pt x="2418" y="857"/>
                </a:lnTo>
                <a:lnTo>
                  <a:pt x="2661" y="612"/>
                </a:lnTo>
                <a:lnTo>
                  <a:pt x="2048" y="0"/>
                </a:lnTo>
                <a:lnTo>
                  <a:pt x="1805" y="243"/>
                </a:lnTo>
                <a:close/>
                <a:moveTo>
                  <a:pt x="2752" y="2509"/>
                </a:moveTo>
                <a:lnTo>
                  <a:pt x="4070" y="2509"/>
                </a:lnTo>
                <a:lnTo>
                  <a:pt x="3148" y="1586"/>
                </a:lnTo>
                <a:lnTo>
                  <a:pt x="3391" y="1343"/>
                </a:lnTo>
                <a:lnTo>
                  <a:pt x="4729" y="2680"/>
                </a:lnTo>
                <a:lnTo>
                  <a:pt x="3391" y="4018"/>
                </a:lnTo>
                <a:lnTo>
                  <a:pt x="3148" y="3775"/>
                </a:lnTo>
                <a:lnTo>
                  <a:pt x="4070" y="2852"/>
                </a:lnTo>
                <a:lnTo>
                  <a:pt x="2752" y="2852"/>
                </a:lnTo>
                <a:lnTo>
                  <a:pt x="2752" y="2509"/>
                </a:lnTo>
                <a:close/>
                <a:moveTo>
                  <a:pt x="1805" y="5118"/>
                </a:moveTo>
                <a:lnTo>
                  <a:pt x="2418" y="4504"/>
                </a:lnTo>
                <a:lnTo>
                  <a:pt x="2661" y="4747"/>
                </a:lnTo>
                <a:lnTo>
                  <a:pt x="2048" y="5361"/>
                </a:lnTo>
                <a:lnTo>
                  <a:pt x="1805" y="5118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7756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SO_Shape"/>
          <p:cNvSpPr>
            <a:spLocks/>
          </p:cNvSpPr>
          <p:nvPr/>
        </p:nvSpPr>
        <p:spPr bwMode="auto">
          <a:xfrm>
            <a:off x="1678749" y="1482937"/>
            <a:ext cx="1905000" cy="1628775"/>
          </a:xfrm>
          <a:custGeom>
            <a:avLst/>
            <a:gdLst>
              <a:gd name="T0" fmla="*/ 255281011 w 10900"/>
              <a:gd name="T1" fmla="*/ 255294707 h 9319"/>
              <a:gd name="T2" fmla="*/ 255281011 w 10900"/>
              <a:gd name="T3" fmla="*/ 255294707 h 9319"/>
              <a:gd name="T4" fmla="*/ 255281011 w 10900"/>
              <a:gd name="T5" fmla="*/ 255294707 h 9319"/>
              <a:gd name="T6" fmla="*/ 255281011 w 10900"/>
              <a:gd name="T7" fmla="*/ 255294707 h 9319"/>
              <a:gd name="T8" fmla="*/ 255281011 w 10900"/>
              <a:gd name="T9" fmla="*/ 255294707 h 9319"/>
              <a:gd name="T10" fmla="*/ 255281011 w 10900"/>
              <a:gd name="T11" fmla="*/ 255294707 h 9319"/>
              <a:gd name="T12" fmla="*/ 255281011 w 10900"/>
              <a:gd name="T13" fmla="*/ 255294707 h 9319"/>
              <a:gd name="T14" fmla="*/ 255281011 w 10900"/>
              <a:gd name="T15" fmla="*/ 255294707 h 9319"/>
              <a:gd name="T16" fmla="*/ 255281011 w 10900"/>
              <a:gd name="T17" fmla="*/ 255294707 h 9319"/>
              <a:gd name="T18" fmla="*/ 255281011 w 10900"/>
              <a:gd name="T19" fmla="*/ 255294707 h 9319"/>
              <a:gd name="T20" fmla="*/ 255281011 w 10900"/>
              <a:gd name="T21" fmla="*/ 255294707 h 9319"/>
              <a:gd name="T22" fmla="*/ 255281011 w 10900"/>
              <a:gd name="T23" fmla="*/ 255294707 h 9319"/>
              <a:gd name="T24" fmla="*/ 255281011 w 10900"/>
              <a:gd name="T25" fmla="*/ 255294707 h 9319"/>
              <a:gd name="T26" fmla="*/ 255281011 w 10900"/>
              <a:gd name="T27" fmla="*/ 255294707 h 9319"/>
              <a:gd name="T28" fmla="*/ 255281011 w 10900"/>
              <a:gd name="T29" fmla="*/ 255294707 h 9319"/>
              <a:gd name="T30" fmla="*/ 255281011 w 10900"/>
              <a:gd name="T31" fmla="*/ 255294707 h 9319"/>
              <a:gd name="T32" fmla="*/ 255281011 w 10900"/>
              <a:gd name="T33" fmla="*/ 255294707 h 9319"/>
              <a:gd name="T34" fmla="*/ 255281011 w 10900"/>
              <a:gd name="T35" fmla="*/ 255294707 h 9319"/>
              <a:gd name="T36" fmla="*/ 255281011 w 10900"/>
              <a:gd name="T37" fmla="*/ 255294707 h 9319"/>
              <a:gd name="T38" fmla="*/ 255281011 w 10900"/>
              <a:gd name="T39" fmla="*/ 255294707 h 9319"/>
              <a:gd name="T40" fmla="*/ 255281011 w 10900"/>
              <a:gd name="T41" fmla="*/ 255294707 h 9319"/>
              <a:gd name="T42" fmla="*/ 255281011 w 10900"/>
              <a:gd name="T43" fmla="*/ 255294707 h 9319"/>
              <a:gd name="T44" fmla="*/ 255281011 w 10900"/>
              <a:gd name="T45" fmla="*/ 255294707 h 9319"/>
              <a:gd name="T46" fmla="*/ 255281011 w 10900"/>
              <a:gd name="T47" fmla="*/ 255294707 h 9319"/>
              <a:gd name="T48" fmla="*/ 255281011 w 10900"/>
              <a:gd name="T49" fmla="*/ 255294707 h 9319"/>
              <a:gd name="T50" fmla="*/ 255281011 w 10900"/>
              <a:gd name="T51" fmla="*/ 255294707 h 9319"/>
              <a:gd name="T52" fmla="*/ 255281011 w 10900"/>
              <a:gd name="T53" fmla="*/ 255294707 h 9319"/>
              <a:gd name="T54" fmla="*/ 255281011 w 10900"/>
              <a:gd name="T55" fmla="*/ 255294707 h 9319"/>
              <a:gd name="T56" fmla="*/ 255281011 w 10900"/>
              <a:gd name="T57" fmla="*/ 255294707 h 9319"/>
              <a:gd name="T58" fmla="*/ 255281011 w 10900"/>
              <a:gd name="T59" fmla="*/ 255294707 h 9319"/>
              <a:gd name="T60" fmla="*/ 255281011 w 10900"/>
              <a:gd name="T61" fmla="*/ 255294707 h 9319"/>
              <a:gd name="T62" fmla="*/ 255281011 w 10900"/>
              <a:gd name="T63" fmla="*/ 255294707 h 9319"/>
              <a:gd name="T64" fmla="*/ 255281011 w 10900"/>
              <a:gd name="T65" fmla="*/ 255294707 h 9319"/>
              <a:gd name="T66" fmla="*/ 255281011 w 10900"/>
              <a:gd name="T67" fmla="*/ 255294707 h 9319"/>
              <a:gd name="T68" fmla="*/ 255281011 w 10900"/>
              <a:gd name="T69" fmla="*/ 255294707 h 9319"/>
              <a:gd name="T70" fmla="*/ 255281011 w 10900"/>
              <a:gd name="T71" fmla="*/ 255294707 h 9319"/>
              <a:gd name="T72" fmla="*/ 255281011 w 10900"/>
              <a:gd name="T73" fmla="*/ 255294707 h 9319"/>
              <a:gd name="T74" fmla="*/ 255281011 w 10900"/>
              <a:gd name="T75" fmla="*/ 255294707 h 9319"/>
              <a:gd name="T76" fmla="*/ 255281011 w 10900"/>
              <a:gd name="T77" fmla="*/ 255294707 h 9319"/>
              <a:gd name="T78" fmla="*/ 255281011 w 10900"/>
              <a:gd name="T79" fmla="*/ 255294707 h 9319"/>
              <a:gd name="T80" fmla="*/ 255281011 w 10900"/>
              <a:gd name="T81" fmla="*/ 255294707 h 9319"/>
              <a:gd name="T82" fmla="*/ 255281011 w 10900"/>
              <a:gd name="T83" fmla="*/ 255294707 h 9319"/>
              <a:gd name="T84" fmla="*/ 255281011 w 10900"/>
              <a:gd name="T85" fmla="*/ 255294707 h 9319"/>
              <a:gd name="T86" fmla="*/ 255281011 w 10900"/>
              <a:gd name="T87" fmla="*/ 255294707 h 9319"/>
              <a:gd name="T88" fmla="*/ 255281011 w 10900"/>
              <a:gd name="T89" fmla="*/ 255294707 h 9319"/>
              <a:gd name="T90" fmla="*/ 255281011 w 10900"/>
              <a:gd name="T91" fmla="*/ 255294707 h 9319"/>
              <a:gd name="T92" fmla="*/ 255281011 w 10900"/>
              <a:gd name="T93" fmla="*/ 255294707 h 9319"/>
              <a:gd name="T94" fmla="*/ 255281011 w 10900"/>
              <a:gd name="T95" fmla="*/ 255294707 h 9319"/>
              <a:gd name="T96" fmla="*/ 255281011 w 10900"/>
              <a:gd name="T97" fmla="*/ 255294707 h 9319"/>
              <a:gd name="T98" fmla="*/ 255281011 w 10900"/>
              <a:gd name="T99" fmla="*/ 255294707 h 9319"/>
              <a:gd name="T100" fmla="*/ 255281011 w 10900"/>
              <a:gd name="T101" fmla="*/ 255294707 h 9319"/>
              <a:gd name="T102" fmla="*/ 255281011 w 10900"/>
              <a:gd name="T103" fmla="*/ 255294707 h 9319"/>
              <a:gd name="T104" fmla="*/ 255281011 w 10900"/>
              <a:gd name="T105" fmla="*/ 255294707 h 9319"/>
              <a:gd name="T106" fmla="*/ 255281011 w 10900"/>
              <a:gd name="T107" fmla="*/ 255294707 h 9319"/>
              <a:gd name="T108" fmla="*/ 255281011 w 10900"/>
              <a:gd name="T109" fmla="*/ 255294707 h 9319"/>
              <a:gd name="T110" fmla="*/ 255281011 w 10900"/>
              <a:gd name="T111" fmla="*/ 255294707 h 9319"/>
              <a:gd name="T112" fmla="*/ 255281011 w 10900"/>
              <a:gd name="T113" fmla="*/ 255294707 h 9319"/>
              <a:gd name="T114" fmla="*/ 255281011 w 10900"/>
              <a:gd name="T115" fmla="*/ 255294707 h 9319"/>
              <a:gd name="T116" fmla="*/ 255281011 w 10900"/>
              <a:gd name="T117" fmla="*/ 255294707 h 9319"/>
              <a:gd name="T118" fmla="*/ 255281011 w 10900"/>
              <a:gd name="T119" fmla="*/ 255294707 h 9319"/>
              <a:gd name="T120" fmla="*/ 255281011 w 10900"/>
              <a:gd name="T121" fmla="*/ 255294707 h 9319"/>
              <a:gd name="T122" fmla="*/ 255281011 w 10900"/>
              <a:gd name="T123" fmla="*/ 255294707 h 931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0900" h="9319">
                <a:moveTo>
                  <a:pt x="776" y="0"/>
                </a:moveTo>
                <a:lnTo>
                  <a:pt x="796" y="0"/>
                </a:lnTo>
                <a:lnTo>
                  <a:pt x="904" y="2"/>
                </a:lnTo>
                <a:lnTo>
                  <a:pt x="1011" y="6"/>
                </a:lnTo>
                <a:lnTo>
                  <a:pt x="1117" y="13"/>
                </a:lnTo>
                <a:lnTo>
                  <a:pt x="1222" y="21"/>
                </a:lnTo>
                <a:lnTo>
                  <a:pt x="1327" y="33"/>
                </a:lnTo>
                <a:lnTo>
                  <a:pt x="1431" y="46"/>
                </a:lnTo>
                <a:lnTo>
                  <a:pt x="1535" y="62"/>
                </a:lnTo>
                <a:lnTo>
                  <a:pt x="1637" y="80"/>
                </a:lnTo>
                <a:lnTo>
                  <a:pt x="1738" y="100"/>
                </a:lnTo>
                <a:lnTo>
                  <a:pt x="1840" y="123"/>
                </a:lnTo>
                <a:lnTo>
                  <a:pt x="1940" y="148"/>
                </a:lnTo>
                <a:lnTo>
                  <a:pt x="2039" y="175"/>
                </a:lnTo>
                <a:lnTo>
                  <a:pt x="2137" y="203"/>
                </a:lnTo>
                <a:lnTo>
                  <a:pt x="2235" y="234"/>
                </a:lnTo>
                <a:lnTo>
                  <a:pt x="2331" y="267"/>
                </a:lnTo>
                <a:lnTo>
                  <a:pt x="2427" y="303"/>
                </a:lnTo>
                <a:lnTo>
                  <a:pt x="2522" y="339"/>
                </a:lnTo>
                <a:lnTo>
                  <a:pt x="2615" y="379"/>
                </a:lnTo>
                <a:lnTo>
                  <a:pt x="2708" y="420"/>
                </a:lnTo>
                <a:lnTo>
                  <a:pt x="2800" y="464"/>
                </a:lnTo>
                <a:lnTo>
                  <a:pt x="2890" y="508"/>
                </a:lnTo>
                <a:lnTo>
                  <a:pt x="2980" y="556"/>
                </a:lnTo>
                <a:lnTo>
                  <a:pt x="3068" y="604"/>
                </a:lnTo>
                <a:lnTo>
                  <a:pt x="3155" y="655"/>
                </a:lnTo>
                <a:lnTo>
                  <a:pt x="3240" y="707"/>
                </a:lnTo>
                <a:lnTo>
                  <a:pt x="3326" y="762"/>
                </a:lnTo>
                <a:lnTo>
                  <a:pt x="3408" y="817"/>
                </a:lnTo>
                <a:lnTo>
                  <a:pt x="3490" y="875"/>
                </a:lnTo>
                <a:lnTo>
                  <a:pt x="3572" y="935"/>
                </a:lnTo>
                <a:lnTo>
                  <a:pt x="3651" y="996"/>
                </a:lnTo>
                <a:lnTo>
                  <a:pt x="3729" y="1059"/>
                </a:lnTo>
                <a:lnTo>
                  <a:pt x="3805" y="1123"/>
                </a:lnTo>
                <a:lnTo>
                  <a:pt x="3881" y="1189"/>
                </a:lnTo>
                <a:lnTo>
                  <a:pt x="3954" y="1256"/>
                </a:lnTo>
                <a:lnTo>
                  <a:pt x="4027" y="1325"/>
                </a:lnTo>
                <a:lnTo>
                  <a:pt x="4098" y="1396"/>
                </a:lnTo>
                <a:lnTo>
                  <a:pt x="4167" y="1468"/>
                </a:lnTo>
                <a:lnTo>
                  <a:pt x="4234" y="1542"/>
                </a:lnTo>
                <a:lnTo>
                  <a:pt x="4301" y="1616"/>
                </a:lnTo>
                <a:lnTo>
                  <a:pt x="4366" y="1693"/>
                </a:lnTo>
                <a:lnTo>
                  <a:pt x="4429" y="1771"/>
                </a:lnTo>
                <a:lnTo>
                  <a:pt x="4490" y="1850"/>
                </a:lnTo>
                <a:lnTo>
                  <a:pt x="4550" y="1931"/>
                </a:lnTo>
                <a:lnTo>
                  <a:pt x="4608" y="2013"/>
                </a:lnTo>
                <a:lnTo>
                  <a:pt x="4664" y="2095"/>
                </a:lnTo>
                <a:lnTo>
                  <a:pt x="4719" y="2179"/>
                </a:lnTo>
                <a:lnTo>
                  <a:pt x="4772" y="2266"/>
                </a:lnTo>
                <a:lnTo>
                  <a:pt x="4823" y="2352"/>
                </a:lnTo>
                <a:lnTo>
                  <a:pt x="4872" y="2440"/>
                </a:lnTo>
                <a:lnTo>
                  <a:pt x="4920" y="2530"/>
                </a:lnTo>
                <a:lnTo>
                  <a:pt x="4965" y="2620"/>
                </a:lnTo>
                <a:lnTo>
                  <a:pt x="5009" y="2711"/>
                </a:lnTo>
                <a:lnTo>
                  <a:pt x="5050" y="2803"/>
                </a:lnTo>
                <a:lnTo>
                  <a:pt x="5089" y="2897"/>
                </a:lnTo>
                <a:lnTo>
                  <a:pt x="5127" y="2991"/>
                </a:lnTo>
                <a:lnTo>
                  <a:pt x="5162" y="3087"/>
                </a:lnTo>
                <a:lnTo>
                  <a:pt x="5196" y="3183"/>
                </a:lnTo>
                <a:lnTo>
                  <a:pt x="5227" y="3280"/>
                </a:lnTo>
                <a:lnTo>
                  <a:pt x="5257" y="3378"/>
                </a:lnTo>
                <a:lnTo>
                  <a:pt x="5284" y="3478"/>
                </a:lnTo>
                <a:lnTo>
                  <a:pt x="5309" y="3578"/>
                </a:lnTo>
                <a:lnTo>
                  <a:pt x="5332" y="3679"/>
                </a:lnTo>
                <a:lnTo>
                  <a:pt x="5353" y="3781"/>
                </a:lnTo>
                <a:lnTo>
                  <a:pt x="5371" y="3882"/>
                </a:lnTo>
                <a:lnTo>
                  <a:pt x="8249" y="3882"/>
                </a:lnTo>
                <a:lnTo>
                  <a:pt x="7100" y="2733"/>
                </a:lnTo>
                <a:lnTo>
                  <a:pt x="7073" y="2705"/>
                </a:lnTo>
                <a:lnTo>
                  <a:pt x="7047" y="2675"/>
                </a:lnTo>
                <a:lnTo>
                  <a:pt x="7023" y="2643"/>
                </a:lnTo>
                <a:lnTo>
                  <a:pt x="7000" y="2613"/>
                </a:lnTo>
                <a:lnTo>
                  <a:pt x="6980" y="2579"/>
                </a:lnTo>
                <a:lnTo>
                  <a:pt x="6961" y="2546"/>
                </a:lnTo>
                <a:lnTo>
                  <a:pt x="6945" y="2512"/>
                </a:lnTo>
                <a:lnTo>
                  <a:pt x="6929" y="2476"/>
                </a:lnTo>
                <a:lnTo>
                  <a:pt x="6916" y="2442"/>
                </a:lnTo>
                <a:lnTo>
                  <a:pt x="6905" y="2405"/>
                </a:lnTo>
                <a:lnTo>
                  <a:pt x="6895" y="2370"/>
                </a:lnTo>
                <a:lnTo>
                  <a:pt x="6887" y="2333"/>
                </a:lnTo>
                <a:lnTo>
                  <a:pt x="6881" y="2297"/>
                </a:lnTo>
                <a:lnTo>
                  <a:pt x="6876" y="2259"/>
                </a:lnTo>
                <a:lnTo>
                  <a:pt x="6874" y="2222"/>
                </a:lnTo>
                <a:lnTo>
                  <a:pt x="6873" y="2184"/>
                </a:lnTo>
                <a:lnTo>
                  <a:pt x="6874" y="2147"/>
                </a:lnTo>
                <a:lnTo>
                  <a:pt x="6876" y="2110"/>
                </a:lnTo>
                <a:lnTo>
                  <a:pt x="6881" y="2073"/>
                </a:lnTo>
                <a:lnTo>
                  <a:pt x="6887" y="2036"/>
                </a:lnTo>
                <a:lnTo>
                  <a:pt x="6895" y="2000"/>
                </a:lnTo>
                <a:lnTo>
                  <a:pt x="6905" y="1963"/>
                </a:lnTo>
                <a:lnTo>
                  <a:pt x="6916" y="1927"/>
                </a:lnTo>
                <a:lnTo>
                  <a:pt x="6929" y="1892"/>
                </a:lnTo>
                <a:lnTo>
                  <a:pt x="6945" y="1858"/>
                </a:lnTo>
                <a:lnTo>
                  <a:pt x="6961" y="1823"/>
                </a:lnTo>
                <a:lnTo>
                  <a:pt x="6980" y="1789"/>
                </a:lnTo>
                <a:lnTo>
                  <a:pt x="7000" y="1757"/>
                </a:lnTo>
                <a:lnTo>
                  <a:pt x="7023" y="1725"/>
                </a:lnTo>
                <a:lnTo>
                  <a:pt x="7047" y="1694"/>
                </a:lnTo>
                <a:lnTo>
                  <a:pt x="7073" y="1665"/>
                </a:lnTo>
                <a:lnTo>
                  <a:pt x="7100" y="1635"/>
                </a:lnTo>
                <a:lnTo>
                  <a:pt x="7128" y="1608"/>
                </a:lnTo>
                <a:lnTo>
                  <a:pt x="7158" y="1582"/>
                </a:lnTo>
                <a:lnTo>
                  <a:pt x="7190" y="1558"/>
                </a:lnTo>
                <a:lnTo>
                  <a:pt x="7222" y="1536"/>
                </a:lnTo>
                <a:lnTo>
                  <a:pt x="7254" y="1516"/>
                </a:lnTo>
                <a:lnTo>
                  <a:pt x="7287" y="1498"/>
                </a:lnTo>
                <a:lnTo>
                  <a:pt x="7321" y="1480"/>
                </a:lnTo>
                <a:lnTo>
                  <a:pt x="7357" y="1466"/>
                </a:lnTo>
                <a:lnTo>
                  <a:pt x="7391" y="1452"/>
                </a:lnTo>
                <a:lnTo>
                  <a:pt x="7428" y="1441"/>
                </a:lnTo>
                <a:lnTo>
                  <a:pt x="7463" y="1432"/>
                </a:lnTo>
                <a:lnTo>
                  <a:pt x="7500" y="1423"/>
                </a:lnTo>
                <a:lnTo>
                  <a:pt x="7537" y="1417"/>
                </a:lnTo>
                <a:lnTo>
                  <a:pt x="7574" y="1413"/>
                </a:lnTo>
                <a:lnTo>
                  <a:pt x="7611" y="1410"/>
                </a:lnTo>
                <a:lnTo>
                  <a:pt x="7649" y="1409"/>
                </a:lnTo>
                <a:lnTo>
                  <a:pt x="7686" y="1410"/>
                </a:lnTo>
                <a:lnTo>
                  <a:pt x="7724" y="1413"/>
                </a:lnTo>
                <a:lnTo>
                  <a:pt x="7760" y="1417"/>
                </a:lnTo>
                <a:lnTo>
                  <a:pt x="7797" y="1423"/>
                </a:lnTo>
                <a:lnTo>
                  <a:pt x="7834" y="1432"/>
                </a:lnTo>
                <a:lnTo>
                  <a:pt x="7870" y="1441"/>
                </a:lnTo>
                <a:lnTo>
                  <a:pt x="7906" y="1452"/>
                </a:lnTo>
                <a:lnTo>
                  <a:pt x="7941" y="1466"/>
                </a:lnTo>
                <a:lnTo>
                  <a:pt x="7976" y="1480"/>
                </a:lnTo>
                <a:lnTo>
                  <a:pt x="8010" y="1498"/>
                </a:lnTo>
                <a:lnTo>
                  <a:pt x="8044" y="1516"/>
                </a:lnTo>
                <a:lnTo>
                  <a:pt x="8076" y="1536"/>
                </a:lnTo>
                <a:lnTo>
                  <a:pt x="8108" y="1558"/>
                </a:lnTo>
                <a:lnTo>
                  <a:pt x="8139" y="1582"/>
                </a:lnTo>
                <a:lnTo>
                  <a:pt x="8169" y="1608"/>
                </a:lnTo>
                <a:lnTo>
                  <a:pt x="8198" y="1635"/>
                </a:lnTo>
                <a:lnTo>
                  <a:pt x="10641" y="4078"/>
                </a:lnTo>
                <a:lnTo>
                  <a:pt x="10658" y="4093"/>
                </a:lnTo>
                <a:lnTo>
                  <a:pt x="10674" y="4110"/>
                </a:lnTo>
                <a:lnTo>
                  <a:pt x="10698" y="4134"/>
                </a:lnTo>
                <a:lnTo>
                  <a:pt x="10720" y="4160"/>
                </a:lnTo>
                <a:lnTo>
                  <a:pt x="10742" y="4186"/>
                </a:lnTo>
                <a:lnTo>
                  <a:pt x="10762" y="4214"/>
                </a:lnTo>
                <a:lnTo>
                  <a:pt x="10779" y="4241"/>
                </a:lnTo>
                <a:lnTo>
                  <a:pt x="10797" y="4269"/>
                </a:lnTo>
                <a:lnTo>
                  <a:pt x="10813" y="4299"/>
                </a:lnTo>
                <a:lnTo>
                  <a:pt x="10828" y="4328"/>
                </a:lnTo>
                <a:lnTo>
                  <a:pt x="10841" y="4358"/>
                </a:lnTo>
                <a:lnTo>
                  <a:pt x="10853" y="4389"/>
                </a:lnTo>
                <a:lnTo>
                  <a:pt x="10863" y="4420"/>
                </a:lnTo>
                <a:lnTo>
                  <a:pt x="10873" y="4450"/>
                </a:lnTo>
                <a:lnTo>
                  <a:pt x="10880" y="4482"/>
                </a:lnTo>
                <a:lnTo>
                  <a:pt x="10887" y="4514"/>
                </a:lnTo>
                <a:lnTo>
                  <a:pt x="10892" y="4546"/>
                </a:lnTo>
                <a:lnTo>
                  <a:pt x="10897" y="4578"/>
                </a:lnTo>
                <a:lnTo>
                  <a:pt x="10897" y="4581"/>
                </a:lnTo>
                <a:lnTo>
                  <a:pt x="10897" y="4584"/>
                </a:lnTo>
                <a:lnTo>
                  <a:pt x="10897" y="4585"/>
                </a:lnTo>
                <a:lnTo>
                  <a:pt x="10897" y="4586"/>
                </a:lnTo>
                <a:lnTo>
                  <a:pt x="10897" y="4588"/>
                </a:lnTo>
                <a:lnTo>
                  <a:pt x="10897" y="4589"/>
                </a:lnTo>
                <a:lnTo>
                  <a:pt x="10898" y="4589"/>
                </a:lnTo>
                <a:lnTo>
                  <a:pt x="10898" y="4591"/>
                </a:lnTo>
                <a:lnTo>
                  <a:pt x="10898" y="4592"/>
                </a:lnTo>
                <a:lnTo>
                  <a:pt x="10898" y="4594"/>
                </a:lnTo>
                <a:lnTo>
                  <a:pt x="10898" y="4601"/>
                </a:lnTo>
                <a:lnTo>
                  <a:pt x="10898" y="4602"/>
                </a:lnTo>
                <a:lnTo>
                  <a:pt x="10899" y="4604"/>
                </a:lnTo>
                <a:lnTo>
                  <a:pt x="10899" y="4605"/>
                </a:lnTo>
                <a:lnTo>
                  <a:pt x="10899" y="4607"/>
                </a:lnTo>
                <a:lnTo>
                  <a:pt x="10899" y="4608"/>
                </a:lnTo>
                <a:lnTo>
                  <a:pt x="10899" y="4610"/>
                </a:lnTo>
                <a:lnTo>
                  <a:pt x="10899" y="4611"/>
                </a:lnTo>
                <a:lnTo>
                  <a:pt x="10899" y="4613"/>
                </a:lnTo>
                <a:lnTo>
                  <a:pt x="10899" y="4614"/>
                </a:lnTo>
                <a:lnTo>
                  <a:pt x="10899" y="4615"/>
                </a:lnTo>
                <a:lnTo>
                  <a:pt x="10899" y="4616"/>
                </a:lnTo>
                <a:lnTo>
                  <a:pt x="10899" y="4617"/>
                </a:lnTo>
                <a:lnTo>
                  <a:pt x="10899" y="4618"/>
                </a:lnTo>
                <a:lnTo>
                  <a:pt x="10899" y="4620"/>
                </a:lnTo>
                <a:lnTo>
                  <a:pt x="10900" y="4621"/>
                </a:lnTo>
                <a:lnTo>
                  <a:pt x="10900" y="4623"/>
                </a:lnTo>
                <a:lnTo>
                  <a:pt x="10900" y="4640"/>
                </a:lnTo>
                <a:lnTo>
                  <a:pt x="10900" y="4641"/>
                </a:lnTo>
                <a:lnTo>
                  <a:pt x="10900" y="4659"/>
                </a:lnTo>
                <a:lnTo>
                  <a:pt x="10900" y="4660"/>
                </a:lnTo>
                <a:lnTo>
                  <a:pt x="10900" y="4672"/>
                </a:lnTo>
                <a:lnTo>
                  <a:pt x="10900" y="4676"/>
                </a:lnTo>
                <a:lnTo>
                  <a:pt x="10900" y="4679"/>
                </a:lnTo>
                <a:lnTo>
                  <a:pt x="10900" y="4695"/>
                </a:lnTo>
                <a:lnTo>
                  <a:pt x="10898" y="4731"/>
                </a:lnTo>
                <a:lnTo>
                  <a:pt x="10893" y="4765"/>
                </a:lnTo>
                <a:lnTo>
                  <a:pt x="10888" y="4801"/>
                </a:lnTo>
                <a:lnTo>
                  <a:pt x="10881" y="4835"/>
                </a:lnTo>
                <a:lnTo>
                  <a:pt x="10872" y="4869"/>
                </a:lnTo>
                <a:lnTo>
                  <a:pt x="10862" y="4902"/>
                </a:lnTo>
                <a:lnTo>
                  <a:pt x="10850" y="4937"/>
                </a:lnTo>
                <a:lnTo>
                  <a:pt x="10837" y="4970"/>
                </a:lnTo>
                <a:lnTo>
                  <a:pt x="10822" y="5002"/>
                </a:lnTo>
                <a:lnTo>
                  <a:pt x="10805" y="5034"/>
                </a:lnTo>
                <a:lnTo>
                  <a:pt x="10788" y="5065"/>
                </a:lnTo>
                <a:lnTo>
                  <a:pt x="10768" y="5095"/>
                </a:lnTo>
                <a:lnTo>
                  <a:pt x="10746" y="5125"/>
                </a:lnTo>
                <a:lnTo>
                  <a:pt x="10724" y="5155"/>
                </a:lnTo>
                <a:lnTo>
                  <a:pt x="10700" y="5182"/>
                </a:lnTo>
                <a:lnTo>
                  <a:pt x="10674" y="5209"/>
                </a:lnTo>
                <a:lnTo>
                  <a:pt x="10659" y="5224"/>
                </a:lnTo>
                <a:lnTo>
                  <a:pt x="10643" y="5239"/>
                </a:lnTo>
                <a:lnTo>
                  <a:pt x="8198" y="7683"/>
                </a:lnTo>
                <a:lnTo>
                  <a:pt x="8169" y="7711"/>
                </a:lnTo>
                <a:lnTo>
                  <a:pt x="8139" y="7737"/>
                </a:lnTo>
                <a:lnTo>
                  <a:pt x="8108" y="7760"/>
                </a:lnTo>
                <a:lnTo>
                  <a:pt x="8076" y="7783"/>
                </a:lnTo>
                <a:lnTo>
                  <a:pt x="8044" y="7803"/>
                </a:lnTo>
                <a:lnTo>
                  <a:pt x="8010" y="7821"/>
                </a:lnTo>
                <a:lnTo>
                  <a:pt x="7976" y="7838"/>
                </a:lnTo>
                <a:lnTo>
                  <a:pt x="7941" y="7853"/>
                </a:lnTo>
                <a:lnTo>
                  <a:pt x="7906" y="7867"/>
                </a:lnTo>
                <a:lnTo>
                  <a:pt x="7870" y="7878"/>
                </a:lnTo>
                <a:lnTo>
                  <a:pt x="7834" y="7888"/>
                </a:lnTo>
                <a:lnTo>
                  <a:pt x="7797" y="7895"/>
                </a:lnTo>
                <a:lnTo>
                  <a:pt x="7760" y="7902"/>
                </a:lnTo>
                <a:lnTo>
                  <a:pt x="7724" y="7906"/>
                </a:lnTo>
                <a:lnTo>
                  <a:pt x="7686" y="7908"/>
                </a:lnTo>
                <a:lnTo>
                  <a:pt x="7649" y="7909"/>
                </a:lnTo>
                <a:lnTo>
                  <a:pt x="7611" y="7908"/>
                </a:lnTo>
                <a:lnTo>
                  <a:pt x="7574" y="7906"/>
                </a:lnTo>
                <a:lnTo>
                  <a:pt x="7537" y="7902"/>
                </a:lnTo>
                <a:lnTo>
                  <a:pt x="7500" y="7895"/>
                </a:lnTo>
                <a:lnTo>
                  <a:pt x="7463" y="7888"/>
                </a:lnTo>
                <a:lnTo>
                  <a:pt x="7428" y="7878"/>
                </a:lnTo>
                <a:lnTo>
                  <a:pt x="7391" y="7867"/>
                </a:lnTo>
                <a:lnTo>
                  <a:pt x="7357" y="7853"/>
                </a:lnTo>
                <a:lnTo>
                  <a:pt x="7321" y="7838"/>
                </a:lnTo>
                <a:lnTo>
                  <a:pt x="7287" y="7821"/>
                </a:lnTo>
                <a:lnTo>
                  <a:pt x="7254" y="7803"/>
                </a:lnTo>
                <a:lnTo>
                  <a:pt x="7222" y="7783"/>
                </a:lnTo>
                <a:lnTo>
                  <a:pt x="7190" y="7760"/>
                </a:lnTo>
                <a:lnTo>
                  <a:pt x="7158" y="7737"/>
                </a:lnTo>
                <a:lnTo>
                  <a:pt x="7128" y="7711"/>
                </a:lnTo>
                <a:lnTo>
                  <a:pt x="7100" y="7683"/>
                </a:lnTo>
                <a:lnTo>
                  <a:pt x="7073" y="7654"/>
                </a:lnTo>
                <a:lnTo>
                  <a:pt x="7047" y="7624"/>
                </a:lnTo>
                <a:lnTo>
                  <a:pt x="7023" y="7593"/>
                </a:lnTo>
                <a:lnTo>
                  <a:pt x="7000" y="7562"/>
                </a:lnTo>
                <a:lnTo>
                  <a:pt x="6980" y="7530"/>
                </a:lnTo>
                <a:lnTo>
                  <a:pt x="6961" y="7495"/>
                </a:lnTo>
                <a:lnTo>
                  <a:pt x="6945" y="7461"/>
                </a:lnTo>
                <a:lnTo>
                  <a:pt x="6929" y="7427"/>
                </a:lnTo>
                <a:lnTo>
                  <a:pt x="6916" y="7391"/>
                </a:lnTo>
                <a:lnTo>
                  <a:pt x="6905" y="7356"/>
                </a:lnTo>
                <a:lnTo>
                  <a:pt x="6895" y="7319"/>
                </a:lnTo>
                <a:lnTo>
                  <a:pt x="6887" y="7282"/>
                </a:lnTo>
                <a:lnTo>
                  <a:pt x="6881" y="7246"/>
                </a:lnTo>
                <a:lnTo>
                  <a:pt x="6876" y="7209"/>
                </a:lnTo>
                <a:lnTo>
                  <a:pt x="6874" y="7171"/>
                </a:lnTo>
                <a:lnTo>
                  <a:pt x="6873" y="7134"/>
                </a:lnTo>
                <a:lnTo>
                  <a:pt x="6874" y="7096"/>
                </a:lnTo>
                <a:lnTo>
                  <a:pt x="6876" y="7060"/>
                </a:lnTo>
                <a:lnTo>
                  <a:pt x="6881" y="7022"/>
                </a:lnTo>
                <a:lnTo>
                  <a:pt x="6887" y="6985"/>
                </a:lnTo>
                <a:lnTo>
                  <a:pt x="6895" y="6949"/>
                </a:lnTo>
                <a:lnTo>
                  <a:pt x="6905" y="6913"/>
                </a:lnTo>
                <a:lnTo>
                  <a:pt x="6916" y="6876"/>
                </a:lnTo>
                <a:lnTo>
                  <a:pt x="6929" y="6842"/>
                </a:lnTo>
                <a:lnTo>
                  <a:pt x="6945" y="6807"/>
                </a:lnTo>
                <a:lnTo>
                  <a:pt x="6961" y="6772"/>
                </a:lnTo>
                <a:lnTo>
                  <a:pt x="6980" y="6739"/>
                </a:lnTo>
                <a:lnTo>
                  <a:pt x="7000" y="6706"/>
                </a:lnTo>
                <a:lnTo>
                  <a:pt x="7023" y="6675"/>
                </a:lnTo>
                <a:lnTo>
                  <a:pt x="7047" y="6643"/>
                </a:lnTo>
                <a:lnTo>
                  <a:pt x="7073" y="6614"/>
                </a:lnTo>
                <a:lnTo>
                  <a:pt x="7100" y="6585"/>
                </a:lnTo>
                <a:lnTo>
                  <a:pt x="8249" y="5436"/>
                </a:lnTo>
                <a:lnTo>
                  <a:pt x="5371" y="5436"/>
                </a:lnTo>
                <a:lnTo>
                  <a:pt x="5353" y="5539"/>
                </a:lnTo>
                <a:lnTo>
                  <a:pt x="5332" y="5641"/>
                </a:lnTo>
                <a:lnTo>
                  <a:pt x="5309" y="5741"/>
                </a:lnTo>
                <a:lnTo>
                  <a:pt x="5283" y="5842"/>
                </a:lnTo>
                <a:lnTo>
                  <a:pt x="5256" y="5941"/>
                </a:lnTo>
                <a:lnTo>
                  <a:pt x="5226" y="6040"/>
                </a:lnTo>
                <a:lnTo>
                  <a:pt x="5196" y="6138"/>
                </a:lnTo>
                <a:lnTo>
                  <a:pt x="5161" y="6234"/>
                </a:lnTo>
                <a:lnTo>
                  <a:pt x="5126" y="6330"/>
                </a:lnTo>
                <a:lnTo>
                  <a:pt x="5088" y="6424"/>
                </a:lnTo>
                <a:lnTo>
                  <a:pt x="5049" y="6518"/>
                </a:lnTo>
                <a:lnTo>
                  <a:pt x="5006" y="6611"/>
                </a:lnTo>
                <a:lnTo>
                  <a:pt x="4962" y="6702"/>
                </a:lnTo>
                <a:lnTo>
                  <a:pt x="4917" y="6794"/>
                </a:lnTo>
                <a:lnTo>
                  <a:pt x="4870" y="6882"/>
                </a:lnTo>
                <a:lnTo>
                  <a:pt x="4820" y="6970"/>
                </a:lnTo>
                <a:lnTo>
                  <a:pt x="4769" y="7057"/>
                </a:lnTo>
                <a:lnTo>
                  <a:pt x="4716" y="7143"/>
                </a:lnTo>
                <a:lnTo>
                  <a:pt x="4662" y="7228"/>
                </a:lnTo>
                <a:lnTo>
                  <a:pt x="4605" y="7311"/>
                </a:lnTo>
                <a:lnTo>
                  <a:pt x="4547" y="7394"/>
                </a:lnTo>
                <a:lnTo>
                  <a:pt x="4487" y="7474"/>
                </a:lnTo>
                <a:lnTo>
                  <a:pt x="4425" y="7553"/>
                </a:lnTo>
                <a:lnTo>
                  <a:pt x="4361" y="7631"/>
                </a:lnTo>
                <a:lnTo>
                  <a:pt x="4296" y="7707"/>
                </a:lnTo>
                <a:lnTo>
                  <a:pt x="4230" y="7783"/>
                </a:lnTo>
                <a:lnTo>
                  <a:pt x="4161" y="7856"/>
                </a:lnTo>
                <a:lnTo>
                  <a:pt x="4091" y="7928"/>
                </a:lnTo>
                <a:lnTo>
                  <a:pt x="4020" y="7999"/>
                </a:lnTo>
                <a:lnTo>
                  <a:pt x="3948" y="8068"/>
                </a:lnTo>
                <a:lnTo>
                  <a:pt x="3874" y="8135"/>
                </a:lnTo>
                <a:lnTo>
                  <a:pt x="3798" y="8202"/>
                </a:lnTo>
                <a:lnTo>
                  <a:pt x="3721" y="8267"/>
                </a:lnTo>
                <a:lnTo>
                  <a:pt x="3643" y="8330"/>
                </a:lnTo>
                <a:lnTo>
                  <a:pt x="3562" y="8390"/>
                </a:lnTo>
                <a:lnTo>
                  <a:pt x="3482" y="8450"/>
                </a:lnTo>
                <a:lnTo>
                  <a:pt x="3399" y="8507"/>
                </a:lnTo>
                <a:lnTo>
                  <a:pt x="3316" y="8564"/>
                </a:lnTo>
                <a:lnTo>
                  <a:pt x="3231" y="8617"/>
                </a:lnTo>
                <a:lnTo>
                  <a:pt x="3144" y="8670"/>
                </a:lnTo>
                <a:lnTo>
                  <a:pt x="3057" y="8720"/>
                </a:lnTo>
                <a:lnTo>
                  <a:pt x="2968" y="8770"/>
                </a:lnTo>
                <a:lnTo>
                  <a:pt x="2878" y="8816"/>
                </a:lnTo>
                <a:lnTo>
                  <a:pt x="2788" y="8861"/>
                </a:lnTo>
                <a:lnTo>
                  <a:pt x="2696" y="8904"/>
                </a:lnTo>
                <a:lnTo>
                  <a:pt x="2602" y="8945"/>
                </a:lnTo>
                <a:lnTo>
                  <a:pt x="2509" y="8984"/>
                </a:lnTo>
                <a:lnTo>
                  <a:pt x="2414" y="9021"/>
                </a:lnTo>
                <a:lnTo>
                  <a:pt x="2317" y="9056"/>
                </a:lnTo>
                <a:lnTo>
                  <a:pt x="2220" y="9089"/>
                </a:lnTo>
                <a:lnTo>
                  <a:pt x="2123" y="9120"/>
                </a:lnTo>
                <a:lnTo>
                  <a:pt x="2024" y="9148"/>
                </a:lnTo>
                <a:lnTo>
                  <a:pt x="1924" y="9176"/>
                </a:lnTo>
                <a:lnTo>
                  <a:pt x="1824" y="9199"/>
                </a:lnTo>
                <a:lnTo>
                  <a:pt x="1722" y="9222"/>
                </a:lnTo>
                <a:lnTo>
                  <a:pt x="1620" y="9242"/>
                </a:lnTo>
                <a:lnTo>
                  <a:pt x="1517" y="9260"/>
                </a:lnTo>
                <a:lnTo>
                  <a:pt x="1413" y="9275"/>
                </a:lnTo>
                <a:lnTo>
                  <a:pt x="1309" y="9288"/>
                </a:lnTo>
                <a:lnTo>
                  <a:pt x="1203" y="9299"/>
                </a:lnTo>
                <a:lnTo>
                  <a:pt x="1098" y="9307"/>
                </a:lnTo>
                <a:lnTo>
                  <a:pt x="992" y="9314"/>
                </a:lnTo>
                <a:lnTo>
                  <a:pt x="884" y="9318"/>
                </a:lnTo>
                <a:lnTo>
                  <a:pt x="776" y="9319"/>
                </a:lnTo>
                <a:lnTo>
                  <a:pt x="737" y="9318"/>
                </a:lnTo>
                <a:lnTo>
                  <a:pt x="697" y="9314"/>
                </a:lnTo>
                <a:lnTo>
                  <a:pt x="658" y="9309"/>
                </a:lnTo>
                <a:lnTo>
                  <a:pt x="620" y="9302"/>
                </a:lnTo>
                <a:lnTo>
                  <a:pt x="582" y="9294"/>
                </a:lnTo>
                <a:lnTo>
                  <a:pt x="545" y="9283"/>
                </a:lnTo>
                <a:lnTo>
                  <a:pt x="510" y="9272"/>
                </a:lnTo>
                <a:lnTo>
                  <a:pt x="474" y="9257"/>
                </a:lnTo>
                <a:lnTo>
                  <a:pt x="440" y="9242"/>
                </a:lnTo>
                <a:lnTo>
                  <a:pt x="407" y="9225"/>
                </a:lnTo>
                <a:lnTo>
                  <a:pt x="374" y="9206"/>
                </a:lnTo>
                <a:lnTo>
                  <a:pt x="342" y="9186"/>
                </a:lnTo>
                <a:lnTo>
                  <a:pt x="312" y="9164"/>
                </a:lnTo>
                <a:lnTo>
                  <a:pt x="283" y="9141"/>
                </a:lnTo>
                <a:lnTo>
                  <a:pt x="254" y="9117"/>
                </a:lnTo>
                <a:lnTo>
                  <a:pt x="227" y="9092"/>
                </a:lnTo>
                <a:lnTo>
                  <a:pt x="202" y="9064"/>
                </a:lnTo>
                <a:lnTo>
                  <a:pt x="177" y="9036"/>
                </a:lnTo>
                <a:lnTo>
                  <a:pt x="154" y="9006"/>
                </a:lnTo>
                <a:lnTo>
                  <a:pt x="132" y="8976"/>
                </a:lnTo>
                <a:lnTo>
                  <a:pt x="112" y="8945"/>
                </a:lnTo>
                <a:lnTo>
                  <a:pt x="93" y="8912"/>
                </a:lnTo>
                <a:lnTo>
                  <a:pt x="77" y="8879"/>
                </a:lnTo>
                <a:lnTo>
                  <a:pt x="61" y="8844"/>
                </a:lnTo>
                <a:lnTo>
                  <a:pt x="47" y="8809"/>
                </a:lnTo>
                <a:lnTo>
                  <a:pt x="35" y="8773"/>
                </a:lnTo>
                <a:lnTo>
                  <a:pt x="25" y="8735"/>
                </a:lnTo>
                <a:lnTo>
                  <a:pt x="15" y="8699"/>
                </a:lnTo>
                <a:lnTo>
                  <a:pt x="9" y="8660"/>
                </a:lnTo>
                <a:lnTo>
                  <a:pt x="3" y="8622"/>
                </a:lnTo>
                <a:lnTo>
                  <a:pt x="1" y="8582"/>
                </a:lnTo>
                <a:lnTo>
                  <a:pt x="0" y="8543"/>
                </a:lnTo>
                <a:lnTo>
                  <a:pt x="1" y="8502"/>
                </a:lnTo>
                <a:lnTo>
                  <a:pt x="3" y="8462"/>
                </a:lnTo>
                <a:lnTo>
                  <a:pt x="9" y="8424"/>
                </a:lnTo>
                <a:lnTo>
                  <a:pt x="15" y="8385"/>
                </a:lnTo>
                <a:lnTo>
                  <a:pt x="25" y="8349"/>
                </a:lnTo>
                <a:lnTo>
                  <a:pt x="35" y="8311"/>
                </a:lnTo>
                <a:lnTo>
                  <a:pt x="47" y="8275"/>
                </a:lnTo>
                <a:lnTo>
                  <a:pt x="61" y="8240"/>
                </a:lnTo>
                <a:lnTo>
                  <a:pt x="77" y="8205"/>
                </a:lnTo>
                <a:lnTo>
                  <a:pt x="93" y="8172"/>
                </a:lnTo>
                <a:lnTo>
                  <a:pt x="112" y="8139"/>
                </a:lnTo>
                <a:lnTo>
                  <a:pt x="132" y="8108"/>
                </a:lnTo>
                <a:lnTo>
                  <a:pt x="154" y="8078"/>
                </a:lnTo>
                <a:lnTo>
                  <a:pt x="177" y="8048"/>
                </a:lnTo>
                <a:lnTo>
                  <a:pt x="202" y="8020"/>
                </a:lnTo>
                <a:lnTo>
                  <a:pt x="227" y="7993"/>
                </a:lnTo>
                <a:lnTo>
                  <a:pt x="254" y="7967"/>
                </a:lnTo>
                <a:lnTo>
                  <a:pt x="283" y="7943"/>
                </a:lnTo>
                <a:lnTo>
                  <a:pt x="312" y="7920"/>
                </a:lnTo>
                <a:lnTo>
                  <a:pt x="342" y="7898"/>
                </a:lnTo>
                <a:lnTo>
                  <a:pt x="374" y="7878"/>
                </a:lnTo>
                <a:lnTo>
                  <a:pt x="407" y="7860"/>
                </a:lnTo>
                <a:lnTo>
                  <a:pt x="440" y="7842"/>
                </a:lnTo>
                <a:lnTo>
                  <a:pt x="474" y="7827"/>
                </a:lnTo>
                <a:lnTo>
                  <a:pt x="510" y="7812"/>
                </a:lnTo>
                <a:lnTo>
                  <a:pt x="545" y="7801"/>
                </a:lnTo>
                <a:lnTo>
                  <a:pt x="582" y="7790"/>
                </a:lnTo>
                <a:lnTo>
                  <a:pt x="620" y="7782"/>
                </a:lnTo>
                <a:lnTo>
                  <a:pt x="658" y="7775"/>
                </a:lnTo>
                <a:lnTo>
                  <a:pt x="697" y="7770"/>
                </a:lnTo>
                <a:lnTo>
                  <a:pt x="737" y="7766"/>
                </a:lnTo>
                <a:lnTo>
                  <a:pt x="776" y="7765"/>
                </a:lnTo>
                <a:lnTo>
                  <a:pt x="857" y="7765"/>
                </a:lnTo>
                <a:lnTo>
                  <a:pt x="936" y="7762"/>
                </a:lnTo>
                <a:lnTo>
                  <a:pt x="1015" y="7757"/>
                </a:lnTo>
                <a:lnTo>
                  <a:pt x="1093" y="7750"/>
                </a:lnTo>
                <a:lnTo>
                  <a:pt x="1171" y="7740"/>
                </a:lnTo>
                <a:lnTo>
                  <a:pt x="1248" y="7730"/>
                </a:lnTo>
                <a:lnTo>
                  <a:pt x="1325" y="7717"/>
                </a:lnTo>
                <a:lnTo>
                  <a:pt x="1401" y="7702"/>
                </a:lnTo>
                <a:lnTo>
                  <a:pt x="1477" y="7686"/>
                </a:lnTo>
                <a:lnTo>
                  <a:pt x="1551" y="7668"/>
                </a:lnTo>
                <a:lnTo>
                  <a:pt x="1625" y="7648"/>
                </a:lnTo>
                <a:lnTo>
                  <a:pt x="1698" y="7625"/>
                </a:lnTo>
                <a:lnTo>
                  <a:pt x="1770" y="7602"/>
                </a:lnTo>
                <a:lnTo>
                  <a:pt x="1843" y="7577"/>
                </a:lnTo>
                <a:lnTo>
                  <a:pt x="1914" y="7550"/>
                </a:lnTo>
                <a:lnTo>
                  <a:pt x="1983" y="7520"/>
                </a:lnTo>
                <a:lnTo>
                  <a:pt x="2052" y="7491"/>
                </a:lnTo>
                <a:lnTo>
                  <a:pt x="2121" y="7459"/>
                </a:lnTo>
                <a:lnTo>
                  <a:pt x="2188" y="7424"/>
                </a:lnTo>
                <a:lnTo>
                  <a:pt x="2254" y="7390"/>
                </a:lnTo>
                <a:lnTo>
                  <a:pt x="2321" y="7353"/>
                </a:lnTo>
                <a:lnTo>
                  <a:pt x="2385" y="7314"/>
                </a:lnTo>
                <a:lnTo>
                  <a:pt x="2449" y="7275"/>
                </a:lnTo>
                <a:lnTo>
                  <a:pt x="2511" y="7234"/>
                </a:lnTo>
                <a:lnTo>
                  <a:pt x="2573" y="7191"/>
                </a:lnTo>
                <a:lnTo>
                  <a:pt x="2633" y="7147"/>
                </a:lnTo>
                <a:lnTo>
                  <a:pt x="2692" y="7101"/>
                </a:lnTo>
                <a:lnTo>
                  <a:pt x="2750" y="7054"/>
                </a:lnTo>
                <a:lnTo>
                  <a:pt x="2807" y="7007"/>
                </a:lnTo>
                <a:lnTo>
                  <a:pt x="2863" y="6957"/>
                </a:lnTo>
                <a:lnTo>
                  <a:pt x="2917" y="6906"/>
                </a:lnTo>
                <a:lnTo>
                  <a:pt x="2972" y="6854"/>
                </a:lnTo>
                <a:lnTo>
                  <a:pt x="3024" y="6801"/>
                </a:lnTo>
                <a:lnTo>
                  <a:pt x="3075" y="6746"/>
                </a:lnTo>
                <a:lnTo>
                  <a:pt x="3123" y="6689"/>
                </a:lnTo>
                <a:lnTo>
                  <a:pt x="3172" y="6633"/>
                </a:lnTo>
                <a:lnTo>
                  <a:pt x="3219" y="6575"/>
                </a:lnTo>
                <a:lnTo>
                  <a:pt x="3264" y="6515"/>
                </a:lnTo>
                <a:lnTo>
                  <a:pt x="3309" y="6455"/>
                </a:lnTo>
                <a:lnTo>
                  <a:pt x="3352" y="6394"/>
                </a:lnTo>
                <a:lnTo>
                  <a:pt x="3392" y="6331"/>
                </a:lnTo>
                <a:lnTo>
                  <a:pt x="3432" y="6268"/>
                </a:lnTo>
                <a:lnTo>
                  <a:pt x="3470" y="6203"/>
                </a:lnTo>
                <a:lnTo>
                  <a:pt x="3507" y="6138"/>
                </a:lnTo>
                <a:lnTo>
                  <a:pt x="3542" y="6070"/>
                </a:lnTo>
                <a:lnTo>
                  <a:pt x="3575" y="6003"/>
                </a:lnTo>
                <a:lnTo>
                  <a:pt x="3608" y="5936"/>
                </a:lnTo>
                <a:lnTo>
                  <a:pt x="3638" y="5866"/>
                </a:lnTo>
                <a:lnTo>
                  <a:pt x="3666" y="5796"/>
                </a:lnTo>
                <a:lnTo>
                  <a:pt x="3694" y="5725"/>
                </a:lnTo>
                <a:lnTo>
                  <a:pt x="3720" y="5654"/>
                </a:lnTo>
                <a:lnTo>
                  <a:pt x="3743" y="5581"/>
                </a:lnTo>
                <a:lnTo>
                  <a:pt x="3765" y="5507"/>
                </a:lnTo>
                <a:lnTo>
                  <a:pt x="3785" y="5434"/>
                </a:lnTo>
                <a:lnTo>
                  <a:pt x="3804" y="5359"/>
                </a:lnTo>
                <a:lnTo>
                  <a:pt x="3820" y="5283"/>
                </a:lnTo>
                <a:lnTo>
                  <a:pt x="3834" y="5208"/>
                </a:lnTo>
                <a:lnTo>
                  <a:pt x="3847" y="5131"/>
                </a:lnTo>
                <a:lnTo>
                  <a:pt x="3858" y="5054"/>
                </a:lnTo>
                <a:lnTo>
                  <a:pt x="3868" y="4976"/>
                </a:lnTo>
                <a:lnTo>
                  <a:pt x="3874" y="4898"/>
                </a:lnTo>
                <a:lnTo>
                  <a:pt x="3879" y="4818"/>
                </a:lnTo>
                <a:lnTo>
                  <a:pt x="3882" y="4739"/>
                </a:lnTo>
                <a:lnTo>
                  <a:pt x="3883" y="4659"/>
                </a:lnTo>
                <a:lnTo>
                  <a:pt x="3882" y="4579"/>
                </a:lnTo>
                <a:lnTo>
                  <a:pt x="3879" y="4500"/>
                </a:lnTo>
                <a:lnTo>
                  <a:pt x="3874" y="4421"/>
                </a:lnTo>
                <a:lnTo>
                  <a:pt x="3868" y="4343"/>
                </a:lnTo>
                <a:lnTo>
                  <a:pt x="3858" y="4265"/>
                </a:lnTo>
                <a:lnTo>
                  <a:pt x="3847" y="4188"/>
                </a:lnTo>
                <a:lnTo>
                  <a:pt x="3834" y="4111"/>
                </a:lnTo>
                <a:lnTo>
                  <a:pt x="3820" y="4035"/>
                </a:lnTo>
                <a:lnTo>
                  <a:pt x="3804" y="3959"/>
                </a:lnTo>
                <a:lnTo>
                  <a:pt x="3785" y="3885"/>
                </a:lnTo>
                <a:lnTo>
                  <a:pt x="3765" y="3811"/>
                </a:lnTo>
                <a:lnTo>
                  <a:pt x="3743" y="3738"/>
                </a:lnTo>
                <a:lnTo>
                  <a:pt x="3720" y="3665"/>
                </a:lnTo>
                <a:lnTo>
                  <a:pt x="3694" y="3594"/>
                </a:lnTo>
                <a:lnTo>
                  <a:pt x="3666" y="3523"/>
                </a:lnTo>
                <a:lnTo>
                  <a:pt x="3638" y="3453"/>
                </a:lnTo>
                <a:lnTo>
                  <a:pt x="3608" y="3383"/>
                </a:lnTo>
                <a:lnTo>
                  <a:pt x="3575" y="3316"/>
                </a:lnTo>
                <a:lnTo>
                  <a:pt x="3542" y="3248"/>
                </a:lnTo>
                <a:lnTo>
                  <a:pt x="3507" y="3181"/>
                </a:lnTo>
                <a:lnTo>
                  <a:pt x="3470" y="3116"/>
                </a:lnTo>
                <a:lnTo>
                  <a:pt x="3432" y="3052"/>
                </a:lnTo>
                <a:lnTo>
                  <a:pt x="3392" y="2988"/>
                </a:lnTo>
                <a:lnTo>
                  <a:pt x="3352" y="2925"/>
                </a:lnTo>
                <a:lnTo>
                  <a:pt x="3309" y="2863"/>
                </a:lnTo>
                <a:lnTo>
                  <a:pt x="3264" y="2803"/>
                </a:lnTo>
                <a:lnTo>
                  <a:pt x="3219" y="2744"/>
                </a:lnTo>
                <a:lnTo>
                  <a:pt x="3172" y="2686"/>
                </a:lnTo>
                <a:lnTo>
                  <a:pt x="3123" y="2629"/>
                </a:lnTo>
                <a:lnTo>
                  <a:pt x="3075" y="2572"/>
                </a:lnTo>
                <a:lnTo>
                  <a:pt x="3024" y="2518"/>
                </a:lnTo>
                <a:lnTo>
                  <a:pt x="2972" y="2465"/>
                </a:lnTo>
                <a:lnTo>
                  <a:pt x="2917" y="2413"/>
                </a:lnTo>
                <a:lnTo>
                  <a:pt x="2863" y="2362"/>
                </a:lnTo>
                <a:lnTo>
                  <a:pt x="2807" y="2312"/>
                </a:lnTo>
                <a:lnTo>
                  <a:pt x="2750" y="2265"/>
                </a:lnTo>
                <a:lnTo>
                  <a:pt x="2692" y="2217"/>
                </a:lnTo>
                <a:lnTo>
                  <a:pt x="2633" y="2171"/>
                </a:lnTo>
                <a:lnTo>
                  <a:pt x="2573" y="2127"/>
                </a:lnTo>
                <a:lnTo>
                  <a:pt x="2511" y="2085"/>
                </a:lnTo>
                <a:lnTo>
                  <a:pt x="2449" y="2043"/>
                </a:lnTo>
                <a:lnTo>
                  <a:pt x="2385" y="2004"/>
                </a:lnTo>
                <a:lnTo>
                  <a:pt x="2321" y="1965"/>
                </a:lnTo>
                <a:lnTo>
                  <a:pt x="2254" y="1929"/>
                </a:lnTo>
                <a:lnTo>
                  <a:pt x="2188" y="1894"/>
                </a:lnTo>
                <a:lnTo>
                  <a:pt x="2121" y="1860"/>
                </a:lnTo>
                <a:lnTo>
                  <a:pt x="2052" y="1828"/>
                </a:lnTo>
                <a:lnTo>
                  <a:pt x="1983" y="1798"/>
                </a:lnTo>
                <a:lnTo>
                  <a:pt x="1914" y="1769"/>
                </a:lnTo>
                <a:lnTo>
                  <a:pt x="1843" y="1742"/>
                </a:lnTo>
                <a:lnTo>
                  <a:pt x="1770" y="1717"/>
                </a:lnTo>
                <a:lnTo>
                  <a:pt x="1698" y="1693"/>
                </a:lnTo>
                <a:lnTo>
                  <a:pt x="1625" y="1672"/>
                </a:lnTo>
                <a:lnTo>
                  <a:pt x="1551" y="1652"/>
                </a:lnTo>
                <a:lnTo>
                  <a:pt x="1477" y="1633"/>
                </a:lnTo>
                <a:lnTo>
                  <a:pt x="1401" y="1616"/>
                </a:lnTo>
                <a:lnTo>
                  <a:pt x="1325" y="1602"/>
                </a:lnTo>
                <a:lnTo>
                  <a:pt x="1248" y="1589"/>
                </a:lnTo>
                <a:lnTo>
                  <a:pt x="1171" y="1578"/>
                </a:lnTo>
                <a:lnTo>
                  <a:pt x="1093" y="1569"/>
                </a:lnTo>
                <a:lnTo>
                  <a:pt x="1015" y="1562"/>
                </a:lnTo>
                <a:lnTo>
                  <a:pt x="936" y="1557"/>
                </a:lnTo>
                <a:lnTo>
                  <a:pt x="857" y="1553"/>
                </a:lnTo>
                <a:lnTo>
                  <a:pt x="776" y="1553"/>
                </a:lnTo>
                <a:lnTo>
                  <a:pt x="737" y="1552"/>
                </a:lnTo>
                <a:lnTo>
                  <a:pt x="697" y="1549"/>
                </a:lnTo>
                <a:lnTo>
                  <a:pt x="658" y="1544"/>
                </a:lnTo>
                <a:lnTo>
                  <a:pt x="620" y="1537"/>
                </a:lnTo>
                <a:lnTo>
                  <a:pt x="582" y="1529"/>
                </a:lnTo>
                <a:lnTo>
                  <a:pt x="545" y="1518"/>
                </a:lnTo>
                <a:lnTo>
                  <a:pt x="510" y="1506"/>
                </a:lnTo>
                <a:lnTo>
                  <a:pt x="474" y="1492"/>
                </a:lnTo>
                <a:lnTo>
                  <a:pt x="440" y="1477"/>
                </a:lnTo>
                <a:lnTo>
                  <a:pt x="407" y="1459"/>
                </a:lnTo>
                <a:lnTo>
                  <a:pt x="374" y="1441"/>
                </a:lnTo>
                <a:lnTo>
                  <a:pt x="342" y="1421"/>
                </a:lnTo>
                <a:lnTo>
                  <a:pt x="312" y="1398"/>
                </a:lnTo>
                <a:lnTo>
                  <a:pt x="283" y="1376"/>
                </a:lnTo>
                <a:lnTo>
                  <a:pt x="254" y="1351"/>
                </a:lnTo>
                <a:lnTo>
                  <a:pt x="227" y="1325"/>
                </a:lnTo>
                <a:lnTo>
                  <a:pt x="202" y="1299"/>
                </a:lnTo>
                <a:lnTo>
                  <a:pt x="177" y="1271"/>
                </a:lnTo>
                <a:lnTo>
                  <a:pt x="154" y="1241"/>
                </a:lnTo>
                <a:lnTo>
                  <a:pt x="132" y="1210"/>
                </a:lnTo>
                <a:lnTo>
                  <a:pt x="112" y="1179"/>
                </a:lnTo>
                <a:lnTo>
                  <a:pt x="93" y="1146"/>
                </a:lnTo>
                <a:lnTo>
                  <a:pt x="77" y="1113"/>
                </a:lnTo>
                <a:lnTo>
                  <a:pt x="61" y="1079"/>
                </a:lnTo>
                <a:lnTo>
                  <a:pt x="47" y="1043"/>
                </a:lnTo>
                <a:lnTo>
                  <a:pt x="35" y="1008"/>
                </a:lnTo>
                <a:lnTo>
                  <a:pt x="25" y="970"/>
                </a:lnTo>
                <a:lnTo>
                  <a:pt x="15" y="933"/>
                </a:lnTo>
                <a:lnTo>
                  <a:pt x="9" y="894"/>
                </a:lnTo>
                <a:lnTo>
                  <a:pt x="3" y="856"/>
                </a:lnTo>
                <a:lnTo>
                  <a:pt x="1" y="816"/>
                </a:lnTo>
                <a:lnTo>
                  <a:pt x="0" y="777"/>
                </a:lnTo>
                <a:lnTo>
                  <a:pt x="1" y="737"/>
                </a:lnTo>
                <a:lnTo>
                  <a:pt x="3" y="697"/>
                </a:lnTo>
                <a:lnTo>
                  <a:pt x="9" y="659"/>
                </a:lnTo>
                <a:lnTo>
                  <a:pt x="15" y="620"/>
                </a:lnTo>
                <a:lnTo>
                  <a:pt x="25" y="583"/>
                </a:lnTo>
                <a:lnTo>
                  <a:pt x="35" y="545"/>
                </a:lnTo>
                <a:lnTo>
                  <a:pt x="47" y="510"/>
                </a:lnTo>
                <a:lnTo>
                  <a:pt x="61" y="474"/>
                </a:lnTo>
                <a:lnTo>
                  <a:pt x="77" y="440"/>
                </a:lnTo>
                <a:lnTo>
                  <a:pt x="93" y="407"/>
                </a:lnTo>
                <a:lnTo>
                  <a:pt x="112" y="374"/>
                </a:lnTo>
                <a:lnTo>
                  <a:pt x="132" y="343"/>
                </a:lnTo>
                <a:lnTo>
                  <a:pt x="154" y="312"/>
                </a:lnTo>
                <a:lnTo>
                  <a:pt x="177" y="282"/>
                </a:lnTo>
                <a:lnTo>
                  <a:pt x="202" y="254"/>
                </a:lnTo>
                <a:lnTo>
                  <a:pt x="227" y="227"/>
                </a:lnTo>
                <a:lnTo>
                  <a:pt x="254" y="202"/>
                </a:lnTo>
                <a:lnTo>
                  <a:pt x="283" y="177"/>
                </a:lnTo>
                <a:lnTo>
                  <a:pt x="312" y="155"/>
                </a:lnTo>
                <a:lnTo>
                  <a:pt x="342" y="132"/>
                </a:lnTo>
                <a:lnTo>
                  <a:pt x="374" y="112"/>
                </a:lnTo>
                <a:lnTo>
                  <a:pt x="407" y="93"/>
                </a:lnTo>
                <a:lnTo>
                  <a:pt x="440" y="77"/>
                </a:lnTo>
                <a:lnTo>
                  <a:pt x="474" y="61"/>
                </a:lnTo>
                <a:lnTo>
                  <a:pt x="510" y="47"/>
                </a:lnTo>
                <a:lnTo>
                  <a:pt x="545" y="35"/>
                </a:lnTo>
                <a:lnTo>
                  <a:pt x="582" y="24"/>
                </a:lnTo>
                <a:lnTo>
                  <a:pt x="620" y="16"/>
                </a:lnTo>
                <a:lnTo>
                  <a:pt x="658" y="9"/>
                </a:lnTo>
                <a:lnTo>
                  <a:pt x="697" y="4"/>
                </a:lnTo>
                <a:lnTo>
                  <a:pt x="737" y="1"/>
                </a:lnTo>
                <a:lnTo>
                  <a:pt x="776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4519378" y="1581361"/>
            <a:ext cx="1905000" cy="1431925"/>
          </a:xfrm>
          <a:custGeom>
            <a:avLst/>
            <a:gdLst>
              <a:gd name="T0" fmla="*/ 197386764 w 12398"/>
              <a:gd name="T1" fmla="*/ 197411407 h 9318"/>
              <a:gd name="T2" fmla="*/ 197386764 w 12398"/>
              <a:gd name="T3" fmla="*/ 197411407 h 9318"/>
              <a:gd name="T4" fmla="*/ 197386764 w 12398"/>
              <a:gd name="T5" fmla="*/ 197411407 h 9318"/>
              <a:gd name="T6" fmla="*/ 197386764 w 12398"/>
              <a:gd name="T7" fmla="*/ 197411407 h 9318"/>
              <a:gd name="T8" fmla="*/ 197386764 w 12398"/>
              <a:gd name="T9" fmla="*/ 197411407 h 9318"/>
              <a:gd name="T10" fmla="*/ 197386764 w 12398"/>
              <a:gd name="T11" fmla="*/ 197411407 h 9318"/>
              <a:gd name="T12" fmla="*/ 197386764 w 12398"/>
              <a:gd name="T13" fmla="*/ 197411407 h 9318"/>
              <a:gd name="T14" fmla="*/ 197386764 w 12398"/>
              <a:gd name="T15" fmla="*/ 197411407 h 9318"/>
              <a:gd name="T16" fmla="*/ 197386764 w 12398"/>
              <a:gd name="T17" fmla="*/ 197411407 h 9318"/>
              <a:gd name="T18" fmla="*/ 197386764 w 12398"/>
              <a:gd name="T19" fmla="*/ 197411407 h 9318"/>
              <a:gd name="T20" fmla="*/ 197386764 w 12398"/>
              <a:gd name="T21" fmla="*/ 197411407 h 9318"/>
              <a:gd name="T22" fmla="*/ 197386764 w 12398"/>
              <a:gd name="T23" fmla="*/ 197411407 h 9318"/>
              <a:gd name="T24" fmla="*/ 197386764 w 12398"/>
              <a:gd name="T25" fmla="*/ 197411407 h 9318"/>
              <a:gd name="T26" fmla="*/ 197386764 w 12398"/>
              <a:gd name="T27" fmla="*/ 197411407 h 9318"/>
              <a:gd name="T28" fmla="*/ 197386764 w 12398"/>
              <a:gd name="T29" fmla="*/ 197411407 h 9318"/>
              <a:gd name="T30" fmla="*/ 197386764 w 12398"/>
              <a:gd name="T31" fmla="*/ 197411407 h 9318"/>
              <a:gd name="T32" fmla="*/ 197386764 w 12398"/>
              <a:gd name="T33" fmla="*/ 197411407 h 9318"/>
              <a:gd name="T34" fmla="*/ 197386764 w 12398"/>
              <a:gd name="T35" fmla="*/ 197411407 h 9318"/>
              <a:gd name="T36" fmla="*/ 197386764 w 12398"/>
              <a:gd name="T37" fmla="*/ 197411407 h 9318"/>
              <a:gd name="T38" fmla="*/ 197386764 w 12398"/>
              <a:gd name="T39" fmla="*/ 197411407 h 9318"/>
              <a:gd name="T40" fmla="*/ 197386764 w 12398"/>
              <a:gd name="T41" fmla="*/ 197411407 h 9318"/>
              <a:gd name="T42" fmla="*/ 197386764 w 12398"/>
              <a:gd name="T43" fmla="*/ 197411407 h 9318"/>
              <a:gd name="T44" fmla="*/ 197386764 w 12398"/>
              <a:gd name="T45" fmla="*/ 197411407 h 9318"/>
              <a:gd name="T46" fmla="*/ 197386764 w 12398"/>
              <a:gd name="T47" fmla="*/ 197411407 h 9318"/>
              <a:gd name="T48" fmla="*/ 197386764 w 12398"/>
              <a:gd name="T49" fmla="*/ 197411407 h 9318"/>
              <a:gd name="T50" fmla="*/ 197386764 w 12398"/>
              <a:gd name="T51" fmla="*/ 197411407 h 9318"/>
              <a:gd name="T52" fmla="*/ 197386764 w 12398"/>
              <a:gd name="T53" fmla="*/ 197411407 h 9318"/>
              <a:gd name="T54" fmla="*/ 197386764 w 12398"/>
              <a:gd name="T55" fmla="*/ 197411407 h 9318"/>
              <a:gd name="T56" fmla="*/ 197386764 w 12398"/>
              <a:gd name="T57" fmla="*/ 197411407 h 9318"/>
              <a:gd name="T58" fmla="*/ 197386764 w 12398"/>
              <a:gd name="T59" fmla="*/ 197411407 h 9318"/>
              <a:gd name="T60" fmla="*/ 197386764 w 12398"/>
              <a:gd name="T61" fmla="*/ 197411407 h 9318"/>
              <a:gd name="T62" fmla="*/ 197386764 w 12398"/>
              <a:gd name="T63" fmla="*/ 197411407 h 9318"/>
              <a:gd name="T64" fmla="*/ 197386764 w 12398"/>
              <a:gd name="T65" fmla="*/ 197411407 h 9318"/>
              <a:gd name="T66" fmla="*/ 197386764 w 12398"/>
              <a:gd name="T67" fmla="*/ 197411407 h 9318"/>
              <a:gd name="T68" fmla="*/ 197386764 w 12398"/>
              <a:gd name="T69" fmla="*/ 197411407 h 9318"/>
              <a:gd name="T70" fmla="*/ 197386764 w 12398"/>
              <a:gd name="T71" fmla="*/ 197411407 h 9318"/>
              <a:gd name="T72" fmla="*/ 197386764 w 12398"/>
              <a:gd name="T73" fmla="*/ 197411407 h 9318"/>
              <a:gd name="T74" fmla="*/ 197386764 w 12398"/>
              <a:gd name="T75" fmla="*/ 197411407 h 9318"/>
              <a:gd name="T76" fmla="*/ 197386764 w 12398"/>
              <a:gd name="T77" fmla="*/ 197411407 h 9318"/>
              <a:gd name="T78" fmla="*/ 197386764 w 12398"/>
              <a:gd name="T79" fmla="*/ 197411407 h 9318"/>
              <a:gd name="T80" fmla="*/ 197386764 w 12398"/>
              <a:gd name="T81" fmla="*/ 197411407 h 9318"/>
              <a:gd name="T82" fmla="*/ 197386764 w 12398"/>
              <a:gd name="T83" fmla="*/ 197411407 h 9318"/>
              <a:gd name="T84" fmla="*/ 197386764 w 12398"/>
              <a:gd name="T85" fmla="*/ 197411407 h 9318"/>
              <a:gd name="T86" fmla="*/ 197386764 w 12398"/>
              <a:gd name="T87" fmla="*/ 197411407 h 9318"/>
              <a:gd name="T88" fmla="*/ 197386764 w 12398"/>
              <a:gd name="T89" fmla="*/ 197411407 h 9318"/>
              <a:gd name="T90" fmla="*/ 197386764 w 12398"/>
              <a:gd name="T91" fmla="*/ 197411407 h 9318"/>
              <a:gd name="T92" fmla="*/ 197386764 w 12398"/>
              <a:gd name="T93" fmla="*/ 197411407 h 9318"/>
              <a:gd name="T94" fmla="*/ 197386764 w 12398"/>
              <a:gd name="T95" fmla="*/ 197411407 h 9318"/>
              <a:gd name="T96" fmla="*/ 197386764 w 12398"/>
              <a:gd name="T97" fmla="*/ 197411407 h 9318"/>
              <a:gd name="T98" fmla="*/ 197386764 w 12398"/>
              <a:gd name="T99" fmla="*/ 197411407 h 9318"/>
              <a:gd name="T100" fmla="*/ 197386764 w 12398"/>
              <a:gd name="T101" fmla="*/ 197411407 h 9318"/>
              <a:gd name="T102" fmla="*/ 197386764 w 12398"/>
              <a:gd name="T103" fmla="*/ 197411407 h 9318"/>
              <a:gd name="T104" fmla="*/ 197386764 w 12398"/>
              <a:gd name="T105" fmla="*/ 197411407 h 9318"/>
              <a:gd name="T106" fmla="*/ 197386764 w 12398"/>
              <a:gd name="T107" fmla="*/ 197411407 h 9318"/>
              <a:gd name="T108" fmla="*/ 197386764 w 12398"/>
              <a:gd name="T109" fmla="*/ 197411407 h 9318"/>
              <a:gd name="T110" fmla="*/ 197386764 w 12398"/>
              <a:gd name="T111" fmla="*/ 197411407 h 9318"/>
              <a:gd name="T112" fmla="*/ 197386764 w 12398"/>
              <a:gd name="T113" fmla="*/ 197411407 h 9318"/>
              <a:gd name="T114" fmla="*/ 197386764 w 12398"/>
              <a:gd name="T115" fmla="*/ 197411407 h 9318"/>
              <a:gd name="T116" fmla="*/ 197386764 w 12398"/>
              <a:gd name="T117" fmla="*/ 197411407 h 9318"/>
              <a:gd name="T118" fmla="*/ 197386764 w 12398"/>
              <a:gd name="T119" fmla="*/ 197411407 h 9318"/>
              <a:gd name="T120" fmla="*/ 197386764 w 12398"/>
              <a:gd name="T121" fmla="*/ 197411407 h 931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398" h="9318">
                <a:moveTo>
                  <a:pt x="6185" y="6988"/>
                </a:moveTo>
                <a:lnTo>
                  <a:pt x="1553" y="6988"/>
                </a:lnTo>
                <a:lnTo>
                  <a:pt x="1513" y="6988"/>
                </a:lnTo>
                <a:lnTo>
                  <a:pt x="1474" y="6987"/>
                </a:lnTo>
                <a:lnTo>
                  <a:pt x="1433" y="6983"/>
                </a:lnTo>
                <a:lnTo>
                  <a:pt x="1394" y="6981"/>
                </a:lnTo>
                <a:lnTo>
                  <a:pt x="1355" y="6976"/>
                </a:lnTo>
                <a:lnTo>
                  <a:pt x="1316" y="6970"/>
                </a:lnTo>
                <a:lnTo>
                  <a:pt x="1278" y="6964"/>
                </a:lnTo>
                <a:lnTo>
                  <a:pt x="1241" y="6957"/>
                </a:lnTo>
                <a:lnTo>
                  <a:pt x="1203" y="6949"/>
                </a:lnTo>
                <a:lnTo>
                  <a:pt x="1165" y="6939"/>
                </a:lnTo>
                <a:lnTo>
                  <a:pt x="1128" y="6930"/>
                </a:lnTo>
                <a:lnTo>
                  <a:pt x="1091" y="6918"/>
                </a:lnTo>
                <a:lnTo>
                  <a:pt x="1055" y="6906"/>
                </a:lnTo>
                <a:lnTo>
                  <a:pt x="1019" y="6894"/>
                </a:lnTo>
                <a:lnTo>
                  <a:pt x="984" y="6880"/>
                </a:lnTo>
                <a:lnTo>
                  <a:pt x="948" y="6866"/>
                </a:lnTo>
                <a:lnTo>
                  <a:pt x="914" y="6851"/>
                </a:lnTo>
                <a:lnTo>
                  <a:pt x="880" y="6835"/>
                </a:lnTo>
                <a:lnTo>
                  <a:pt x="846" y="6819"/>
                </a:lnTo>
                <a:lnTo>
                  <a:pt x="813" y="6801"/>
                </a:lnTo>
                <a:lnTo>
                  <a:pt x="780" y="6782"/>
                </a:lnTo>
                <a:lnTo>
                  <a:pt x="748" y="6763"/>
                </a:lnTo>
                <a:lnTo>
                  <a:pt x="716" y="6743"/>
                </a:lnTo>
                <a:lnTo>
                  <a:pt x="684" y="6723"/>
                </a:lnTo>
                <a:lnTo>
                  <a:pt x="655" y="6702"/>
                </a:lnTo>
                <a:lnTo>
                  <a:pt x="624" y="6679"/>
                </a:lnTo>
                <a:lnTo>
                  <a:pt x="594" y="6657"/>
                </a:lnTo>
                <a:lnTo>
                  <a:pt x="565" y="6634"/>
                </a:lnTo>
                <a:lnTo>
                  <a:pt x="536" y="6609"/>
                </a:lnTo>
                <a:lnTo>
                  <a:pt x="509" y="6584"/>
                </a:lnTo>
                <a:lnTo>
                  <a:pt x="482" y="6560"/>
                </a:lnTo>
                <a:lnTo>
                  <a:pt x="455" y="6534"/>
                </a:lnTo>
                <a:lnTo>
                  <a:pt x="429" y="6506"/>
                </a:lnTo>
                <a:lnTo>
                  <a:pt x="404" y="6479"/>
                </a:lnTo>
                <a:lnTo>
                  <a:pt x="379" y="6452"/>
                </a:lnTo>
                <a:lnTo>
                  <a:pt x="354" y="6423"/>
                </a:lnTo>
                <a:lnTo>
                  <a:pt x="332" y="6394"/>
                </a:lnTo>
                <a:lnTo>
                  <a:pt x="309" y="6364"/>
                </a:lnTo>
                <a:lnTo>
                  <a:pt x="287" y="6335"/>
                </a:lnTo>
                <a:lnTo>
                  <a:pt x="265" y="6304"/>
                </a:lnTo>
                <a:lnTo>
                  <a:pt x="245" y="6272"/>
                </a:lnTo>
                <a:lnTo>
                  <a:pt x="225" y="6240"/>
                </a:lnTo>
                <a:lnTo>
                  <a:pt x="206" y="6208"/>
                </a:lnTo>
                <a:lnTo>
                  <a:pt x="187" y="6175"/>
                </a:lnTo>
                <a:lnTo>
                  <a:pt x="169" y="6142"/>
                </a:lnTo>
                <a:lnTo>
                  <a:pt x="153" y="6109"/>
                </a:lnTo>
                <a:lnTo>
                  <a:pt x="138" y="6074"/>
                </a:lnTo>
                <a:lnTo>
                  <a:pt x="122" y="6040"/>
                </a:lnTo>
                <a:lnTo>
                  <a:pt x="108" y="6005"/>
                </a:lnTo>
                <a:lnTo>
                  <a:pt x="94" y="5969"/>
                </a:lnTo>
                <a:lnTo>
                  <a:pt x="82" y="5934"/>
                </a:lnTo>
                <a:lnTo>
                  <a:pt x="70" y="5897"/>
                </a:lnTo>
                <a:lnTo>
                  <a:pt x="59" y="5860"/>
                </a:lnTo>
                <a:lnTo>
                  <a:pt x="49" y="5824"/>
                </a:lnTo>
                <a:lnTo>
                  <a:pt x="39" y="5786"/>
                </a:lnTo>
                <a:lnTo>
                  <a:pt x="31" y="5748"/>
                </a:lnTo>
                <a:lnTo>
                  <a:pt x="24" y="5710"/>
                </a:lnTo>
                <a:lnTo>
                  <a:pt x="18" y="5672"/>
                </a:lnTo>
                <a:lnTo>
                  <a:pt x="12" y="5633"/>
                </a:lnTo>
                <a:lnTo>
                  <a:pt x="7" y="5594"/>
                </a:lnTo>
                <a:lnTo>
                  <a:pt x="5" y="5555"/>
                </a:lnTo>
                <a:lnTo>
                  <a:pt x="1" y="5516"/>
                </a:lnTo>
                <a:lnTo>
                  <a:pt x="0" y="5476"/>
                </a:lnTo>
                <a:lnTo>
                  <a:pt x="0" y="5435"/>
                </a:lnTo>
                <a:lnTo>
                  <a:pt x="0" y="3883"/>
                </a:lnTo>
                <a:lnTo>
                  <a:pt x="0" y="3842"/>
                </a:lnTo>
                <a:lnTo>
                  <a:pt x="1" y="3802"/>
                </a:lnTo>
                <a:lnTo>
                  <a:pt x="5" y="3763"/>
                </a:lnTo>
                <a:lnTo>
                  <a:pt x="7" y="3723"/>
                </a:lnTo>
                <a:lnTo>
                  <a:pt x="12" y="3684"/>
                </a:lnTo>
                <a:lnTo>
                  <a:pt x="18" y="3646"/>
                </a:lnTo>
                <a:lnTo>
                  <a:pt x="24" y="3607"/>
                </a:lnTo>
                <a:lnTo>
                  <a:pt x="31" y="3569"/>
                </a:lnTo>
                <a:lnTo>
                  <a:pt x="39" y="3531"/>
                </a:lnTo>
                <a:lnTo>
                  <a:pt x="49" y="3495"/>
                </a:lnTo>
                <a:lnTo>
                  <a:pt x="59" y="3457"/>
                </a:lnTo>
                <a:lnTo>
                  <a:pt x="70" y="3420"/>
                </a:lnTo>
                <a:lnTo>
                  <a:pt x="82" y="3385"/>
                </a:lnTo>
                <a:lnTo>
                  <a:pt x="94" y="3348"/>
                </a:lnTo>
                <a:lnTo>
                  <a:pt x="108" y="3312"/>
                </a:lnTo>
                <a:lnTo>
                  <a:pt x="122" y="3278"/>
                </a:lnTo>
                <a:lnTo>
                  <a:pt x="138" y="3244"/>
                </a:lnTo>
                <a:lnTo>
                  <a:pt x="153" y="3209"/>
                </a:lnTo>
                <a:lnTo>
                  <a:pt x="169" y="3175"/>
                </a:lnTo>
                <a:lnTo>
                  <a:pt x="187" y="3142"/>
                </a:lnTo>
                <a:lnTo>
                  <a:pt x="206" y="3109"/>
                </a:lnTo>
                <a:lnTo>
                  <a:pt x="225" y="3077"/>
                </a:lnTo>
                <a:lnTo>
                  <a:pt x="245" y="3045"/>
                </a:lnTo>
                <a:lnTo>
                  <a:pt x="265" y="3014"/>
                </a:lnTo>
                <a:lnTo>
                  <a:pt x="287" y="2983"/>
                </a:lnTo>
                <a:lnTo>
                  <a:pt x="309" y="2953"/>
                </a:lnTo>
                <a:lnTo>
                  <a:pt x="332" y="2923"/>
                </a:lnTo>
                <a:lnTo>
                  <a:pt x="354" y="2895"/>
                </a:lnTo>
                <a:lnTo>
                  <a:pt x="379" y="2866"/>
                </a:lnTo>
                <a:lnTo>
                  <a:pt x="404" y="2838"/>
                </a:lnTo>
                <a:lnTo>
                  <a:pt x="429" y="2811"/>
                </a:lnTo>
                <a:lnTo>
                  <a:pt x="455" y="2785"/>
                </a:lnTo>
                <a:lnTo>
                  <a:pt x="482" y="2759"/>
                </a:lnTo>
                <a:lnTo>
                  <a:pt x="509" y="2732"/>
                </a:lnTo>
                <a:lnTo>
                  <a:pt x="536" y="2708"/>
                </a:lnTo>
                <a:lnTo>
                  <a:pt x="565" y="2684"/>
                </a:lnTo>
                <a:lnTo>
                  <a:pt x="594" y="2660"/>
                </a:lnTo>
                <a:lnTo>
                  <a:pt x="624" y="2638"/>
                </a:lnTo>
                <a:lnTo>
                  <a:pt x="655" y="2615"/>
                </a:lnTo>
                <a:lnTo>
                  <a:pt x="684" y="2594"/>
                </a:lnTo>
                <a:lnTo>
                  <a:pt x="716" y="2574"/>
                </a:lnTo>
                <a:lnTo>
                  <a:pt x="748" y="2554"/>
                </a:lnTo>
                <a:lnTo>
                  <a:pt x="780" y="2535"/>
                </a:lnTo>
                <a:lnTo>
                  <a:pt x="813" y="2517"/>
                </a:lnTo>
                <a:lnTo>
                  <a:pt x="846" y="2499"/>
                </a:lnTo>
                <a:lnTo>
                  <a:pt x="880" y="2483"/>
                </a:lnTo>
                <a:lnTo>
                  <a:pt x="914" y="2466"/>
                </a:lnTo>
                <a:lnTo>
                  <a:pt x="948" y="2451"/>
                </a:lnTo>
                <a:lnTo>
                  <a:pt x="984" y="2437"/>
                </a:lnTo>
                <a:lnTo>
                  <a:pt x="1019" y="2424"/>
                </a:lnTo>
                <a:lnTo>
                  <a:pt x="1055" y="2411"/>
                </a:lnTo>
                <a:lnTo>
                  <a:pt x="1091" y="2399"/>
                </a:lnTo>
                <a:lnTo>
                  <a:pt x="1128" y="2388"/>
                </a:lnTo>
                <a:lnTo>
                  <a:pt x="1165" y="2377"/>
                </a:lnTo>
                <a:lnTo>
                  <a:pt x="1203" y="2369"/>
                </a:lnTo>
                <a:lnTo>
                  <a:pt x="1241" y="2361"/>
                </a:lnTo>
                <a:lnTo>
                  <a:pt x="1278" y="2354"/>
                </a:lnTo>
                <a:lnTo>
                  <a:pt x="1316" y="2347"/>
                </a:lnTo>
                <a:lnTo>
                  <a:pt x="1355" y="2342"/>
                </a:lnTo>
                <a:lnTo>
                  <a:pt x="1394" y="2337"/>
                </a:lnTo>
                <a:lnTo>
                  <a:pt x="1433" y="2334"/>
                </a:lnTo>
                <a:lnTo>
                  <a:pt x="1474" y="2331"/>
                </a:lnTo>
                <a:lnTo>
                  <a:pt x="1513" y="2329"/>
                </a:lnTo>
                <a:lnTo>
                  <a:pt x="1553" y="2329"/>
                </a:lnTo>
                <a:lnTo>
                  <a:pt x="6185" y="2329"/>
                </a:lnTo>
                <a:lnTo>
                  <a:pt x="6185" y="1551"/>
                </a:lnTo>
                <a:lnTo>
                  <a:pt x="6185" y="1514"/>
                </a:lnTo>
                <a:lnTo>
                  <a:pt x="6187" y="1475"/>
                </a:lnTo>
                <a:lnTo>
                  <a:pt x="6189" y="1437"/>
                </a:lnTo>
                <a:lnTo>
                  <a:pt x="6192" y="1399"/>
                </a:lnTo>
                <a:lnTo>
                  <a:pt x="6197" y="1361"/>
                </a:lnTo>
                <a:lnTo>
                  <a:pt x="6202" y="1323"/>
                </a:lnTo>
                <a:lnTo>
                  <a:pt x="6208" y="1285"/>
                </a:lnTo>
                <a:lnTo>
                  <a:pt x="6215" y="1247"/>
                </a:lnTo>
                <a:lnTo>
                  <a:pt x="6223" y="1211"/>
                </a:lnTo>
                <a:lnTo>
                  <a:pt x="6232" y="1174"/>
                </a:lnTo>
                <a:lnTo>
                  <a:pt x="6242" y="1137"/>
                </a:lnTo>
                <a:lnTo>
                  <a:pt x="6253" y="1101"/>
                </a:lnTo>
                <a:lnTo>
                  <a:pt x="6263" y="1064"/>
                </a:lnTo>
                <a:lnTo>
                  <a:pt x="6276" y="1028"/>
                </a:lnTo>
                <a:lnTo>
                  <a:pt x="6290" y="993"/>
                </a:lnTo>
                <a:lnTo>
                  <a:pt x="6304" y="957"/>
                </a:lnTo>
                <a:lnTo>
                  <a:pt x="6318" y="923"/>
                </a:lnTo>
                <a:lnTo>
                  <a:pt x="6334" y="889"/>
                </a:lnTo>
                <a:lnTo>
                  <a:pt x="6351" y="854"/>
                </a:lnTo>
                <a:lnTo>
                  <a:pt x="6368" y="821"/>
                </a:lnTo>
                <a:lnTo>
                  <a:pt x="6387" y="788"/>
                </a:lnTo>
                <a:lnTo>
                  <a:pt x="6405" y="755"/>
                </a:lnTo>
                <a:lnTo>
                  <a:pt x="6426" y="723"/>
                </a:lnTo>
                <a:lnTo>
                  <a:pt x="6446" y="691"/>
                </a:lnTo>
                <a:lnTo>
                  <a:pt x="6467" y="659"/>
                </a:lnTo>
                <a:lnTo>
                  <a:pt x="6490" y="628"/>
                </a:lnTo>
                <a:lnTo>
                  <a:pt x="6513" y="598"/>
                </a:lnTo>
                <a:lnTo>
                  <a:pt x="6537" y="568"/>
                </a:lnTo>
                <a:lnTo>
                  <a:pt x="6562" y="538"/>
                </a:lnTo>
                <a:lnTo>
                  <a:pt x="6587" y="510"/>
                </a:lnTo>
                <a:lnTo>
                  <a:pt x="6613" y="482"/>
                </a:lnTo>
                <a:lnTo>
                  <a:pt x="6640" y="454"/>
                </a:lnTo>
                <a:lnTo>
                  <a:pt x="6668" y="426"/>
                </a:lnTo>
                <a:lnTo>
                  <a:pt x="6698" y="399"/>
                </a:lnTo>
                <a:lnTo>
                  <a:pt x="6727" y="373"/>
                </a:lnTo>
                <a:lnTo>
                  <a:pt x="6758" y="348"/>
                </a:lnTo>
                <a:lnTo>
                  <a:pt x="6789" y="323"/>
                </a:lnTo>
                <a:lnTo>
                  <a:pt x="6820" y="299"/>
                </a:lnTo>
                <a:lnTo>
                  <a:pt x="6852" y="277"/>
                </a:lnTo>
                <a:lnTo>
                  <a:pt x="6884" y="256"/>
                </a:lnTo>
                <a:lnTo>
                  <a:pt x="6917" y="234"/>
                </a:lnTo>
                <a:lnTo>
                  <a:pt x="6949" y="214"/>
                </a:lnTo>
                <a:lnTo>
                  <a:pt x="6982" y="195"/>
                </a:lnTo>
                <a:lnTo>
                  <a:pt x="7016" y="178"/>
                </a:lnTo>
                <a:lnTo>
                  <a:pt x="7051" y="160"/>
                </a:lnTo>
                <a:lnTo>
                  <a:pt x="7085" y="143"/>
                </a:lnTo>
                <a:lnTo>
                  <a:pt x="7119" y="128"/>
                </a:lnTo>
                <a:lnTo>
                  <a:pt x="7153" y="114"/>
                </a:lnTo>
                <a:lnTo>
                  <a:pt x="7189" y="99"/>
                </a:lnTo>
                <a:lnTo>
                  <a:pt x="7225" y="86"/>
                </a:lnTo>
                <a:lnTo>
                  <a:pt x="7260" y="75"/>
                </a:lnTo>
                <a:lnTo>
                  <a:pt x="7297" y="64"/>
                </a:lnTo>
                <a:lnTo>
                  <a:pt x="7332" y="53"/>
                </a:lnTo>
                <a:lnTo>
                  <a:pt x="7369" y="44"/>
                </a:lnTo>
                <a:lnTo>
                  <a:pt x="7406" y="36"/>
                </a:lnTo>
                <a:lnTo>
                  <a:pt x="7442" y="28"/>
                </a:lnTo>
                <a:lnTo>
                  <a:pt x="7479" y="21"/>
                </a:lnTo>
                <a:lnTo>
                  <a:pt x="7516" y="15"/>
                </a:lnTo>
                <a:lnTo>
                  <a:pt x="7552" y="11"/>
                </a:lnTo>
                <a:lnTo>
                  <a:pt x="7589" y="7"/>
                </a:lnTo>
                <a:lnTo>
                  <a:pt x="7627" y="4"/>
                </a:lnTo>
                <a:lnTo>
                  <a:pt x="7664" y="1"/>
                </a:lnTo>
                <a:lnTo>
                  <a:pt x="7701" y="0"/>
                </a:lnTo>
                <a:lnTo>
                  <a:pt x="7738" y="0"/>
                </a:lnTo>
                <a:lnTo>
                  <a:pt x="7776" y="0"/>
                </a:lnTo>
                <a:lnTo>
                  <a:pt x="7813" y="1"/>
                </a:lnTo>
                <a:lnTo>
                  <a:pt x="7851" y="4"/>
                </a:lnTo>
                <a:lnTo>
                  <a:pt x="7887" y="7"/>
                </a:lnTo>
                <a:lnTo>
                  <a:pt x="7924" y="11"/>
                </a:lnTo>
                <a:lnTo>
                  <a:pt x="7962" y="15"/>
                </a:lnTo>
                <a:lnTo>
                  <a:pt x="7999" y="21"/>
                </a:lnTo>
                <a:lnTo>
                  <a:pt x="8035" y="28"/>
                </a:lnTo>
                <a:lnTo>
                  <a:pt x="8072" y="36"/>
                </a:lnTo>
                <a:lnTo>
                  <a:pt x="8109" y="44"/>
                </a:lnTo>
                <a:lnTo>
                  <a:pt x="8144" y="53"/>
                </a:lnTo>
                <a:lnTo>
                  <a:pt x="8181" y="64"/>
                </a:lnTo>
                <a:lnTo>
                  <a:pt x="8216" y="75"/>
                </a:lnTo>
                <a:lnTo>
                  <a:pt x="8252" y="86"/>
                </a:lnTo>
                <a:lnTo>
                  <a:pt x="8287" y="99"/>
                </a:lnTo>
                <a:lnTo>
                  <a:pt x="8323" y="114"/>
                </a:lnTo>
                <a:lnTo>
                  <a:pt x="8358" y="128"/>
                </a:lnTo>
                <a:lnTo>
                  <a:pt x="8393" y="143"/>
                </a:lnTo>
                <a:lnTo>
                  <a:pt x="8427" y="160"/>
                </a:lnTo>
                <a:lnTo>
                  <a:pt x="8461" y="178"/>
                </a:lnTo>
                <a:lnTo>
                  <a:pt x="8494" y="195"/>
                </a:lnTo>
                <a:lnTo>
                  <a:pt x="8528" y="214"/>
                </a:lnTo>
                <a:lnTo>
                  <a:pt x="8561" y="234"/>
                </a:lnTo>
                <a:lnTo>
                  <a:pt x="8593" y="256"/>
                </a:lnTo>
                <a:lnTo>
                  <a:pt x="8626" y="277"/>
                </a:lnTo>
                <a:lnTo>
                  <a:pt x="8657" y="299"/>
                </a:lnTo>
                <a:lnTo>
                  <a:pt x="8689" y="323"/>
                </a:lnTo>
                <a:lnTo>
                  <a:pt x="8719" y="348"/>
                </a:lnTo>
                <a:lnTo>
                  <a:pt x="8749" y="373"/>
                </a:lnTo>
                <a:lnTo>
                  <a:pt x="8778" y="399"/>
                </a:lnTo>
                <a:lnTo>
                  <a:pt x="8808" y="426"/>
                </a:lnTo>
                <a:lnTo>
                  <a:pt x="8836" y="454"/>
                </a:lnTo>
                <a:lnTo>
                  <a:pt x="11943" y="3561"/>
                </a:lnTo>
                <a:lnTo>
                  <a:pt x="11970" y="3588"/>
                </a:lnTo>
                <a:lnTo>
                  <a:pt x="11997" y="3616"/>
                </a:lnTo>
                <a:lnTo>
                  <a:pt x="12021" y="3645"/>
                </a:lnTo>
                <a:lnTo>
                  <a:pt x="12046" y="3674"/>
                </a:lnTo>
                <a:lnTo>
                  <a:pt x="12071" y="3704"/>
                </a:lnTo>
                <a:lnTo>
                  <a:pt x="12094" y="3735"/>
                </a:lnTo>
                <a:lnTo>
                  <a:pt x="12116" y="3766"/>
                </a:lnTo>
                <a:lnTo>
                  <a:pt x="12137" y="3798"/>
                </a:lnTo>
                <a:lnTo>
                  <a:pt x="12159" y="3829"/>
                </a:lnTo>
                <a:lnTo>
                  <a:pt x="12178" y="3861"/>
                </a:lnTo>
                <a:lnTo>
                  <a:pt x="12198" y="3895"/>
                </a:lnTo>
                <a:lnTo>
                  <a:pt x="12215" y="3928"/>
                </a:lnTo>
                <a:lnTo>
                  <a:pt x="12233" y="3961"/>
                </a:lnTo>
                <a:lnTo>
                  <a:pt x="12250" y="3995"/>
                </a:lnTo>
                <a:lnTo>
                  <a:pt x="12265" y="4029"/>
                </a:lnTo>
                <a:lnTo>
                  <a:pt x="12281" y="4064"/>
                </a:lnTo>
                <a:lnTo>
                  <a:pt x="12295" y="4099"/>
                </a:lnTo>
                <a:lnTo>
                  <a:pt x="12308" y="4135"/>
                </a:lnTo>
                <a:lnTo>
                  <a:pt x="12320" y="4170"/>
                </a:lnTo>
                <a:lnTo>
                  <a:pt x="12331" y="4207"/>
                </a:lnTo>
                <a:lnTo>
                  <a:pt x="12342" y="4244"/>
                </a:lnTo>
                <a:lnTo>
                  <a:pt x="12352" y="4280"/>
                </a:lnTo>
                <a:lnTo>
                  <a:pt x="12360" y="4317"/>
                </a:lnTo>
                <a:lnTo>
                  <a:pt x="12368" y="4354"/>
                </a:lnTo>
                <a:lnTo>
                  <a:pt x="12375" y="4392"/>
                </a:lnTo>
                <a:lnTo>
                  <a:pt x="12381" y="4429"/>
                </a:lnTo>
                <a:lnTo>
                  <a:pt x="12386" y="4467"/>
                </a:lnTo>
                <a:lnTo>
                  <a:pt x="12391" y="4505"/>
                </a:lnTo>
                <a:lnTo>
                  <a:pt x="12394" y="4543"/>
                </a:lnTo>
                <a:lnTo>
                  <a:pt x="12397" y="4582"/>
                </a:lnTo>
                <a:lnTo>
                  <a:pt x="12398" y="4620"/>
                </a:lnTo>
                <a:lnTo>
                  <a:pt x="12398" y="4659"/>
                </a:lnTo>
                <a:lnTo>
                  <a:pt x="12398" y="4698"/>
                </a:lnTo>
                <a:lnTo>
                  <a:pt x="12397" y="4736"/>
                </a:lnTo>
                <a:lnTo>
                  <a:pt x="12394" y="4774"/>
                </a:lnTo>
                <a:lnTo>
                  <a:pt x="12391" y="4813"/>
                </a:lnTo>
                <a:lnTo>
                  <a:pt x="12386" y="4851"/>
                </a:lnTo>
                <a:lnTo>
                  <a:pt x="12381" y="4889"/>
                </a:lnTo>
                <a:lnTo>
                  <a:pt x="12375" y="4926"/>
                </a:lnTo>
                <a:lnTo>
                  <a:pt x="12368" y="4963"/>
                </a:lnTo>
                <a:lnTo>
                  <a:pt x="12360" y="5001"/>
                </a:lnTo>
                <a:lnTo>
                  <a:pt x="12352" y="5038"/>
                </a:lnTo>
                <a:lnTo>
                  <a:pt x="12342" y="5074"/>
                </a:lnTo>
                <a:lnTo>
                  <a:pt x="12331" y="5111"/>
                </a:lnTo>
                <a:lnTo>
                  <a:pt x="12320" y="5147"/>
                </a:lnTo>
                <a:lnTo>
                  <a:pt x="12308" y="5182"/>
                </a:lnTo>
                <a:lnTo>
                  <a:pt x="12295" y="5218"/>
                </a:lnTo>
                <a:lnTo>
                  <a:pt x="12281" y="5253"/>
                </a:lnTo>
                <a:lnTo>
                  <a:pt x="12265" y="5287"/>
                </a:lnTo>
                <a:lnTo>
                  <a:pt x="12250" y="5323"/>
                </a:lnTo>
                <a:lnTo>
                  <a:pt x="12233" y="5356"/>
                </a:lnTo>
                <a:lnTo>
                  <a:pt x="12215" y="5390"/>
                </a:lnTo>
                <a:lnTo>
                  <a:pt x="12198" y="5424"/>
                </a:lnTo>
                <a:lnTo>
                  <a:pt x="12178" y="5457"/>
                </a:lnTo>
                <a:lnTo>
                  <a:pt x="12159" y="5489"/>
                </a:lnTo>
                <a:lnTo>
                  <a:pt x="12137" y="5521"/>
                </a:lnTo>
                <a:lnTo>
                  <a:pt x="12116" y="5551"/>
                </a:lnTo>
                <a:lnTo>
                  <a:pt x="12094" y="5582"/>
                </a:lnTo>
                <a:lnTo>
                  <a:pt x="12071" y="5613"/>
                </a:lnTo>
                <a:lnTo>
                  <a:pt x="12046" y="5642"/>
                </a:lnTo>
                <a:lnTo>
                  <a:pt x="12021" y="5672"/>
                </a:lnTo>
                <a:lnTo>
                  <a:pt x="11997" y="5702"/>
                </a:lnTo>
                <a:lnTo>
                  <a:pt x="11970" y="5729"/>
                </a:lnTo>
                <a:lnTo>
                  <a:pt x="11943" y="5757"/>
                </a:lnTo>
                <a:lnTo>
                  <a:pt x="8836" y="8864"/>
                </a:lnTo>
                <a:lnTo>
                  <a:pt x="8808" y="8891"/>
                </a:lnTo>
                <a:lnTo>
                  <a:pt x="8778" y="8918"/>
                </a:lnTo>
                <a:lnTo>
                  <a:pt x="8749" y="8944"/>
                </a:lnTo>
                <a:lnTo>
                  <a:pt x="8719" y="8970"/>
                </a:lnTo>
                <a:lnTo>
                  <a:pt x="8689" y="8994"/>
                </a:lnTo>
                <a:lnTo>
                  <a:pt x="8657" y="9018"/>
                </a:lnTo>
                <a:lnTo>
                  <a:pt x="8626" y="9040"/>
                </a:lnTo>
                <a:lnTo>
                  <a:pt x="8593" y="9062"/>
                </a:lnTo>
                <a:lnTo>
                  <a:pt x="8561" y="9083"/>
                </a:lnTo>
                <a:lnTo>
                  <a:pt x="8528" y="9103"/>
                </a:lnTo>
                <a:lnTo>
                  <a:pt x="8494" y="9122"/>
                </a:lnTo>
                <a:lnTo>
                  <a:pt x="8461" y="9141"/>
                </a:lnTo>
                <a:lnTo>
                  <a:pt x="8427" y="9157"/>
                </a:lnTo>
                <a:lnTo>
                  <a:pt x="8393" y="9174"/>
                </a:lnTo>
                <a:lnTo>
                  <a:pt x="8358" y="9189"/>
                </a:lnTo>
                <a:lnTo>
                  <a:pt x="8323" y="9204"/>
                </a:lnTo>
                <a:lnTo>
                  <a:pt x="8287" y="9217"/>
                </a:lnTo>
                <a:lnTo>
                  <a:pt x="8252" y="9231"/>
                </a:lnTo>
                <a:lnTo>
                  <a:pt x="8216" y="9242"/>
                </a:lnTo>
                <a:lnTo>
                  <a:pt x="8181" y="9254"/>
                </a:lnTo>
                <a:lnTo>
                  <a:pt x="8144" y="9264"/>
                </a:lnTo>
                <a:lnTo>
                  <a:pt x="8109" y="9273"/>
                </a:lnTo>
                <a:lnTo>
                  <a:pt x="8072" y="9281"/>
                </a:lnTo>
                <a:lnTo>
                  <a:pt x="8035" y="9290"/>
                </a:lnTo>
                <a:lnTo>
                  <a:pt x="7999" y="9296"/>
                </a:lnTo>
                <a:lnTo>
                  <a:pt x="7962" y="9302"/>
                </a:lnTo>
                <a:lnTo>
                  <a:pt x="7924" y="9306"/>
                </a:lnTo>
                <a:lnTo>
                  <a:pt x="7887" y="9311"/>
                </a:lnTo>
                <a:lnTo>
                  <a:pt x="7851" y="9313"/>
                </a:lnTo>
                <a:lnTo>
                  <a:pt x="7813" y="9316"/>
                </a:lnTo>
                <a:lnTo>
                  <a:pt x="7776" y="9317"/>
                </a:lnTo>
                <a:lnTo>
                  <a:pt x="7738" y="9318"/>
                </a:lnTo>
                <a:lnTo>
                  <a:pt x="7701" y="9317"/>
                </a:lnTo>
                <a:lnTo>
                  <a:pt x="7664" y="9316"/>
                </a:lnTo>
                <a:lnTo>
                  <a:pt x="7627" y="9313"/>
                </a:lnTo>
                <a:lnTo>
                  <a:pt x="7589" y="9311"/>
                </a:lnTo>
                <a:lnTo>
                  <a:pt x="7552" y="9306"/>
                </a:lnTo>
                <a:lnTo>
                  <a:pt x="7516" y="9302"/>
                </a:lnTo>
                <a:lnTo>
                  <a:pt x="7479" y="9296"/>
                </a:lnTo>
                <a:lnTo>
                  <a:pt x="7442" y="9290"/>
                </a:lnTo>
                <a:lnTo>
                  <a:pt x="7406" y="9281"/>
                </a:lnTo>
                <a:lnTo>
                  <a:pt x="7369" y="9273"/>
                </a:lnTo>
                <a:lnTo>
                  <a:pt x="7332" y="9264"/>
                </a:lnTo>
                <a:lnTo>
                  <a:pt x="7297" y="9254"/>
                </a:lnTo>
                <a:lnTo>
                  <a:pt x="7260" y="9242"/>
                </a:lnTo>
                <a:lnTo>
                  <a:pt x="7225" y="9231"/>
                </a:lnTo>
                <a:lnTo>
                  <a:pt x="7189" y="9217"/>
                </a:lnTo>
                <a:lnTo>
                  <a:pt x="7153" y="9204"/>
                </a:lnTo>
                <a:lnTo>
                  <a:pt x="7119" y="9189"/>
                </a:lnTo>
                <a:lnTo>
                  <a:pt x="7085" y="9174"/>
                </a:lnTo>
                <a:lnTo>
                  <a:pt x="7051" y="9157"/>
                </a:lnTo>
                <a:lnTo>
                  <a:pt x="7016" y="9141"/>
                </a:lnTo>
                <a:lnTo>
                  <a:pt x="6982" y="9122"/>
                </a:lnTo>
                <a:lnTo>
                  <a:pt x="6949" y="9103"/>
                </a:lnTo>
                <a:lnTo>
                  <a:pt x="6917" y="9083"/>
                </a:lnTo>
                <a:lnTo>
                  <a:pt x="6884" y="9062"/>
                </a:lnTo>
                <a:lnTo>
                  <a:pt x="6852" y="9040"/>
                </a:lnTo>
                <a:lnTo>
                  <a:pt x="6820" y="9018"/>
                </a:lnTo>
                <a:lnTo>
                  <a:pt x="6789" y="8994"/>
                </a:lnTo>
                <a:lnTo>
                  <a:pt x="6758" y="8970"/>
                </a:lnTo>
                <a:lnTo>
                  <a:pt x="6727" y="8944"/>
                </a:lnTo>
                <a:lnTo>
                  <a:pt x="6698" y="8918"/>
                </a:lnTo>
                <a:lnTo>
                  <a:pt x="6668" y="8891"/>
                </a:lnTo>
                <a:lnTo>
                  <a:pt x="6640" y="8864"/>
                </a:lnTo>
                <a:lnTo>
                  <a:pt x="6613" y="8835"/>
                </a:lnTo>
                <a:lnTo>
                  <a:pt x="6587" y="8807"/>
                </a:lnTo>
                <a:lnTo>
                  <a:pt x="6562" y="8778"/>
                </a:lnTo>
                <a:lnTo>
                  <a:pt x="6537" y="8749"/>
                </a:lnTo>
                <a:lnTo>
                  <a:pt x="6513" y="8719"/>
                </a:lnTo>
                <a:lnTo>
                  <a:pt x="6490" y="8689"/>
                </a:lnTo>
                <a:lnTo>
                  <a:pt x="6467" y="8658"/>
                </a:lnTo>
                <a:lnTo>
                  <a:pt x="6446" y="8627"/>
                </a:lnTo>
                <a:lnTo>
                  <a:pt x="6426" y="8595"/>
                </a:lnTo>
                <a:lnTo>
                  <a:pt x="6405" y="8562"/>
                </a:lnTo>
                <a:lnTo>
                  <a:pt x="6387" y="8530"/>
                </a:lnTo>
                <a:lnTo>
                  <a:pt x="6368" y="8497"/>
                </a:lnTo>
                <a:lnTo>
                  <a:pt x="6351" y="8462"/>
                </a:lnTo>
                <a:lnTo>
                  <a:pt x="6334" y="8428"/>
                </a:lnTo>
                <a:lnTo>
                  <a:pt x="6318" y="8394"/>
                </a:lnTo>
                <a:lnTo>
                  <a:pt x="6304" y="8360"/>
                </a:lnTo>
                <a:lnTo>
                  <a:pt x="6290" y="8324"/>
                </a:lnTo>
                <a:lnTo>
                  <a:pt x="6276" y="8289"/>
                </a:lnTo>
                <a:lnTo>
                  <a:pt x="6263" y="8253"/>
                </a:lnTo>
                <a:lnTo>
                  <a:pt x="6253" y="8216"/>
                </a:lnTo>
                <a:lnTo>
                  <a:pt x="6242" y="8181"/>
                </a:lnTo>
                <a:lnTo>
                  <a:pt x="6232" y="8144"/>
                </a:lnTo>
                <a:lnTo>
                  <a:pt x="6223" y="8106"/>
                </a:lnTo>
                <a:lnTo>
                  <a:pt x="6215" y="8070"/>
                </a:lnTo>
                <a:lnTo>
                  <a:pt x="6208" y="8032"/>
                </a:lnTo>
                <a:lnTo>
                  <a:pt x="6202" y="7995"/>
                </a:lnTo>
                <a:lnTo>
                  <a:pt x="6197" y="7957"/>
                </a:lnTo>
                <a:lnTo>
                  <a:pt x="6192" y="7918"/>
                </a:lnTo>
                <a:lnTo>
                  <a:pt x="6190" y="7880"/>
                </a:lnTo>
                <a:lnTo>
                  <a:pt x="6187" y="7842"/>
                </a:lnTo>
                <a:lnTo>
                  <a:pt x="6185" y="7803"/>
                </a:lnTo>
                <a:lnTo>
                  <a:pt x="6185" y="7765"/>
                </a:lnTo>
                <a:lnTo>
                  <a:pt x="6185" y="6988"/>
                </a:lnTo>
                <a:close/>
                <a:moveTo>
                  <a:pt x="8287" y="1004"/>
                </a:moveTo>
                <a:lnTo>
                  <a:pt x="9841" y="2556"/>
                </a:lnTo>
                <a:lnTo>
                  <a:pt x="11394" y="4110"/>
                </a:lnTo>
                <a:lnTo>
                  <a:pt x="11421" y="4138"/>
                </a:lnTo>
                <a:lnTo>
                  <a:pt x="11447" y="4169"/>
                </a:lnTo>
                <a:lnTo>
                  <a:pt x="11471" y="4200"/>
                </a:lnTo>
                <a:lnTo>
                  <a:pt x="11494" y="4232"/>
                </a:lnTo>
                <a:lnTo>
                  <a:pt x="11514" y="4264"/>
                </a:lnTo>
                <a:lnTo>
                  <a:pt x="11533" y="4298"/>
                </a:lnTo>
                <a:lnTo>
                  <a:pt x="11549" y="4331"/>
                </a:lnTo>
                <a:lnTo>
                  <a:pt x="11565" y="4367"/>
                </a:lnTo>
                <a:lnTo>
                  <a:pt x="11578" y="4402"/>
                </a:lnTo>
                <a:lnTo>
                  <a:pt x="11589" y="4438"/>
                </a:lnTo>
                <a:lnTo>
                  <a:pt x="11599" y="4473"/>
                </a:lnTo>
                <a:lnTo>
                  <a:pt x="11607" y="4510"/>
                </a:lnTo>
                <a:lnTo>
                  <a:pt x="11613" y="4547"/>
                </a:lnTo>
                <a:lnTo>
                  <a:pt x="11618" y="4584"/>
                </a:lnTo>
                <a:lnTo>
                  <a:pt x="11620" y="4621"/>
                </a:lnTo>
                <a:lnTo>
                  <a:pt x="11621" y="4659"/>
                </a:lnTo>
                <a:lnTo>
                  <a:pt x="11620" y="4696"/>
                </a:lnTo>
                <a:lnTo>
                  <a:pt x="11618" y="4734"/>
                </a:lnTo>
                <a:lnTo>
                  <a:pt x="11613" y="4770"/>
                </a:lnTo>
                <a:lnTo>
                  <a:pt x="11607" y="4807"/>
                </a:lnTo>
                <a:lnTo>
                  <a:pt x="11599" y="4844"/>
                </a:lnTo>
                <a:lnTo>
                  <a:pt x="11589" y="4880"/>
                </a:lnTo>
                <a:lnTo>
                  <a:pt x="11578" y="4916"/>
                </a:lnTo>
                <a:lnTo>
                  <a:pt x="11565" y="4951"/>
                </a:lnTo>
                <a:lnTo>
                  <a:pt x="11549" y="4986"/>
                </a:lnTo>
                <a:lnTo>
                  <a:pt x="11533" y="5020"/>
                </a:lnTo>
                <a:lnTo>
                  <a:pt x="11514" y="5053"/>
                </a:lnTo>
                <a:lnTo>
                  <a:pt x="11494" y="5086"/>
                </a:lnTo>
                <a:lnTo>
                  <a:pt x="11471" y="5118"/>
                </a:lnTo>
                <a:lnTo>
                  <a:pt x="11447" y="5149"/>
                </a:lnTo>
                <a:lnTo>
                  <a:pt x="11421" y="5179"/>
                </a:lnTo>
                <a:lnTo>
                  <a:pt x="11394" y="5208"/>
                </a:lnTo>
                <a:lnTo>
                  <a:pt x="9841" y="6761"/>
                </a:lnTo>
                <a:lnTo>
                  <a:pt x="8287" y="8313"/>
                </a:lnTo>
                <a:lnTo>
                  <a:pt x="8259" y="8342"/>
                </a:lnTo>
                <a:lnTo>
                  <a:pt x="8228" y="8368"/>
                </a:lnTo>
                <a:lnTo>
                  <a:pt x="8197" y="8391"/>
                </a:lnTo>
                <a:lnTo>
                  <a:pt x="8165" y="8414"/>
                </a:lnTo>
                <a:lnTo>
                  <a:pt x="8133" y="8434"/>
                </a:lnTo>
                <a:lnTo>
                  <a:pt x="8099" y="8453"/>
                </a:lnTo>
                <a:lnTo>
                  <a:pt x="8066" y="8470"/>
                </a:lnTo>
                <a:lnTo>
                  <a:pt x="8030" y="8485"/>
                </a:lnTo>
                <a:lnTo>
                  <a:pt x="7995" y="8498"/>
                </a:lnTo>
                <a:lnTo>
                  <a:pt x="7959" y="8510"/>
                </a:lnTo>
                <a:lnTo>
                  <a:pt x="7923" y="8519"/>
                </a:lnTo>
                <a:lnTo>
                  <a:pt x="7887" y="8528"/>
                </a:lnTo>
                <a:lnTo>
                  <a:pt x="7849" y="8533"/>
                </a:lnTo>
                <a:lnTo>
                  <a:pt x="7813" y="8538"/>
                </a:lnTo>
                <a:lnTo>
                  <a:pt x="7776" y="8541"/>
                </a:lnTo>
                <a:lnTo>
                  <a:pt x="7738" y="8542"/>
                </a:lnTo>
                <a:lnTo>
                  <a:pt x="7701" y="8541"/>
                </a:lnTo>
                <a:lnTo>
                  <a:pt x="7664" y="8538"/>
                </a:lnTo>
                <a:lnTo>
                  <a:pt x="7627" y="8533"/>
                </a:lnTo>
                <a:lnTo>
                  <a:pt x="7590" y="8528"/>
                </a:lnTo>
                <a:lnTo>
                  <a:pt x="7554" y="8519"/>
                </a:lnTo>
                <a:lnTo>
                  <a:pt x="7517" y="8510"/>
                </a:lnTo>
                <a:lnTo>
                  <a:pt x="7481" y="8498"/>
                </a:lnTo>
                <a:lnTo>
                  <a:pt x="7446" y="8485"/>
                </a:lnTo>
                <a:lnTo>
                  <a:pt x="7412" y="8470"/>
                </a:lnTo>
                <a:lnTo>
                  <a:pt x="7377" y="8453"/>
                </a:lnTo>
                <a:lnTo>
                  <a:pt x="7344" y="8434"/>
                </a:lnTo>
                <a:lnTo>
                  <a:pt x="7311" y="8414"/>
                </a:lnTo>
                <a:lnTo>
                  <a:pt x="7279" y="8391"/>
                </a:lnTo>
                <a:lnTo>
                  <a:pt x="7248" y="8368"/>
                </a:lnTo>
                <a:lnTo>
                  <a:pt x="7219" y="8342"/>
                </a:lnTo>
                <a:lnTo>
                  <a:pt x="7189" y="8313"/>
                </a:lnTo>
                <a:lnTo>
                  <a:pt x="7162" y="8285"/>
                </a:lnTo>
                <a:lnTo>
                  <a:pt x="7136" y="8255"/>
                </a:lnTo>
                <a:lnTo>
                  <a:pt x="7112" y="8223"/>
                </a:lnTo>
                <a:lnTo>
                  <a:pt x="7090" y="8193"/>
                </a:lnTo>
                <a:lnTo>
                  <a:pt x="7069" y="8160"/>
                </a:lnTo>
                <a:lnTo>
                  <a:pt x="7051" y="8126"/>
                </a:lnTo>
                <a:lnTo>
                  <a:pt x="7034" y="8092"/>
                </a:lnTo>
                <a:lnTo>
                  <a:pt x="7019" y="8057"/>
                </a:lnTo>
                <a:lnTo>
                  <a:pt x="7006" y="8022"/>
                </a:lnTo>
                <a:lnTo>
                  <a:pt x="6994" y="7986"/>
                </a:lnTo>
                <a:lnTo>
                  <a:pt x="6984" y="7950"/>
                </a:lnTo>
                <a:lnTo>
                  <a:pt x="6976" y="7913"/>
                </a:lnTo>
                <a:lnTo>
                  <a:pt x="6970" y="7877"/>
                </a:lnTo>
                <a:lnTo>
                  <a:pt x="6965" y="7840"/>
                </a:lnTo>
                <a:lnTo>
                  <a:pt x="6963" y="7802"/>
                </a:lnTo>
                <a:lnTo>
                  <a:pt x="6962" y="7765"/>
                </a:lnTo>
                <a:lnTo>
                  <a:pt x="6962" y="7343"/>
                </a:lnTo>
                <a:lnTo>
                  <a:pt x="6962" y="6393"/>
                </a:lnTo>
                <a:lnTo>
                  <a:pt x="6962" y="6212"/>
                </a:lnTo>
                <a:lnTo>
                  <a:pt x="1553" y="6212"/>
                </a:lnTo>
                <a:lnTo>
                  <a:pt x="1513" y="6210"/>
                </a:lnTo>
                <a:lnTo>
                  <a:pt x="1474" y="6208"/>
                </a:lnTo>
                <a:lnTo>
                  <a:pt x="1435" y="6203"/>
                </a:lnTo>
                <a:lnTo>
                  <a:pt x="1397" y="6196"/>
                </a:lnTo>
                <a:lnTo>
                  <a:pt x="1359" y="6187"/>
                </a:lnTo>
                <a:lnTo>
                  <a:pt x="1322" y="6177"/>
                </a:lnTo>
                <a:lnTo>
                  <a:pt x="1287" y="6164"/>
                </a:lnTo>
                <a:lnTo>
                  <a:pt x="1251" y="6151"/>
                </a:lnTo>
                <a:lnTo>
                  <a:pt x="1217" y="6135"/>
                </a:lnTo>
                <a:lnTo>
                  <a:pt x="1183" y="6118"/>
                </a:lnTo>
                <a:lnTo>
                  <a:pt x="1151" y="6099"/>
                </a:lnTo>
                <a:lnTo>
                  <a:pt x="1119" y="6079"/>
                </a:lnTo>
                <a:lnTo>
                  <a:pt x="1089" y="6058"/>
                </a:lnTo>
                <a:lnTo>
                  <a:pt x="1059" y="6034"/>
                </a:lnTo>
                <a:lnTo>
                  <a:pt x="1031" y="6010"/>
                </a:lnTo>
                <a:lnTo>
                  <a:pt x="1004" y="5984"/>
                </a:lnTo>
                <a:lnTo>
                  <a:pt x="978" y="5957"/>
                </a:lnTo>
                <a:lnTo>
                  <a:pt x="954" y="5929"/>
                </a:lnTo>
                <a:lnTo>
                  <a:pt x="930" y="5900"/>
                </a:lnTo>
                <a:lnTo>
                  <a:pt x="909" y="5870"/>
                </a:lnTo>
                <a:lnTo>
                  <a:pt x="889" y="5838"/>
                </a:lnTo>
                <a:lnTo>
                  <a:pt x="870" y="5806"/>
                </a:lnTo>
                <a:lnTo>
                  <a:pt x="854" y="5771"/>
                </a:lnTo>
                <a:lnTo>
                  <a:pt x="838" y="5737"/>
                </a:lnTo>
                <a:lnTo>
                  <a:pt x="824" y="5703"/>
                </a:lnTo>
                <a:lnTo>
                  <a:pt x="811" y="5666"/>
                </a:lnTo>
                <a:lnTo>
                  <a:pt x="801" y="5629"/>
                </a:lnTo>
                <a:lnTo>
                  <a:pt x="792" y="5592"/>
                </a:lnTo>
                <a:lnTo>
                  <a:pt x="786" y="5554"/>
                </a:lnTo>
                <a:lnTo>
                  <a:pt x="780" y="5515"/>
                </a:lnTo>
                <a:lnTo>
                  <a:pt x="778" y="5476"/>
                </a:lnTo>
                <a:lnTo>
                  <a:pt x="777" y="5435"/>
                </a:lnTo>
                <a:lnTo>
                  <a:pt x="777" y="3883"/>
                </a:lnTo>
                <a:lnTo>
                  <a:pt x="778" y="3842"/>
                </a:lnTo>
                <a:lnTo>
                  <a:pt x="780" y="3802"/>
                </a:lnTo>
                <a:lnTo>
                  <a:pt x="786" y="3764"/>
                </a:lnTo>
                <a:lnTo>
                  <a:pt x="792" y="3725"/>
                </a:lnTo>
                <a:lnTo>
                  <a:pt x="801" y="3689"/>
                </a:lnTo>
                <a:lnTo>
                  <a:pt x="811" y="3651"/>
                </a:lnTo>
                <a:lnTo>
                  <a:pt x="824" y="3615"/>
                </a:lnTo>
                <a:lnTo>
                  <a:pt x="838" y="3580"/>
                </a:lnTo>
                <a:lnTo>
                  <a:pt x="854" y="3545"/>
                </a:lnTo>
                <a:lnTo>
                  <a:pt x="870" y="3512"/>
                </a:lnTo>
                <a:lnTo>
                  <a:pt x="889" y="3479"/>
                </a:lnTo>
                <a:lnTo>
                  <a:pt x="909" y="3448"/>
                </a:lnTo>
                <a:lnTo>
                  <a:pt x="930" y="3418"/>
                </a:lnTo>
                <a:lnTo>
                  <a:pt x="954" y="3388"/>
                </a:lnTo>
                <a:lnTo>
                  <a:pt x="978" y="3360"/>
                </a:lnTo>
                <a:lnTo>
                  <a:pt x="1004" y="3334"/>
                </a:lnTo>
                <a:lnTo>
                  <a:pt x="1031" y="3308"/>
                </a:lnTo>
                <a:lnTo>
                  <a:pt x="1059" y="3283"/>
                </a:lnTo>
                <a:lnTo>
                  <a:pt x="1089" y="3260"/>
                </a:lnTo>
                <a:lnTo>
                  <a:pt x="1119" y="3238"/>
                </a:lnTo>
                <a:lnTo>
                  <a:pt x="1151" y="3218"/>
                </a:lnTo>
                <a:lnTo>
                  <a:pt x="1183" y="3200"/>
                </a:lnTo>
                <a:lnTo>
                  <a:pt x="1217" y="3182"/>
                </a:lnTo>
                <a:lnTo>
                  <a:pt x="1251" y="3167"/>
                </a:lnTo>
                <a:lnTo>
                  <a:pt x="1287" y="3153"/>
                </a:lnTo>
                <a:lnTo>
                  <a:pt x="1322" y="3141"/>
                </a:lnTo>
                <a:lnTo>
                  <a:pt x="1359" y="3130"/>
                </a:lnTo>
                <a:lnTo>
                  <a:pt x="1397" y="3122"/>
                </a:lnTo>
                <a:lnTo>
                  <a:pt x="1435" y="3115"/>
                </a:lnTo>
                <a:lnTo>
                  <a:pt x="1474" y="3110"/>
                </a:lnTo>
                <a:lnTo>
                  <a:pt x="1513" y="3106"/>
                </a:lnTo>
                <a:lnTo>
                  <a:pt x="1553" y="3105"/>
                </a:lnTo>
                <a:lnTo>
                  <a:pt x="6962" y="3105"/>
                </a:lnTo>
                <a:lnTo>
                  <a:pt x="6962" y="2925"/>
                </a:lnTo>
                <a:lnTo>
                  <a:pt x="6962" y="1974"/>
                </a:lnTo>
                <a:lnTo>
                  <a:pt x="6962" y="1553"/>
                </a:lnTo>
                <a:lnTo>
                  <a:pt x="6963" y="1515"/>
                </a:lnTo>
                <a:lnTo>
                  <a:pt x="6965" y="1478"/>
                </a:lnTo>
                <a:lnTo>
                  <a:pt x="6970" y="1441"/>
                </a:lnTo>
                <a:lnTo>
                  <a:pt x="6976" y="1405"/>
                </a:lnTo>
                <a:lnTo>
                  <a:pt x="6984" y="1368"/>
                </a:lnTo>
                <a:lnTo>
                  <a:pt x="6994" y="1331"/>
                </a:lnTo>
                <a:lnTo>
                  <a:pt x="7006" y="1296"/>
                </a:lnTo>
                <a:lnTo>
                  <a:pt x="7019" y="1260"/>
                </a:lnTo>
                <a:lnTo>
                  <a:pt x="7034" y="1226"/>
                </a:lnTo>
                <a:lnTo>
                  <a:pt x="7051" y="1192"/>
                </a:lnTo>
                <a:lnTo>
                  <a:pt x="7069" y="1157"/>
                </a:lnTo>
                <a:lnTo>
                  <a:pt x="7090" y="1125"/>
                </a:lnTo>
                <a:lnTo>
                  <a:pt x="7112" y="1093"/>
                </a:lnTo>
                <a:lnTo>
                  <a:pt x="7136" y="1063"/>
                </a:lnTo>
                <a:lnTo>
                  <a:pt x="7162" y="1032"/>
                </a:lnTo>
                <a:lnTo>
                  <a:pt x="7189" y="1004"/>
                </a:lnTo>
                <a:lnTo>
                  <a:pt x="7219" y="976"/>
                </a:lnTo>
                <a:lnTo>
                  <a:pt x="7248" y="950"/>
                </a:lnTo>
                <a:lnTo>
                  <a:pt x="7279" y="927"/>
                </a:lnTo>
                <a:lnTo>
                  <a:pt x="7311" y="904"/>
                </a:lnTo>
                <a:lnTo>
                  <a:pt x="7344" y="884"/>
                </a:lnTo>
                <a:lnTo>
                  <a:pt x="7377" y="865"/>
                </a:lnTo>
                <a:lnTo>
                  <a:pt x="7412" y="848"/>
                </a:lnTo>
                <a:lnTo>
                  <a:pt x="7446" y="833"/>
                </a:lnTo>
                <a:lnTo>
                  <a:pt x="7481" y="820"/>
                </a:lnTo>
                <a:lnTo>
                  <a:pt x="7517" y="808"/>
                </a:lnTo>
                <a:lnTo>
                  <a:pt x="7554" y="798"/>
                </a:lnTo>
                <a:lnTo>
                  <a:pt x="7590" y="791"/>
                </a:lnTo>
                <a:lnTo>
                  <a:pt x="7627" y="783"/>
                </a:lnTo>
                <a:lnTo>
                  <a:pt x="7664" y="780"/>
                </a:lnTo>
                <a:lnTo>
                  <a:pt x="7701" y="776"/>
                </a:lnTo>
                <a:lnTo>
                  <a:pt x="7738" y="776"/>
                </a:lnTo>
                <a:lnTo>
                  <a:pt x="7776" y="776"/>
                </a:lnTo>
                <a:lnTo>
                  <a:pt x="7813" y="780"/>
                </a:lnTo>
                <a:lnTo>
                  <a:pt x="7849" y="783"/>
                </a:lnTo>
                <a:lnTo>
                  <a:pt x="7887" y="791"/>
                </a:lnTo>
                <a:lnTo>
                  <a:pt x="7923" y="798"/>
                </a:lnTo>
                <a:lnTo>
                  <a:pt x="7959" y="808"/>
                </a:lnTo>
                <a:lnTo>
                  <a:pt x="7995" y="820"/>
                </a:lnTo>
                <a:lnTo>
                  <a:pt x="8030" y="833"/>
                </a:lnTo>
                <a:lnTo>
                  <a:pt x="8066" y="848"/>
                </a:lnTo>
                <a:lnTo>
                  <a:pt x="8099" y="865"/>
                </a:lnTo>
                <a:lnTo>
                  <a:pt x="8133" y="884"/>
                </a:lnTo>
                <a:lnTo>
                  <a:pt x="8165" y="904"/>
                </a:lnTo>
                <a:lnTo>
                  <a:pt x="8197" y="927"/>
                </a:lnTo>
                <a:lnTo>
                  <a:pt x="8228" y="950"/>
                </a:lnTo>
                <a:lnTo>
                  <a:pt x="8259" y="976"/>
                </a:lnTo>
                <a:lnTo>
                  <a:pt x="8287" y="100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7744469" y="1355643"/>
            <a:ext cx="1743075" cy="1905000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1834060" y="3622297"/>
            <a:ext cx="1768475" cy="1905000"/>
          </a:xfrm>
          <a:custGeom>
            <a:avLst/>
            <a:gdLst>
              <a:gd name="T0" fmla="*/ 2147483646 w 7256"/>
              <a:gd name="T1" fmla="*/ 2147483646 h 7819"/>
              <a:gd name="T2" fmla="*/ 2147483646 w 7256"/>
              <a:gd name="T3" fmla="*/ 2147483646 h 7819"/>
              <a:gd name="T4" fmla="*/ 2147483646 w 7256"/>
              <a:gd name="T5" fmla="*/ 2147483646 h 7819"/>
              <a:gd name="T6" fmla="*/ 2147483646 w 7256"/>
              <a:gd name="T7" fmla="*/ 2147483646 h 7819"/>
              <a:gd name="T8" fmla="*/ 2147483646 w 7256"/>
              <a:gd name="T9" fmla="*/ 2147483646 h 7819"/>
              <a:gd name="T10" fmla="*/ 2147483646 w 7256"/>
              <a:gd name="T11" fmla="*/ 2147483646 h 7819"/>
              <a:gd name="T12" fmla="*/ 2147483646 w 7256"/>
              <a:gd name="T13" fmla="*/ 2147483646 h 7819"/>
              <a:gd name="T14" fmla="*/ 2147483646 w 7256"/>
              <a:gd name="T15" fmla="*/ 2147483646 h 7819"/>
              <a:gd name="T16" fmla="*/ 2147483646 w 7256"/>
              <a:gd name="T17" fmla="*/ 2147483646 h 7819"/>
              <a:gd name="T18" fmla="*/ 2147483646 w 7256"/>
              <a:gd name="T19" fmla="*/ 2147483646 h 78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256" h="7819">
                <a:moveTo>
                  <a:pt x="7256" y="534"/>
                </a:moveTo>
                <a:lnTo>
                  <a:pt x="5534" y="4456"/>
                </a:lnTo>
                <a:lnTo>
                  <a:pt x="4661" y="2924"/>
                </a:lnTo>
                <a:lnTo>
                  <a:pt x="1551" y="4598"/>
                </a:lnTo>
                <a:lnTo>
                  <a:pt x="1551" y="7819"/>
                </a:lnTo>
                <a:lnTo>
                  <a:pt x="0" y="7819"/>
                </a:lnTo>
                <a:lnTo>
                  <a:pt x="0" y="3783"/>
                </a:lnTo>
                <a:lnTo>
                  <a:pt x="3927" y="1626"/>
                </a:lnTo>
                <a:lnTo>
                  <a:pt x="2986" y="0"/>
                </a:lnTo>
                <a:lnTo>
                  <a:pt x="7256" y="53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7893694" y="3622297"/>
            <a:ext cx="1606550" cy="1905000"/>
          </a:xfrm>
          <a:custGeom>
            <a:avLst/>
            <a:gdLst>
              <a:gd name="T0" fmla="*/ 416243076 w 6596"/>
              <a:gd name="T1" fmla="*/ 416367851 h 7819"/>
              <a:gd name="T2" fmla="*/ 416243076 w 6596"/>
              <a:gd name="T3" fmla="*/ 416367851 h 7819"/>
              <a:gd name="T4" fmla="*/ 416243076 w 6596"/>
              <a:gd name="T5" fmla="*/ 416367851 h 7819"/>
              <a:gd name="T6" fmla="*/ 416243076 w 6596"/>
              <a:gd name="T7" fmla="*/ 416367851 h 7819"/>
              <a:gd name="T8" fmla="*/ 416243076 w 6596"/>
              <a:gd name="T9" fmla="*/ 416367851 h 7819"/>
              <a:gd name="T10" fmla="*/ 416243076 w 6596"/>
              <a:gd name="T11" fmla="*/ 416367851 h 7819"/>
              <a:gd name="T12" fmla="*/ 416243076 w 6596"/>
              <a:gd name="T13" fmla="*/ 416367851 h 7819"/>
              <a:gd name="T14" fmla="*/ 416243076 w 6596"/>
              <a:gd name="T15" fmla="*/ 416367851 h 7819"/>
              <a:gd name="T16" fmla="*/ 416243076 w 6596"/>
              <a:gd name="T17" fmla="*/ 416367851 h 7819"/>
              <a:gd name="T18" fmla="*/ 416243076 w 6596"/>
              <a:gd name="T19" fmla="*/ 416367851 h 7819"/>
              <a:gd name="T20" fmla="*/ 416243076 w 6596"/>
              <a:gd name="T21" fmla="*/ 416367851 h 7819"/>
              <a:gd name="T22" fmla="*/ 416243076 w 6596"/>
              <a:gd name="T23" fmla="*/ 416367851 h 781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596" h="7819">
                <a:moveTo>
                  <a:pt x="1831" y="0"/>
                </a:moveTo>
                <a:lnTo>
                  <a:pt x="4736" y="2910"/>
                </a:lnTo>
                <a:lnTo>
                  <a:pt x="6034" y="1659"/>
                </a:lnTo>
                <a:lnTo>
                  <a:pt x="6596" y="5769"/>
                </a:lnTo>
                <a:lnTo>
                  <a:pt x="2424" y="5206"/>
                </a:lnTo>
                <a:lnTo>
                  <a:pt x="3675" y="3927"/>
                </a:lnTo>
                <a:lnTo>
                  <a:pt x="1551" y="1659"/>
                </a:lnTo>
                <a:lnTo>
                  <a:pt x="1551" y="7819"/>
                </a:lnTo>
                <a:lnTo>
                  <a:pt x="18" y="7819"/>
                </a:lnTo>
                <a:lnTo>
                  <a:pt x="18" y="16"/>
                </a:lnTo>
                <a:lnTo>
                  <a:pt x="0" y="0"/>
                </a:lnTo>
                <a:lnTo>
                  <a:pt x="1831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5279802" y="3622297"/>
            <a:ext cx="936625" cy="1905000"/>
          </a:xfrm>
          <a:custGeom>
            <a:avLst/>
            <a:gdLst>
              <a:gd name="T0" fmla="*/ 416080135 w 3847"/>
              <a:gd name="T1" fmla="*/ 416367851 h 7819"/>
              <a:gd name="T2" fmla="*/ 416080135 w 3847"/>
              <a:gd name="T3" fmla="*/ 416367851 h 7819"/>
              <a:gd name="T4" fmla="*/ 416080135 w 3847"/>
              <a:gd name="T5" fmla="*/ 416367851 h 7819"/>
              <a:gd name="T6" fmla="*/ 416080135 w 3847"/>
              <a:gd name="T7" fmla="*/ 416367851 h 7819"/>
              <a:gd name="T8" fmla="*/ 416080135 w 3847"/>
              <a:gd name="T9" fmla="*/ 416367851 h 7819"/>
              <a:gd name="T10" fmla="*/ 416080135 w 3847"/>
              <a:gd name="T11" fmla="*/ 416367851 h 7819"/>
              <a:gd name="T12" fmla="*/ 416080135 w 3847"/>
              <a:gd name="T13" fmla="*/ 416367851 h 7819"/>
              <a:gd name="T14" fmla="*/ 416080135 w 3847"/>
              <a:gd name="T15" fmla="*/ 416367851 h 7819"/>
              <a:gd name="T16" fmla="*/ 416080135 w 3847"/>
              <a:gd name="T17" fmla="*/ 416367851 h 7819"/>
              <a:gd name="T18" fmla="*/ 416080135 w 3847"/>
              <a:gd name="T19" fmla="*/ 416367851 h 7819"/>
              <a:gd name="T20" fmla="*/ 416080135 w 3847"/>
              <a:gd name="T21" fmla="*/ 416367851 h 7819"/>
              <a:gd name="T22" fmla="*/ 416080135 w 3847"/>
              <a:gd name="T23" fmla="*/ 416367851 h 7819"/>
              <a:gd name="T24" fmla="*/ 416080135 w 3847"/>
              <a:gd name="T25" fmla="*/ 416367851 h 7819"/>
              <a:gd name="T26" fmla="*/ 416080135 w 3847"/>
              <a:gd name="T27" fmla="*/ 416367851 h 7819"/>
              <a:gd name="T28" fmla="*/ 416080135 w 3847"/>
              <a:gd name="T29" fmla="*/ 416367851 h 7819"/>
              <a:gd name="T30" fmla="*/ 416080135 w 3847"/>
              <a:gd name="T31" fmla="*/ 416367851 h 7819"/>
              <a:gd name="T32" fmla="*/ 416080135 w 3847"/>
              <a:gd name="T33" fmla="*/ 416367851 h 7819"/>
              <a:gd name="T34" fmla="*/ 416080135 w 3847"/>
              <a:gd name="T35" fmla="*/ 416367851 h 7819"/>
              <a:gd name="T36" fmla="*/ 416080135 w 3847"/>
              <a:gd name="T37" fmla="*/ 416367851 h 7819"/>
              <a:gd name="T38" fmla="*/ 416080135 w 3847"/>
              <a:gd name="T39" fmla="*/ 416367851 h 7819"/>
              <a:gd name="T40" fmla="*/ 416080135 w 3847"/>
              <a:gd name="T41" fmla="*/ 416367851 h 7819"/>
              <a:gd name="T42" fmla="*/ 416080135 w 3847"/>
              <a:gd name="T43" fmla="*/ 416367851 h 7819"/>
              <a:gd name="T44" fmla="*/ 416080135 w 3847"/>
              <a:gd name="T45" fmla="*/ 416367851 h 7819"/>
              <a:gd name="T46" fmla="*/ 416080135 w 3847"/>
              <a:gd name="T47" fmla="*/ 416367851 h 7819"/>
              <a:gd name="T48" fmla="*/ 416080135 w 3847"/>
              <a:gd name="T49" fmla="*/ 416367851 h 7819"/>
              <a:gd name="T50" fmla="*/ 416080135 w 3847"/>
              <a:gd name="T51" fmla="*/ 416367851 h 7819"/>
              <a:gd name="T52" fmla="*/ 416080135 w 3847"/>
              <a:gd name="T53" fmla="*/ 416367851 h 7819"/>
              <a:gd name="T54" fmla="*/ 416080135 w 3847"/>
              <a:gd name="T55" fmla="*/ 416367851 h 7819"/>
              <a:gd name="T56" fmla="*/ 416080135 w 3847"/>
              <a:gd name="T57" fmla="*/ 416367851 h 7819"/>
              <a:gd name="T58" fmla="*/ 416080135 w 3847"/>
              <a:gd name="T59" fmla="*/ 416367851 h 7819"/>
              <a:gd name="T60" fmla="*/ 416080135 w 3847"/>
              <a:gd name="T61" fmla="*/ 416367851 h 7819"/>
              <a:gd name="T62" fmla="*/ 416080135 w 3847"/>
              <a:gd name="T63" fmla="*/ 416367851 h 7819"/>
              <a:gd name="T64" fmla="*/ 416080135 w 3847"/>
              <a:gd name="T65" fmla="*/ 416367851 h 7819"/>
              <a:gd name="T66" fmla="*/ 416080135 w 3847"/>
              <a:gd name="T67" fmla="*/ 416367851 h 7819"/>
              <a:gd name="T68" fmla="*/ 416080135 w 3847"/>
              <a:gd name="T69" fmla="*/ 416367851 h 7819"/>
              <a:gd name="T70" fmla="*/ 416080135 w 3847"/>
              <a:gd name="T71" fmla="*/ 416367851 h 7819"/>
              <a:gd name="T72" fmla="*/ 416080135 w 3847"/>
              <a:gd name="T73" fmla="*/ 416367851 h 7819"/>
              <a:gd name="T74" fmla="*/ 416080135 w 3847"/>
              <a:gd name="T75" fmla="*/ 416367851 h 7819"/>
              <a:gd name="T76" fmla="*/ 416080135 w 3847"/>
              <a:gd name="T77" fmla="*/ 416367851 h 7819"/>
              <a:gd name="T78" fmla="*/ 416080135 w 3847"/>
              <a:gd name="T79" fmla="*/ 416367851 h 7819"/>
              <a:gd name="T80" fmla="*/ 416080135 w 3847"/>
              <a:gd name="T81" fmla="*/ 416367851 h 7819"/>
              <a:gd name="T82" fmla="*/ 416080135 w 3847"/>
              <a:gd name="T83" fmla="*/ 416367851 h 7819"/>
              <a:gd name="T84" fmla="*/ 416080135 w 3847"/>
              <a:gd name="T85" fmla="*/ 416367851 h 7819"/>
              <a:gd name="T86" fmla="*/ 416080135 w 3847"/>
              <a:gd name="T87" fmla="*/ 416367851 h 7819"/>
              <a:gd name="T88" fmla="*/ 416080135 w 3847"/>
              <a:gd name="T89" fmla="*/ 416367851 h 78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847" h="7819">
                <a:moveTo>
                  <a:pt x="2613" y="0"/>
                </a:moveTo>
                <a:lnTo>
                  <a:pt x="3847" y="3066"/>
                </a:lnTo>
                <a:lnTo>
                  <a:pt x="2470" y="2722"/>
                </a:lnTo>
                <a:lnTo>
                  <a:pt x="2396" y="3033"/>
                </a:lnTo>
                <a:lnTo>
                  <a:pt x="2321" y="3345"/>
                </a:lnTo>
                <a:lnTo>
                  <a:pt x="2245" y="3657"/>
                </a:lnTo>
                <a:lnTo>
                  <a:pt x="2168" y="3968"/>
                </a:lnTo>
                <a:lnTo>
                  <a:pt x="2090" y="4280"/>
                </a:lnTo>
                <a:lnTo>
                  <a:pt x="2012" y="4592"/>
                </a:lnTo>
                <a:lnTo>
                  <a:pt x="1932" y="4903"/>
                </a:lnTo>
                <a:lnTo>
                  <a:pt x="1852" y="5214"/>
                </a:lnTo>
                <a:lnTo>
                  <a:pt x="1832" y="5292"/>
                </a:lnTo>
                <a:lnTo>
                  <a:pt x="1813" y="5370"/>
                </a:lnTo>
                <a:lnTo>
                  <a:pt x="1794" y="5448"/>
                </a:lnTo>
                <a:lnTo>
                  <a:pt x="1777" y="5527"/>
                </a:lnTo>
                <a:lnTo>
                  <a:pt x="1761" y="5605"/>
                </a:lnTo>
                <a:lnTo>
                  <a:pt x="1744" y="5685"/>
                </a:lnTo>
                <a:lnTo>
                  <a:pt x="1729" y="5764"/>
                </a:lnTo>
                <a:lnTo>
                  <a:pt x="1714" y="5843"/>
                </a:lnTo>
                <a:lnTo>
                  <a:pt x="1701" y="5924"/>
                </a:lnTo>
                <a:lnTo>
                  <a:pt x="1687" y="6003"/>
                </a:lnTo>
                <a:lnTo>
                  <a:pt x="1674" y="6083"/>
                </a:lnTo>
                <a:lnTo>
                  <a:pt x="1663" y="6164"/>
                </a:lnTo>
                <a:lnTo>
                  <a:pt x="1652" y="6244"/>
                </a:lnTo>
                <a:lnTo>
                  <a:pt x="1641" y="6325"/>
                </a:lnTo>
                <a:lnTo>
                  <a:pt x="1632" y="6406"/>
                </a:lnTo>
                <a:lnTo>
                  <a:pt x="1623" y="6487"/>
                </a:lnTo>
                <a:lnTo>
                  <a:pt x="1615" y="6569"/>
                </a:lnTo>
                <a:lnTo>
                  <a:pt x="1608" y="6650"/>
                </a:lnTo>
                <a:lnTo>
                  <a:pt x="1601" y="6733"/>
                </a:lnTo>
                <a:lnTo>
                  <a:pt x="1594" y="6815"/>
                </a:lnTo>
                <a:lnTo>
                  <a:pt x="1589" y="6897"/>
                </a:lnTo>
                <a:lnTo>
                  <a:pt x="1585" y="6980"/>
                </a:lnTo>
                <a:lnTo>
                  <a:pt x="1581" y="7063"/>
                </a:lnTo>
                <a:lnTo>
                  <a:pt x="1578" y="7147"/>
                </a:lnTo>
                <a:lnTo>
                  <a:pt x="1576" y="7229"/>
                </a:lnTo>
                <a:lnTo>
                  <a:pt x="1574" y="7313"/>
                </a:lnTo>
                <a:lnTo>
                  <a:pt x="1573" y="7397"/>
                </a:lnTo>
                <a:lnTo>
                  <a:pt x="1573" y="7481"/>
                </a:lnTo>
                <a:lnTo>
                  <a:pt x="1574" y="7565"/>
                </a:lnTo>
                <a:lnTo>
                  <a:pt x="1575" y="7650"/>
                </a:lnTo>
                <a:lnTo>
                  <a:pt x="1577" y="7734"/>
                </a:lnTo>
                <a:lnTo>
                  <a:pt x="1580" y="7819"/>
                </a:lnTo>
                <a:lnTo>
                  <a:pt x="438" y="7819"/>
                </a:lnTo>
                <a:lnTo>
                  <a:pt x="434" y="7728"/>
                </a:lnTo>
                <a:lnTo>
                  <a:pt x="430" y="7639"/>
                </a:lnTo>
                <a:lnTo>
                  <a:pt x="428" y="7548"/>
                </a:lnTo>
                <a:lnTo>
                  <a:pt x="426" y="7458"/>
                </a:lnTo>
                <a:lnTo>
                  <a:pt x="425" y="7368"/>
                </a:lnTo>
                <a:lnTo>
                  <a:pt x="425" y="7278"/>
                </a:lnTo>
                <a:lnTo>
                  <a:pt x="425" y="7189"/>
                </a:lnTo>
                <a:lnTo>
                  <a:pt x="426" y="7100"/>
                </a:lnTo>
                <a:lnTo>
                  <a:pt x="428" y="7011"/>
                </a:lnTo>
                <a:lnTo>
                  <a:pt x="431" y="6922"/>
                </a:lnTo>
                <a:lnTo>
                  <a:pt x="434" y="6833"/>
                </a:lnTo>
                <a:lnTo>
                  <a:pt x="438" y="6745"/>
                </a:lnTo>
                <a:lnTo>
                  <a:pt x="443" y="6657"/>
                </a:lnTo>
                <a:lnTo>
                  <a:pt x="449" y="6569"/>
                </a:lnTo>
                <a:lnTo>
                  <a:pt x="455" y="6482"/>
                </a:lnTo>
                <a:lnTo>
                  <a:pt x="462" y="6394"/>
                </a:lnTo>
                <a:lnTo>
                  <a:pt x="471" y="6306"/>
                </a:lnTo>
                <a:lnTo>
                  <a:pt x="479" y="6220"/>
                </a:lnTo>
                <a:lnTo>
                  <a:pt x="489" y="6133"/>
                </a:lnTo>
                <a:lnTo>
                  <a:pt x="499" y="6046"/>
                </a:lnTo>
                <a:lnTo>
                  <a:pt x="509" y="5960"/>
                </a:lnTo>
                <a:lnTo>
                  <a:pt x="522" y="5874"/>
                </a:lnTo>
                <a:lnTo>
                  <a:pt x="534" y="5788"/>
                </a:lnTo>
                <a:lnTo>
                  <a:pt x="547" y="5702"/>
                </a:lnTo>
                <a:lnTo>
                  <a:pt x="560" y="5616"/>
                </a:lnTo>
                <a:lnTo>
                  <a:pt x="576" y="5532"/>
                </a:lnTo>
                <a:lnTo>
                  <a:pt x="591" y="5447"/>
                </a:lnTo>
                <a:lnTo>
                  <a:pt x="607" y="5362"/>
                </a:lnTo>
                <a:lnTo>
                  <a:pt x="625" y="5278"/>
                </a:lnTo>
                <a:lnTo>
                  <a:pt x="642" y="5193"/>
                </a:lnTo>
                <a:lnTo>
                  <a:pt x="660" y="5109"/>
                </a:lnTo>
                <a:lnTo>
                  <a:pt x="680" y="5024"/>
                </a:lnTo>
                <a:lnTo>
                  <a:pt x="758" y="4691"/>
                </a:lnTo>
                <a:lnTo>
                  <a:pt x="837" y="4359"/>
                </a:lnTo>
                <a:lnTo>
                  <a:pt x="918" y="4030"/>
                </a:lnTo>
                <a:lnTo>
                  <a:pt x="998" y="3704"/>
                </a:lnTo>
                <a:lnTo>
                  <a:pt x="1081" y="3380"/>
                </a:lnTo>
                <a:lnTo>
                  <a:pt x="1164" y="3058"/>
                </a:lnTo>
                <a:lnTo>
                  <a:pt x="1247" y="2740"/>
                </a:lnTo>
                <a:lnTo>
                  <a:pt x="1332" y="2424"/>
                </a:lnTo>
                <a:lnTo>
                  <a:pt x="0" y="2080"/>
                </a:lnTo>
                <a:lnTo>
                  <a:pt x="2613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1678749" y="5958520"/>
            <a:ext cx="1905000" cy="1638300"/>
          </a:xfrm>
          <a:custGeom>
            <a:avLst/>
            <a:gdLst>
              <a:gd name="T0" fmla="*/ 284384005 w 9843"/>
              <a:gd name="T1" fmla="*/ 284450539 h 8463"/>
              <a:gd name="T2" fmla="*/ 284384005 w 9843"/>
              <a:gd name="T3" fmla="*/ 284450539 h 8463"/>
              <a:gd name="T4" fmla="*/ 284384005 w 9843"/>
              <a:gd name="T5" fmla="*/ 284450539 h 8463"/>
              <a:gd name="T6" fmla="*/ 284384005 w 9843"/>
              <a:gd name="T7" fmla="*/ 284450539 h 8463"/>
              <a:gd name="T8" fmla="*/ 284384005 w 9843"/>
              <a:gd name="T9" fmla="*/ 284450539 h 8463"/>
              <a:gd name="T10" fmla="*/ 284384005 w 9843"/>
              <a:gd name="T11" fmla="*/ 284450539 h 8463"/>
              <a:gd name="T12" fmla="*/ 284384005 w 9843"/>
              <a:gd name="T13" fmla="*/ 284450539 h 8463"/>
              <a:gd name="T14" fmla="*/ 284384005 w 9843"/>
              <a:gd name="T15" fmla="*/ 284450539 h 8463"/>
              <a:gd name="T16" fmla="*/ 284384005 w 9843"/>
              <a:gd name="T17" fmla="*/ 284450539 h 8463"/>
              <a:gd name="T18" fmla="*/ 284384005 w 9843"/>
              <a:gd name="T19" fmla="*/ 284450539 h 8463"/>
              <a:gd name="T20" fmla="*/ 284384005 w 9843"/>
              <a:gd name="T21" fmla="*/ 284450539 h 8463"/>
              <a:gd name="T22" fmla="*/ 284384005 w 9843"/>
              <a:gd name="T23" fmla="*/ 284450539 h 8463"/>
              <a:gd name="T24" fmla="*/ 284384005 w 9843"/>
              <a:gd name="T25" fmla="*/ 284450539 h 8463"/>
              <a:gd name="T26" fmla="*/ 284384005 w 9843"/>
              <a:gd name="T27" fmla="*/ 284450539 h 8463"/>
              <a:gd name="T28" fmla="*/ 284384005 w 9843"/>
              <a:gd name="T29" fmla="*/ 284450539 h 8463"/>
              <a:gd name="T30" fmla="*/ 284384005 w 9843"/>
              <a:gd name="T31" fmla="*/ 284450539 h 8463"/>
              <a:gd name="T32" fmla="*/ 284384005 w 9843"/>
              <a:gd name="T33" fmla="*/ 284450539 h 8463"/>
              <a:gd name="T34" fmla="*/ 284384005 w 9843"/>
              <a:gd name="T35" fmla="*/ 284450539 h 8463"/>
              <a:gd name="T36" fmla="*/ 284384005 w 9843"/>
              <a:gd name="T37" fmla="*/ 284450539 h 8463"/>
              <a:gd name="T38" fmla="*/ 284384005 w 9843"/>
              <a:gd name="T39" fmla="*/ 284450539 h 8463"/>
              <a:gd name="T40" fmla="*/ 284384005 w 9843"/>
              <a:gd name="T41" fmla="*/ 284450539 h 8463"/>
              <a:gd name="T42" fmla="*/ 284384005 w 9843"/>
              <a:gd name="T43" fmla="*/ 284450539 h 8463"/>
              <a:gd name="T44" fmla="*/ 284384005 w 9843"/>
              <a:gd name="T45" fmla="*/ 284450539 h 8463"/>
              <a:gd name="T46" fmla="*/ 284384005 w 9843"/>
              <a:gd name="T47" fmla="*/ 284450539 h 8463"/>
              <a:gd name="T48" fmla="*/ 284384005 w 9843"/>
              <a:gd name="T49" fmla="*/ 284450539 h 8463"/>
              <a:gd name="T50" fmla="*/ 284384005 w 9843"/>
              <a:gd name="T51" fmla="*/ 284450539 h 8463"/>
              <a:gd name="T52" fmla="*/ 284384005 w 9843"/>
              <a:gd name="T53" fmla="*/ 284450539 h 8463"/>
              <a:gd name="T54" fmla="*/ 284384005 w 9843"/>
              <a:gd name="T55" fmla="*/ 284450539 h 8463"/>
              <a:gd name="T56" fmla="*/ 284384005 w 9843"/>
              <a:gd name="T57" fmla="*/ 284450539 h 8463"/>
              <a:gd name="T58" fmla="*/ 284384005 w 9843"/>
              <a:gd name="T59" fmla="*/ 284450539 h 8463"/>
              <a:gd name="T60" fmla="*/ 284384005 w 9843"/>
              <a:gd name="T61" fmla="*/ 284450539 h 8463"/>
              <a:gd name="T62" fmla="*/ 284384005 w 9843"/>
              <a:gd name="T63" fmla="*/ 284450539 h 8463"/>
              <a:gd name="T64" fmla="*/ 284384005 w 9843"/>
              <a:gd name="T65" fmla="*/ 284450539 h 8463"/>
              <a:gd name="T66" fmla="*/ 284384005 w 9843"/>
              <a:gd name="T67" fmla="*/ 284450539 h 8463"/>
              <a:gd name="T68" fmla="*/ 284384005 w 9843"/>
              <a:gd name="T69" fmla="*/ 284450539 h 8463"/>
              <a:gd name="T70" fmla="*/ 284384005 w 9843"/>
              <a:gd name="T71" fmla="*/ 284450539 h 8463"/>
              <a:gd name="T72" fmla="*/ 284384005 w 9843"/>
              <a:gd name="T73" fmla="*/ 284450539 h 8463"/>
              <a:gd name="T74" fmla="*/ 284384005 w 9843"/>
              <a:gd name="T75" fmla="*/ 284450539 h 8463"/>
              <a:gd name="T76" fmla="*/ 284384005 w 9843"/>
              <a:gd name="T77" fmla="*/ 284450539 h 8463"/>
              <a:gd name="T78" fmla="*/ 284384005 w 9843"/>
              <a:gd name="T79" fmla="*/ 284450539 h 8463"/>
              <a:gd name="T80" fmla="*/ 284384005 w 9843"/>
              <a:gd name="T81" fmla="*/ 284450539 h 8463"/>
              <a:gd name="T82" fmla="*/ 284384005 w 9843"/>
              <a:gd name="T83" fmla="*/ 284450539 h 8463"/>
              <a:gd name="T84" fmla="*/ 284384005 w 9843"/>
              <a:gd name="T85" fmla="*/ 284450539 h 8463"/>
              <a:gd name="T86" fmla="*/ 284384005 w 9843"/>
              <a:gd name="T87" fmla="*/ 284450539 h 8463"/>
              <a:gd name="T88" fmla="*/ 284384005 w 9843"/>
              <a:gd name="T89" fmla="*/ 284450539 h 8463"/>
              <a:gd name="T90" fmla="*/ 284384005 w 9843"/>
              <a:gd name="T91" fmla="*/ 284450539 h 8463"/>
              <a:gd name="T92" fmla="*/ 284384005 w 9843"/>
              <a:gd name="T93" fmla="*/ 284450539 h 8463"/>
              <a:gd name="T94" fmla="*/ 284384005 w 9843"/>
              <a:gd name="T95" fmla="*/ 284450539 h 8463"/>
              <a:gd name="T96" fmla="*/ 284384005 w 9843"/>
              <a:gd name="T97" fmla="*/ 284450539 h 8463"/>
              <a:gd name="T98" fmla="*/ 284384005 w 9843"/>
              <a:gd name="T99" fmla="*/ 284450539 h 8463"/>
              <a:gd name="T100" fmla="*/ 284384005 w 9843"/>
              <a:gd name="T101" fmla="*/ 284450539 h 846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9843" h="8463">
                <a:moveTo>
                  <a:pt x="3663" y="899"/>
                </a:moveTo>
                <a:lnTo>
                  <a:pt x="3214" y="1222"/>
                </a:lnTo>
                <a:lnTo>
                  <a:pt x="4739" y="4071"/>
                </a:lnTo>
                <a:lnTo>
                  <a:pt x="3762" y="6592"/>
                </a:lnTo>
                <a:lnTo>
                  <a:pt x="4313" y="6914"/>
                </a:lnTo>
                <a:lnTo>
                  <a:pt x="2784" y="8057"/>
                </a:lnTo>
                <a:lnTo>
                  <a:pt x="2483" y="6164"/>
                </a:lnTo>
                <a:lnTo>
                  <a:pt x="3071" y="6307"/>
                </a:lnTo>
                <a:lnTo>
                  <a:pt x="3721" y="4799"/>
                </a:lnTo>
                <a:lnTo>
                  <a:pt x="2520" y="5452"/>
                </a:lnTo>
                <a:lnTo>
                  <a:pt x="2828" y="5942"/>
                </a:lnTo>
                <a:lnTo>
                  <a:pt x="1041" y="5942"/>
                </a:lnTo>
                <a:lnTo>
                  <a:pt x="1834" y="4214"/>
                </a:lnTo>
                <a:lnTo>
                  <a:pt x="2099" y="4721"/>
                </a:lnTo>
                <a:lnTo>
                  <a:pt x="2948" y="4334"/>
                </a:lnTo>
                <a:lnTo>
                  <a:pt x="1548" y="3764"/>
                </a:lnTo>
                <a:lnTo>
                  <a:pt x="1242" y="4214"/>
                </a:lnTo>
                <a:lnTo>
                  <a:pt x="0" y="2649"/>
                </a:lnTo>
                <a:lnTo>
                  <a:pt x="1992" y="2422"/>
                </a:lnTo>
                <a:lnTo>
                  <a:pt x="1812" y="3050"/>
                </a:lnTo>
                <a:lnTo>
                  <a:pt x="3663" y="3786"/>
                </a:lnTo>
                <a:lnTo>
                  <a:pt x="2542" y="1671"/>
                </a:lnTo>
                <a:lnTo>
                  <a:pt x="1992" y="1915"/>
                </a:lnTo>
                <a:lnTo>
                  <a:pt x="1956" y="0"/>
                </a:lnTo>
                <a:lnTo>
                  <a:pt x="3663" y="899"/>
                </a:lnTo>
                <a:close/>
                <a:moveTo>
                  <a:pt x="7627" y="2258"/>
                </a:moveTo>
                <a:lnTo>
                  <a:pt x="6915" y="2057"/>
                </a:lnTo>
                <a:lnTo>
                  <a:pt x="6222" y="3950"/>
                </a:lnTo>
                <a:lnTo>
                  <a:pt x="7585" y="3050"/>
                </a:lnTo>
                <a:lnTo>
                  <a:pt x="7219" y="2484"/>
                </a:lnTo>
                <a:lnTo>
                  <a:pt x="9191" y="2422"/>
                </a:lnTo>
                <a:lnTo>
                  <a:pt x="8320" y="4249"/>
                </a:lnTo>
                <a:lnTo>
                  <a:pt x="7870" y="3622"/>
                </a:lnTo>
                <a:lnTo>
                  <a:pt x="6955" y="4172"/>
                </a:lnTo>
                <a:lnTo>
                  <a:pt x="8643" y="4700"/>
                </a:lnTo>
                <a:lnTo>
                  <a:pt x="8927" y="4192"/>
                </a:lnTo>
                <a:lnTo>
                  <a:pt x="9843" y="5778"/>
                </a:lnTo>
                <a:lnTo>
                  <a:pt x="8197" y="5980"/>
                </a:lnTo>
                <a:lnTo>
                  <a:pt x="8336" y="5351"/>
                </a:lnTo>
                <a:lnTo>
                  <a:pt x="6449" y="4700"/>
                </a:lnTo>
                <a:lnTo>
                  <a:pt x="7564" y="6773"/>
                </a:lnTo>
                <a:lnTo>
                  <a:pt x="8197" y="6550"/>
                </a:lnTo>
                <a:lnTo>
                  <a:pt x="8197" y="8463"/>
                </a:lnTo>
                <a:lnTo>
                  <a:pt x="6506" y="7528"/>
                </a:lnTo>
                <a:lnTo>
                  <a:pt x="6997" y="7243"/>
                </a:lnTo>
                <a:lnTo>
                  <a:pt x="5413" y="4356"/>
                </a:lnTo>
                <a:lnTo>
                  <a:pt x="6363" y="1770"/>
                </a:lnTo>
                <a:lnTo>
                  <a:pt x="5735" y="1485"/>
                </a:lnTo>
                <a:lnTo>
                  <a:pt x="7279" y="307"/>
                </a:lnTo>
                <a:lnTo>
                  <a:pt x="7627" y="2258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4639751" y="6037882"/>
            <a:ext cx="1905000" cy="1666875"/>
          </a:xfrm>
          <a:custGeom>
            <a:avLst/>
            <a:gdLst>
              <a:gd name="T0" fmla="*/ 364614661 w 7819"/>
              <a:gd name="T1" fmla="*/ 364168873 h 6850"/>
              <a:gd name="T2" fmla="*/ 364614661 w 7819"/>
              <a:gd name="T3" fmla="*/ 364168873 h 6850"/>
              <a:gd name="T4" fmla="*/ 364614661 w 7819"/>
              <a:gd name="T5" fmla="*/ 364168873 h 6850"/>
              <a:gd name="T6" fmla="*/ 364614661 w 7819"/>
              <a:gd name="T7" fmla="*/ 364168873 h 6850"/>
              <a:gd name="T8" fmla="*/ 364614661 w 7819"/>
              <a:gd name="T9" fmla="*/ 364168873 h 6850"/>
              <a:gd name="T10" fmla="*/ 364614661 w 7819"/>
              <a:gd name="T11" fmla="*/ 364168873 h 6850"/>
              <a:gd name="T12" fmla="*/ 364614661 w 7819"/>
              <a:gd name="T13" fmla="*/ 364168873 h 6850"/>
              <a:gd name="T14" fmla="*/ 364614661 w 7819"/>
              <a:gd name="T15" fmla="*/ 364168873 h 6850"/>
              <a:gd name="T16" fmla="*/ 364614661 w 7819"/>
              <a:gd name="T17" fmla="*/ 364168873 h 6850"/>
              <a:gd name="T18" fmla="*/ 364614661 w 7819"/>
              <a:gd name="T19" fmla="*/ 364168873 h 6850"/>
              <a:gd name="T20" fmla="*/ 364614661 w 7819"/>
              <a:gd name="T21" fmla="*/ 364168873 h 6850"/>
              <a:gd name="T22" fmla="*/ 364614661 w 7819"/>
              <a:gd name="T23" fmla="*/ 364168873 h 6850"/>
              <a:gd name="T24" fmla="*/ 364614661 w 7819"/>
              <a:gd name="T25" fmla="*/ 364168873 h 68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819" h="6850">
                <a:moveTo>
                  <a:pt x="7819" y="1391"/>
                </a:moveTo>
                <a:lnTo>
                  <a:pt x="5490" y="2909"/>
                </a:lnTo>
                <a:lnTo>
                  <a:pt x="5490" y="2015"/>
                </a:lnTo>
                <a:lnTo>
                  <a:pt x="2004" y="2015"/>
                </a:lnTo>
                <a:lnTo>
                  <a:pt x="2004" y="4489"/>
                </a:lnTo>
                <a:lnTo>
                  <a:pt x="2866" y="4489"/>
                </a:lnTo>
                <a:lnTo>
                  <a:pt x="1441" y="6850"/>
                </a:lnTo>
                <a:lnTo>
                  <a:pt x="0" y="4519"/>
                </a:lnTo>
                <a:lnTo>
                  <a:pt x="987" y="4519"/>
                </a:lnTo>
                <a:lnTo>
                  <a:pt x="987" y="999"/>
                </a:lnTo>
                <a:lnTo>
                  <a:pt x="5409" y="999"/>
                </a:lnTo>
                <a:lnTo>
                  <a:pt x="5409" y="0"/>
                </a:lnTo>
                <a:lnTo>
                  <a:pt x="7819" y="1391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7744469" y="6250606"/>
            <a:ext cx="1905000" cy="1241425"/>
          </a:xfrm>
          <a:custGeom>
            <a:avLst/>
            <a:gdLst>
              <a:gd name="T0" fmla="*/ 271604528 w 7813"/>
              <a:gd name="T1" fmla="*/ 271789850 h 5088"/>
              <a:gd name="T2" fmla="*/ 271604528 w 7813"/>
              <a:gd name="T3" fmla="*/ 271789850 h 5088"/>
              <a:gd name="T4" fmla="*/ 271604528 w 7813"/>
              <a:gd name="T5" fmla="*/ 271789850 h 5088"/>
              <a:gd name="T6" fmla="*/ 271604528 w 7813"/>
              <a:gd name="T7" fmla="*/ 271789850 h 5088"/>
              <a:gd name="T8" fmla="*/ 271604528 w 7813"/>
              <a:gd name="T9" fmla="*/ 271789850 h 5088"/>
              <a:gd name="T10" fmla="*/ 271604528 w 7813"/>
              <a:gd name="T11" fmla="*/ 271789850 h 5088"/>
              <a:gd name="T12" fmla="*/ 271604528 w 7813"/>
              <a:gd name="T13" fmla="*/ 271789850 h 5088"/>
              <a:gd name="T14" fmla="*/ 271604528 w 7813"/>
              <a:gd name="T15" fmla="*/ 271789850 h 5088"/>
              <a:gd name="T16" fmla="*/ 271604528 w 7813"/>
              <a:gd name="T17" fmla="*/ 271789850 h 5088"/>
              <a:gd name="T18" fmla="*/ 271604528 w 7813"/>
              <a:gd name="T19" fmla="*/ 271789850 h 5088"/>
              <a:gd name="T20" fmla="*/ 271604528 w 7813"/>
              <a:gd name="T21" fmla="*/ 271789850 h 5088"/>
              <a:gd name="T22" fmla="*/ 271604528 w 7813"/>
              <a:gd name="T23" fmla="*/ 271789850 h 5088"/>
              <a:gd name="T24" fmla="*/ 271604528 w 7813"/>
              <a:gd name="T25" fmla="*/ 271789850 h 5088"/>
              <a:gd name="T26" fmla="*/ 271604528 w 7813"/>
              <a:gd name="T27" fmla="*/ 271789850 h 5088"/>
              <a:gd name="T28" fmla="*/ 271604528 w 7813"/>
              <a:gd name="T29" fmla="*/ 271789850 h 5088"/>
              <a:gd name="T30" fmla="*/ 271604528 w 7813"/>
              <a:gd name="T31" fmla="*/ 271789850 h 5088"/>
              <a:gd name="T32" fmla="*/ 271604528 w 7813"/>
              <a:gd name="T33" fmla="*/ 271789850 h 5088"/>
              <a:gd name="T34" fmla="*/ 271604528 w 7813"/>
              <a:gd name="T35" fmla="*/ 271789850 h 5088"/>
              <a:gd name="T36" fmla="*/ 271604528 w 7813"/>
              <a:gd name="T37" fmla="*/ 271789850 h 5088"/>
              <a:gd name="T38" fmla="*/ 271604528 w 7813"/>
              <a:gd name="T39" fmla="*/ 271789850 h 5088"/>
              <a:gd name="T40" fmla="*/ 271604528 w 7813"/>
              <a:gd name="T41" fmla="*/ 271789850 h 5088"/>
              <a:gd name="T42" fmla="*/ 271604528 w 7813"/>
              <a:gd name="T43" fmla="*/ 271789850 h 5088"/>
              <a:gd name="T44" fmla="*/ 271604528 w 7813"/>
              <a:gd name="T45" fmla="*/ 271789850 h 5088"/>
              <a:gd name="T46" fmla="*/ 271604528 w 7813"/>
              <a:gd name="T47" fmla="*/ 271789850 h 5088"/>
              <a:gd name="T48" fmla="*/ 271604528 w 7813"/>
              <a:gd name="T49" fmla="*/ 271789850 h 5088"/>
              <a:gd name="T50" fmla="*/ 271604528 w 7813"/>
              <a:gd name="T51" fmla="*/ 271789850 h 5088"/>
              <a:gd name="T52" fmla="*/ 271604528 w 7813"/>
              <a:gd name="T53" fmla="*/ 271789850 h 5088"/>
              <a:gd name="T54" fmla="*/ 271604528 w 7813"/>
              <a:gd name="T55" fmla="*/ 271789850 h 5088"/>
              <a:gd name="T56" fmla="*/ 271604528 w 7813"/>
              <a:gd name="T57" fmla="*/ 271789850 h 5088"/>
              <a:gd name="T58" fmla="*/ 271604528 w 7813"/>
              <a:gd name="T59" fmla="*/ 271789850 h 5088"/>
              <a:gd name="T60" fmla="*/ 271604528 w 7813"/>
              <a:gd name="T61" fmla="*/ 271789850 h 5088"/>
              <a:gd name="T62" fmla="*/ 271604528 w 7813"/>
              <a:gd name="T63" fmla="*/ 271789850 h 5088"/>
              <a:gd name="T64" fmla="*/ 271604528 w 7813"/>
              <a:gd name="T65" fmla="*/ 271789850 h 5088"/>
              <a:gd name="T66" fmla="*/ 271604528 w 7813"/>
              <a:gd name="T67" fmla="*/ 271789850 h 5088"/>
              <a:gd name="T68" fmla="*/ 271604528 w 7813"/>
              <a:gd name="T69" fmla="*/ 271789850 h 5088"/>
              <a:gd name="T70" fmla="*/ 271604528 w 7813"/>
              <a:gd name="T71" fmla="*/ 271789850 h 5088"/>
              <a:gd name="T72" fmla="*/ 271604528 w 7813"/>
              <a:gd name="T73" fmla="*/ 271789850 h 5088"/>
              <a:gd name="T74" fmla="*/ 271604528 w 7813"/>
              <a:gd name="T75" fmla="*/ 271789850 h 5088"/>
              <a:gd name="T76" fmla="*/ 271604528 w 7813"/>
              <a:gd name="T77" fmla="*/ 271789850 h 5088"/>
              <a:gd name="T78" fmla="*/ 271604528 w 7813"/>
              <a:gd name="T79" fmla="*/ 271789850 h 5088"/>
              <a:gd name="T80" fmla="*/ 271604528 w 7813"/>
              <a:gd name="T81" fmla="*/ 271789850 h 5088"/>
              <a:gd name="T82" fmla="*/ 271604528 w 7813"/>
              <a:gd name="T83" fmla="*/ 271789850 h 5088"/>
              <a:gd name="T84" fmla="*/ 271604528 w 7813"/>
              <a:gd name="T85" fmla="*/ 271789850 h 5088"/>
              <a:gd name="T86" fmla="*/ 271604528 w 7813"/>
              <a:gd name="T87" fmla="*/ 271789850 h 5088"/>
              <a:gd name="T88" fmla="*/ 271604528 w 7813"/>
              <a:gd name="T89" fmla="*/ 271789850 h 5088"/>
              <a:gd name="T90" fmla="*/ 271604528 w 7813"/>
              <a:gd name="T91" fmla="*/ 271789850 h 508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813" h="5088">
                <a:moveTo>
                  <a:pt x="1876" y="2833"/>
                </a:moveTo>
                <a:lnTo>
                  <a:pt x="0" y="0"/>
                </a:lnTo>
                <a:lnTo>
                  <a:pt x="3413" y="201"/>
                </a:lnTo>
                <a:lnTo>
                  <a:pt x="2879" y="1113"/>
                </a:lnTo>
                <a:lnTo>
                  <a:pt x="3016" y="1200"/>
                </a:lnTo>
                <a:lnTo>
                  <a:pt x="3154" y="1286"/>
                </a:lnTo>
                <a:lnTo>
                  <a:pt x="3292" y="1372"/>
                </a:lnTo>
                <a:lnTo>
                  <a:pt x="3431" y="1455"/>
                </a:lnTo>
                <a:lnTo>
                  <a:pt x="3570" y="1538"/>
                </a:lnTo>
                <a:lnTo>
                  <a:pt x="3711" y="1620"/>
                </a:lnTo>
                <a:lnTo>
                  <a:pt x="3853" y="1700"/>
                </a:lnTo>
                <a:lnTo>
                  <a:pt x="3995" y="1780"/>
                </a:lnTo>
                <a:lnTo>
                  <a:pt x="4138" y="1859"/>
                </a:lnTo>
                <a:lnTo>
                  <a:pt x="4281" y="1935"/>
                </a:lnTo>
                <a:lnTo>
                  <a:pt x="4426" y="2011"/>
                </a:lnTo>
                <a:lnTo>
                  <a:pt x="4571" y="2086"/>
                </a:lnTo>
                <a:lnTo>
                  <a:pt x="4716" y="2160"/>
                </a:lnTo>
                <a:lnTo>
                  <a:pt x="4863" y="2232"/>
                </a:lnTo>
                <a:lnTo>
                  <a:pt x="5010" y="2304"/>
                </a:lnTo>
                <a:lnTo>
                  <a:pt x="5158" y="2373"/>
                </a:lnTo>
                <a:lnTo>
                  <a:pt x="5232" y="2408"/>
                </a:lnTo>
                <a:lnTo>
                  <a:pt x="5308" y="2443"/>
                </a:lnTo>
                <a:lnTo>
                  <a:pt x="5383" y="2476"/>
                </a:lnTo>
                <a:lnTo>
                  <a:pt x="5459" y="2509"/>
                </a:lnTo>
                <a:lnTo>
                  <a:pt x="5535" y="2542"/>
                </a:lnTo>
                <a:lnTo>
                  <a:pt x="5613" y="2574"/>
                </a:lnTo>
                <a:lnTo>
                  <a:pt x="5690" y="2606"/>
                </a:lnTo>
                <a:lnTo>
                  <a:pt x="5769" y="2637"/>
                </a:lnTo>
                <a:lnTo>
                  <a:pt x="5848" y="2669"/>
                </a:lnTo>
                <a:lnTo>
                  <a:pt x="5927" y="2700"/>
                </a:lnTo>
                <a:lnTo>
                  <a:pt x="6007" y="2729"/>
                </a:lnTo>
                <a:lnTo>
                  <a:pt x="6087" y="2759"/>
                </a:lnTo>
                <a:lnTo>
                  <a:pt x="6250" y="2817"/>
                </a:lnTo>
                <a:lnTo>
                  <a:pt x="6414" y="2873"/>
                </a:lnTo>
                <a:lnTo>
                  <a:pt x="6581" y="2927"/>
                </a:lnTo>
                <a:lnTo>
                  <a:pt x="6751" y="2980"/>
                </a:lnTo>
                <a:lnTo>
                  <a:pt x="6922" y="3030"/>
                </a:lnTo>
                <a:lnTo>
                  <a:pt x="7096" y="3079"/>
                </a:lnTo>
                <a:lnTo>
                  <a:pt x="7272" y="3127"/>
                </a:lnTo>
                <a:lnTo>
                  <a:pt x="7450" y="3172"/>
                </a:lnTo>
                <a:lnTo>
                  <a:pt x="7631" y="3216"/>
                </a:lnTo>
                <a:lnTo>
                  <a:pt x="7813" y="3258"/>
                </a:lnTo>
                <a:lnTo>
                  <a:pt x="7654" y="3255"/>
                </a:lnTo>
                <a:lnTo>
                  <a:pt x="7499" y="3254"/>
                </a:lnTo>
                <a:lnTo>
                  <a:pt x="7348" y="3254"/>
                </a:lnTo>
                <a:lnTo>
                  <a:pt x="7202" y="3256"/>
                </a:lnTo>
                <a:lnTo>
                  <a:pt x="7060" y="3258"/>
                </a:lnTo>
                <a:lnTo>
                  <a:pt x="6923" y="3262"/>
                </a:lnTo>
                <a:lnTo>
                  <a:pt x="6791" y="3268"/>
                </a:lnTo>
                <a:lnTo>
                  <a:pt x="6662" y="3275"/>
                </a:lnTo>
                <a:lnTo>
                  <a:pt x="6599" y="3277"/>
                </a:lnTo>
                <a:lnTo>
                  <a:pt x="6533" y="3278"/>
                </a:lnTo>
                <a:lnTo>
                  <a:pt x="6465" y="3277"/>
                </a:lnTo>
                <a:lnTo>
                  <a:pt x="6396" y="3274"/>
                </a:lnTo>
                <a:lnTo>
                  <a:pt x="6325" y="3270"/>
                </a:lnTo>
                <a:lnTo>
                  <a:pt x="6252" y="3264"/>
                </a:lnTo>
                <a:lnTo>
                  <a:pt x="6177" y="3256"/>
                </a:lnTo>
                <a:lnTo>
                  <a:pt x="6101" y="3246"/>
                </a:lnTo>
                <a:lnTo>
                  <a:pt x="6022" y="3235"/>
                </a:lnTo>
                <a:lnTo>
                  <a:pt x="5941" y="3221"/>
                </a:lnTo>
                <a:lnTo>
                  <a:pt x="5859" y="3206"/>
                </a:lnTo>
                <a:lnTo>
                  <a:pt x="5775" y="3189"/>
                </a:lnTo>
                <a:lnTo>
                  <a:pt x="5689" y="3170"/>
                </a:lnTo>
                <a:lnTo>
                  <a:pt x="5602" y="3150"/>
                </a:lnTo>
                <a:lnTo>
                  <a:pt x="5512" y="3127"/>
                </a:lnTo>
                <a:lnTo>
                  <a:pt x="5420" y="3103"/>
                </a:lnTo>
                <a:lnTo>
                  <a:pt x="5483" y="3166"/>
                </a:lnTo>
                <a:lnTo>
                  <a:pt x="5544" y="3228"/>
                </a:lnTo>
                <a:lnTo>
                  <a:pt x="5604" y="3292"/>
                </a:lnTo>
                <a:lnTo>
                  <a:pt x="5660" y="3354"/>
                </a:lnTo>
                <a:lnTo>
                  <a:pt x="5715" y="3416"/>
                </a:lnTo>
                <a:lnTo>
                  <a:pt x="5767" y="3480"/>
                </a:lnTo>
                <a:lnTo>
                  <a:pt x="5817" y="3542"/>
                </a:lnTo>
                <a:lnTo>
                  <a:pt x="5865" y="3604"/>
                </a:lnTo>
                <a:lnTo>
                  <a:pt x="5911" y="3666"/>
                </a:lnTo>
                <a:lnTo>
                  <a:pt x="5955" y="3729"/>
                </a:lnTo>
                <a:lnTo>
                  <a:pt x="5996" y="3791"/>
                </a:lnTo>
                <a:lnTo>
                  <a:pt x="6034" y="3853"/>
                </a:lnTo>
                <a:lnTo>
                  <a:pt x="6072" y="3915"/>
                </a:lnTo>
                <a:lnTo>
                  <a:pt x="6107" y="3978"/>
                </a:lnTo>
                <a:lnTo>
                  <a:pt x="6139" y="4040"/>
                </a:lnTo>
                <a:lnTo>
                  <a:pt x="6169" y="4102"/>
                </a:lnTo>
                <a:lnTo>
                  <a:pt x="6199" y="4163"/>
                </a:lnTo>
                <a:lnTo>
                  <a:pt x="6229" y="4226"/>
                </a:lnTo>
                <a:lnTo>
                  <a:pt x="6260" y="4287"/>
                </a:lnTo>
                <a:lnTo>
                  <a:pt x="6292" y="4349"/>
                </a:lnTo>
                <a:lnTo>
                  <a:pt x="6324" y="4410"/>
                </a:lnTo>
                <a:lnTo>
                  <a:pt x="6358" y="4473"/>
                </a:lnTo>
                <a:lnTo>
                  <a:pt x="6393" y="4534"/>
                </a:lnTo>
                <a:lnTo>
                  <a:pt x="6427" y="4596"/>
                </a:lnTo>
                <a:lnTo>
                  <a:pt x="6463" y="4658"/>
                </a:lnTo>
                <a:lnTo>
                  <a:pt x="6499" y="4719"/>
                </a:lnTo>
                <a:lnTo>
                  <a:pt x="6537" y="4781"/>
                </a:lnTo>
                <a:lnTo>
                  <a:pt x="6574" y="4842"/>
                </a:lnTo>
                <a:lnTo>
                  <a:pt x="6613" y="4904"/>
                </a:lnTo>
                <a:lnTo>
                  <a:pt x="6653" y="4965"/>
                </a:lnTo>
                <a:lnTo>
                  <a:pt x="6693" y="5027"/>
                </a:lnTo>
                <a:lnTo>
                  <a:pt x="6735" y="5088"/>
                </a:lnTo>
                <a:lnTo>
                  <a:pt x="6603" y="4955"/>
                </a:lnTo>
                <a:lnTo>
                  <a:pt x="6472" y="4823"/>
                </a:lnTo>
                <a:lnTo>
                  <a:pt x="6341" y="4694"/>
                </a:lnTo>
                <a:lnTo>
                  <a:pt x="6209" y="4568"/>
                </a:lnTo>
                <a:lnTo>
                  <a:pt x="6076" y="4444"/>
                </a:lnTo>
                <a:lnTo>
                  <a:pt x="5945" y="4323"/>
                </a:lnTo>
                <a:lnTo>
                  <a:pt x="5811" y="4204"/>
                </a:lnTo>
                <a:lnTo>
                  <a:pt x="5678" y="4088"/>
                </a:lnTo>
                <a:lnTo>
                  <a:pt x="5544" y="3974"/>
                </a:lnTo>
                <a:lnTo>
                  <a:pt x="5411" y="3862"/>
                </a:lnTo>
                <a:lnTo>
                  <a:pt x="5277" y="3753"/>
                </a:lnTo>
                <a:lnTo>
                  <a:pt x="5142" y="3647"/>
                </a:lnTo>
                <a:lnTo>
                  <a:pt x="5008" y="3543"/>
                </a:lnTo>
                <a:lnTo>
                  <a:pt x="4873" y="3441"/>
                </a:lnTo>
                <a:lnTo>
                  <a:pt x="4737" y="3342"/>
                </a:lnTo>
                <a:lnTo>
                  <a:pt x="4601" y="3245"/>
                </a:lnTo>
                <a:lnTo>
                  <a:pt x="4466" y="3150"/>
                </a:lnTo>
                <a:lnTo>
                  <a:pt x="4330" y="3057"/>
                </a:lnTo>
                <a:lnTo>
                  <a:pt x="4193" y="2966"/>
                </a:lnTo>
                <a:lnTo>
                  <a:pt x="4056" y="2876"/>
                </a:lnTo>
                <a:lnTo>
                  <a:pt x="3920" y="2789"/>
                </a:lnTo>
                <a:lnTo>
                  <a:pt x="3784" y="2702"/>
                </a:lnTo>
                <a:lnTo>
                  <a:pt x="3647" y="2617"/>
                </a:lnTo>
                <a:lnTo>
                  <a:pt x="3509" y="2533"/>
                </a:lnTo>
                <a:lnTo>
                  <a:pt x="3372" y="2452"/>
                </a:lnTo>
                <a:lnTo>
                  <a:pt x="3236" y="2372"/>
                </a:lnTo>
                <a:lnTo>
                  <a:pt x="3098" y="2293"/>
                </a:lnTo>
                <a:lnTo>
                  <a:pt x="2960" y="2217"/>
                </a:lnTo>
                <a:lnTo>
                  <a:pt x="2823" y="2141"/>
                </a:lnTo>
                <a:lnTo>
                  <a:pt x="2685" y="2068"/>
                </a:lnTo>
                <a:lnTo>
                  <a:pt x="2547" y="1996"/>
                </a:lnTo>
                <a:lnTo>
                  <a:pt x="2409" y="1926"/>
                </a:lnTo>
                <a:lnTo>
                  <a:pt x="1876" y="2833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96967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23216</TotalTime>
  <Words>236</Words>
  <Application>Microsoft Office PowerPoint</Application>
  <PresentationFormat>自定义</PresentationFormat>
  <Paragraphs>17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2019-10-03T06:29:31Z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