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6"/>
  </p:notesMasterIdLst>
  <p:handoutMasterIdLst>
    <p:handoutMasterId r:id="rId7"/>
  </p:handoutMasterIdLst>
  <p:sldIdLst>
    <p:sldId id="319" r:id="rId3"/>
    <p:sldId id="321" r:id="rId4"/>
    <p:sldId id="318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868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14"/>
          <a:stretch/>
        </p:blipFill>
        <p:spPr>
          <a:xfrm>
            <a:off x="179512" y="3001536"/>
            <a:ext cx="2880320" cy="3613040"/>
          </a:xfrm>
          <a:prstGeom prst="rect">
            <a:avLst/>
          </a:prstGeom>
          <a:ln w="381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9"/>
          <a:stretch/>
        </p:blipFill>
        <p:spPr>
          <a:xfrm>
            <a:off x="5883696" y="744736"/>
            <a:ext cx="3028507" cy="2915110"/>
          </a:xfrm>
          <a:prstGeom prst="rect">
            <a:avLst/>
          </a:prstGeom>
          <a:ln w="381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86" b="5274"/>
          <a:stretch/>
        </p:blipFill>
        <p:spPr>
          <a:xfrm>
            <a:off x="2915816" y="2160947"/>
            <a:ext cx="3387701" cy="2997161"/>
          </a:xfrm>
          <a:prstGeom prst="rect">
            <a:avLst/>
          </a:prstGeom>
          <a:ln w="381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557" y="1045759"/>
            <a:ext cx="2452923" cy="3679385"/>
          </a:xfrm>
          <a:prstGeom prst="rect">
            <a:avLst/>
          </a:prstGeom>
          <a:ln w="381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11"/>
          <a:stretch/>
        </p:blipFill>
        <p:spPr>
          <a:xfrm>
            <a:off x="251520" y="1189775"/>
            <a:ext cx="2736304" cy="3607377"/>
          </a:xfrm>
          <a:prstGeom prst="rect">
            <a:avLst/>
          </a:prstGeom>
          <a:ln w="381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221088"/>
            <a:ext cx="4301292" cy="2419476"/>
          </a:xfrm>
          <a:prstGeom prst="rect">
            <a:avLst/>
          </a:prstGeom>
          <a:ln w="381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761132"/>
            <a:ext cx="2210628" cy="3315940"/>
          </a:xfrm>
          <a:prstGeom prst="rect">
            <a:avLst/>
          </a:prstGeom>
          <a:ln w="381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23217</TotalTime>
  <Words>236</Words>
  <Application>Microsoft Office PowerPoint</Application>
  <PresentationFormat>全屏显示(4:3)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1162</cp:revision>
  <dcterms:created xsi:type="dcterms:W3CDTF">2009-02-11T05:37:22Z</dcterms:created>
  <dcterms:modified xsi:type="dcterms:W3CDTF">2019-10-03T05:46:33Z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