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34" r:id="rId2"/>
  </p:sldMasterIdLst>
  <p:notesMasterIdLst>
    <p:notesMasterId r:id="rId6"/>
  </p:notesMasterIdLst>
  <p:handoutMasterIdLst>
    <p:handoutMasterId r:id="rId7"/>
  </p:handoutMasterIdLst>
  <p:sldIdLst>
    <p:sldId id="461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60" y="-78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3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4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4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1" y="999073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2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4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1" y="999073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5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0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2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4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5" y="1054221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4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3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6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6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7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7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7" y="344033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3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7" y="1808163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10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11" y="8008710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10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698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5"/>
          <p:cNvSpPr/>
          <p:nvPr/>
        </p:nvSpPr>
        <p:spPr>
          <a:xfrm>
            <a:off x="144413" y="2732222"/>
            <a:ext cx="1041400" cy="1041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7413" y="2817827"/>
            <a:ext cx="2987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id-ID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7413" y="3163020"/>
            <a:ext cx="25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</p:txBody>
      </p:sp>
      <p:sp>
        <p:nvSpPr>
          <p:cNvPr id="5" name="Oval 18"/>
          <p:cNvSpPr/>
          <p:nvPr/>
        </p:nvSpPr>
        <p:spPr>
          <a:xfrm>
            <a:off x="144413" y="4109815"/>
            <a:ext cx="1041400" cy="1041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7413" y="4195420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id-ID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7413" y="4540613"/>
            <a:ext cx="25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</p:txBody>
      </p:sp>
      <p:sp>
        <p:nvSpPr>
          <p:cNvPr id="8" name="Oval 21"/>
          <p:cNvSpPr/>
          <p:nvPr/>
        </p:nvSpPr>
        <p:spPr>
          <a:xfrm>
            <a:off x="7866013" y="2727696"/>
            <a:ext cx="1041400" cy="1041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09013" y="2813301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id-ID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9013" y="3158494"/>
            <a:ext cx="25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</p:txBody>
      </p:sp>
      <p:sp>
        <p:nvSpPr>
          <p:cNvPr id="11" name="Oval 24"/>
          <p:cNvSpPr/>
          <p:nvPr/>
        </p:nvSpPr>
        <p:spPr>
          <a:xfrm>
            <a:off x="3938538" y="2729959"/>
            <a:ext cx="1041400" cy="1041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81538" y="2815564"/>
            <a:ext cx="2987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题</a:t>
            </a:r>
            <a:endParaRPr lang="id-ID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81538" y="3160757"/>
            <a:ext cx="2549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  <a:p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14" name="Oval 27"/>
          <p:cNvSpPr/>
          <p:nvPr/>
        </p:nvSpPr>
        <p:spPr>
          <a:xfrm>
            <a:off x="3938538" y="4107552"/>
            <a:ext cx="1041400" cy="1041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81538" y="4193157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id-ID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81538" y="4538350"/>
            <a:ext cx="25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</p:txBody>
      </p:sp>
      <p:sp>
        <p:nvSpPr>
          <p:cNvPr id="17" name="Oval 30"/>
          <p:cNvSpPr/>
          <p:nvPr/>
        </p:nvSpPr>
        <p:spPr>
          <a:xfrm>
            <a:off x="7866013" y="4107552"/>
            <a:ext cx="1041400" cy="10414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09013" y="4193157"/>
            <a:ext cx="227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id-ID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009013" y="4538350"/>
            <a:ext cx="25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</p:txBody>
      </p:sp>
      <p:sp>
        <p:nvSpPr>
          <p:cNvPr id="20" name="Freeform 145"/>
          <p:cNvSpPr>
            <a:spLocks noEditPoints="1"/>
          </p:cNvSpPr>
          <p:nvPr/>
        </p:nvSpPr>
        <p:spPr bwMode="auto">
          <a:xfrm>
            <a:off x="433338" y="3066700"/>
            <a:ext cx="530225" cy="363391"/>
          </a:xfrm>
          <a:custGeom>
            <a:avLst/>
            <a:gdLst>
              <a:gd name="T0" fmla="*/ 15368 w 16128"/>
              <a:gd name="T1" fmla="*/ 2511 h 13104"/>
              <a:gd name="T2" fmla="*/ 13501 w 16128"/>
              <a:gd name="T3" fmla="*/ 2365 h 13104"/>
              <a:gd name="T4" fmla="*/ 10916 w 16128"/>
              <a:gd name="T5" fmla="*/ 2364 h 13104"/>
              <a:gd name="T6" fmla="*/ 8094 w 16128"/>
              <a:gd name="T7" fmla="*/ 2495 h 13104"/>
              <a:gd name="T8" fmla="*/ 5521 w 16128"/>
              <a:gd name="T9" fmla="*/ 2746 h 13104"/>
              <a:gd name="T10" fmla="*/ 3678 w 16128"/>
              <a:gd name="T11" fmla="*/ 3103 h 13104"/>
              <a:gd name="T12" fmla="*/ 2928 w 16128"/>
              <a:gd name="T13" fmla="*/ 3628 h 13104"/>
              <a:gd name="T14" fmla="*/ 2474 w 16128"/>
              <a:gd name="T15" fmla="*/ 4890 h 13104"/>
              <a:gd name="T16" fmla="*/ 2087 w 16128"/>
              <a:gd name="T17" fmla="*/ 6728 h 13104"/>
              <a:gd name="T18" fmla="*/ 1790 w 16128"/>
              <a:gd name="T19" fmla="*/ 8796 h 13104"/>
              <a:gd name="T20" fmla="*/ 1606 w 16128"/>
              <a:gd name="T21" fmla="*/ 10745 h 13104"/>
              <a:gd name="T22" fmla="*/ 1554 w 16128"/>
              <a:gd name="T23" fmla="*/ 12228 h 13104"/>
              <a:gd name="T24" fmla="*/ 1658 w 16128"/>
              <a:gd name="T25" fmla="*/ 12898 h 13104"/>
              <a:gd name="T26" fmla="*/ 2630 w 16128"/>
              <a:gd name="T27" fmla="*/ 13021 h 13104"/>
              <a:gd name="T28" fmla="*/ 4807 w 16128"/>
              <a:gd name="T29" fmla="*/ 13091 h 13104"/>
              <a:gd name="T30" fmla="*/ 7641 w 16128"/>
              <a:gd name="T31" fmla="*/ 13100 h 13104"/>
              <a:gd name="T32" fmla="*/ 10584 w 16128"/>
              <a:gd name="T33" fmla="*/ 13042 h 13104"/>
              <a:gd name="T34" fmla="*/ 13089 w 16128"/>
              <a:gd name="T35" fmla="*/ 12909 h 13104"/>
              <a:gd name="T36" fmla="*/ 14609 w 16128"/>
              <a:gd name="T37" fmla="*/ 12695 h 13104"/>
              <a:gd name="T38" fmla="*/ 14952 w 16128"/>
              <a:gd name="T39" fmla="*/ 12216 h 13104"/>
              <a:gd name="T40" fmla="*/ 15243 w 16128"/>
              <a:gd name="T41" fmla="*/ 10892 h 13104"/>
              <a:gd name="T42" fmla="*/ 15568 w 16128"/>
              <a:gd name="T43" fmla="*/ 8987 h 13104"/>
              <a:gd name="T44" fmla="*/ 15863 w 16128"/>
              <a:gd name="T45" fmla="*/ 6860 h 13104"/>
              <a:gd name="T46" fmla="*/ 16069 w 16128"/>
              <a:gd name="T47" fmla="*/ 4864 h 13104"/>
              <a:gd name="T48" fmla="*/ 16124 w 16128"/>
              <a:gd name="T49" fmla="*/ 3357 h 13104"/>
              <a:gd name="T50" fmla="*/ 9178 w 16128"/>
              <a:gd name="T51" fmla="*/ 1868 h 13104"/>
              <a:gd name="T52" fmla="*/ 9029 w 16128"/>
              <a:gd name="T53" fmla="*/ 1530 h 13104"/>
              <a:gd name="T54" fmla="*/ 8862 w 16128"/>
              <a:gd name="T55" fmla="*/ 1198 h 13104"/>
              <a:gd name="T56" fmla="*/ 8682 w 16128"/>
              <a:gd name="T57" fmla="*/ 885 h 13104"/>
              <a:gd name="T58" fmla="*/ 8487 w 16128"/>
              <a:gd name="T59" fmla="*/ 606 h 13104"/>
              <a:gd name="T60" fmla="*/ 8280 w 16128"/>
              <a:gd name="T61" fmla="*/ 375 h 13104"/>
              <a:gd name="T62" fmla="*/ 8062 w 16128"/>
              <a:gd name="T63" fmla="*/ 204 h 13104"/>
              <a:gd name="T64" fmla="*/ 7571 w 16128"/>
              <a:gd name="T65" fmla="*/ 58 h 13104"/>
              <a:gd name="T66" fmla="*/ 6449 w 16128"/>
              <a:gd name="T67" fmla="*/ 0 h 13104"/>
              <a:gd name="T68" fmla="*/ 4964 w 16128"/>
              <a:gd name="T69" fmla="*/ 61 h 13104"/>
              <a:gd name="T70" fmla="*/ 3354 w 16128"/>
              <a:gd name="T71" fmla="*/ 218 h 13104"/>
              <a:gd name="T72" fmla="*/ 1854 w 16128"/>
              <a:gd name="T73" fmla="*/ 453 h 13104"/>
              <a:gd name="T74" fmla="*/ 702 w 16128"/>
              <a:gd name="T75" fmla="*/ 744 h 13104"/>
              <a:gd name="T76" fmla="*/ 137 w 16128"/>
              <a:gd name="T77" fmla="*/ 1078 h 13104"/>
              <a:gd name="T78" fmla="*/ 3 w 16128"/>
              <a:gd name="T79" fmla="*/ 1923 h 13104"/>
              <a:gd name="T80" fmla="*/ 55 w 16128"/>
              <a:gd name="T81" fmla="*/ 3385 h 13104"/>
              <a:gd name="T82" fmla="*/ 238 w 16128"/>
              <a:gd name="T83" fmla="*/ 5216 h 13104"/>
              <a:gd name="T84" fmla="*/ 495 w 16128"/>
              <a:gd name="T85" fmla="*/ 7169 h 13104"/>
              <a:gd name="T86" fmla="*/ 770 w 16128"/>
              <a:gd name="T87" fmla="*/ 8995 h 13104"/>
              <a:gd name="T88" fmla="*/ 1058 w 16128"/>
              <a:gd name="T89" fmla="*/ 10426 h 13104"/>
              <a:gd name="T90" fmla="*/ 1169 w 16128"/>
              <a:gd name="T91" fmla="*/ 9062 h 13104"/>
              <a:gd name="T92" fmla="*/ 1345 w 16128"/>
              <a:gd name="T93" fmla="*/ 7562 h 13104"/>
              <a:gd name="T94" fmla="*/ 1576 w 16128"/>
              <a:gd name="T95" fmla="*/ 6062 h 13104"/>
              <a:gd name="T96" fmla="*/ 1854 w 16128"/>
              <a:gd name="T97" fmla="*/ 4696 h 13104"/>
              <a:gd name="T98" fmla="*/ 2171 w 16128"/>
              <a:gd name="T99" fmla="*/ 3599 h 13104"/>
              <a:gd name="T100" fmla="*/ 2519 w 16128"/>
              <a:gd name="T101" fmla="*/ 2906 h 13104"/>
              <a:gd name="T102" fmla="*/ 2903 w 16128"/>
              <a:gd name="T103" fmla="*/ 2653 h 13104"/>
              <a:gd name="T104" fmla="*/ 3579 w 16128"/>
              <a:gd name="T105" fmla="*/ 2454 h 13104"/>
              <a:gd name="T106" fmla="*/ 4520 w 16128"/>
              <a:gd name="T107" fmla="*/ 2279 h 13104"/>
              <a:gd name="T108" fmla="*/ 5665 w 16128"/>
              <a:gd name="T109" fmla="*/ 2128 h 13104"/>
              <a:gd name="T110" fmla="*/ 6955 w 16128"/>
              <a:gd name="T111" fmla="*/ 2005 h 13104"/>
              <a:gd name="T112" fmla="*/ 8333 w 16128"/>
              <a:gd name="T113" fmla="*/ 1910 h 13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128" h="13104">
                <a:moveTo>
                  <a:pt x="16018" y="2741"/>
                </a:moveTo>
                <a:lnTo>
                  <a:pt x="15942" y="2674"/>
                </a:lnTo>
                <a:lnTo>
                  <a:pt x="15805" y="2613"/>
                </a:lnTo>
                <a:lnTo>
                  <a:pt x="15612" y="2559"/>
                </a:lnTo>
                <a:lnTo>
                  <a:pt x="15368" y="2511"/>
                </a:lnTo>
                <a:lnTo>
                  <a:pt x="15076" y="2469"/>
                </a:lnTo>
                <a:lnTo>
                  <a:pt x="14739" y="2433"/>
                </a:lnTo>
                <a:lnTo>
                  <a:pt x="14361" y="2405"/>
                </a:lnTo>
                <a:lnTo>
                  <a:pt x="13948" y="2382"/>
                </a:lnTo>
                <a:lnTo>
                  <a:pt x="13501" y="2365"/>
                </a:lnTo>
                <a:lnTo>
                  <a:pt x="13026" y="2353"/>
                </a:lnTo>
                <a:lnTo>
                  <a:pt x="12526" y="2347"/>
                </a:lnTo>
                <a:lnTo>
                  <a:pt x="12005" y="2347"/>
                </a:lnTo>
                <a:lnTo>
                  <a:pt x="11467" y="2353"/>
                </a:lnTo>
                <a:lnTo>
                  <a:pt x="10916" y="2364"/>
                </a:lnTo>
                <a:lnTo>
                  <a:pt x="10355" y="2380"/>
                </a:lnTo>
                <a:lnTo>
                  <a:pt x="9789" y="2401"/>
                </a:lnTo>
                <a:lnTo>
                  <a:pt x="9220" y="2427"/>
                </a:lnTo>
                <a:lnTo>
                  <a:pt x="8655" y="2459"/>
                </a:lnTo>
                <a:lnTo>
                  <a:pt x="8094" y="2495"/>
                </a:lnTo>
                <a:lnTo>
                  <a:pt x="7545" y="2536"/>
                </a:lnTo>
                <a:lnTo>
                  <a:pt x="7009" y="2582"/>
                </a:lnTo>
                <a:lnTo>
                  <a:pt x="6490" y="2632"/>
                </a:lnTo>
                <a:lnTo>
                  <a:pt x="5993" y="2687"/>
                </a:lnTo>
                <a:lnTo>
                  <a:pt x="5521" y="2746"/>
                </a:lnTo>
                <a:lnTo>
                  <a:pt x="5078" y="2809"/>
                </a:lnTo>
                <a:lnTo>
                  <a:pt x="4669" y="2877"/>
                </a:lnTo>
                <a:lnTo>
                  <a:pt x="4297" y="2948"/>
                </a:lnTo>
                <a:lnTo>
                  <a:pt x="3965" y="3024"/>
                </a:lnTo>
                <a:lnTo>
                  <a:pt x="3678" y="3103"/>
                </a:lnTo>
                <a:lnTo>
                  <a:pt x="3440" y="3186"/>
                </a:lnTo>
                <a:lnTo>
                  <a:pt x="3255" y="3273"/>
                </a:lnTo>
                <a:lnTo>
                  <a:pt x="3125" y="3363"/>
                </a:lnTo>
                <a:lnTo>
                  <a:pt x="3026" y="3476"/>
                </a:lnTo>
                <a:lnTo>
                  <a:pt x="2928" y="3628"/>
                </a:lnTo>
                <a:lnTo>
                  <a:pt x="2832" y="3817"/>
                </a:lnTo>
                <a:lnTo>
                  <a:pt x="2740" y="4041"/>
                </a:lnTo>
                <a:lnTo>
                  <a:pt x="2648" y="4296"/>
                </a:lnTo>
                <a:lnTo>
                  <a:pt x="2559" y="4580"/>
                </a:lnTo>
                <a:lnTo>
                  <a:pt x="2474" y="4890"/>
                </a:lnTo>
                <a:lnTo>
                  <a:pt x="2390" y="5222"/>
                </a:lnTo>
                <a:lnTo>
                  <a:pt x="2309" y="5575"/>
                </a:lnTo>
                <a:lnTo>
                  <a:pt x="2232" y="5945"/>
                </a:lnTo>
                <a:lnTo>
                  <a:pt x="2157" y="6330"/>
                </a:lnTo>
                <a:lnTo>
                  <a:pt x="2087" y="6728"/>
                </a:lnTo>
                <a:lnTo>
                  <a:pt x="2020" y="7134"/>
                </a:lnTo>
                <a:lnTo>
                  <a:pt x="1957" y="7547"/>
                </a:lnTo>
                <a:lnTo>
                  <a:pt x="1897" y="7964"/>
                </a:lnTo>
                <a:lnTo>
                  <a:pt x="1842" y="8381"/>
                </a:lnTo>
                <a:lnTo>
                  <a:pt x="1790" y="8796"/>
                </a:lnTo>
                <a:lnTo>
                  <a:pt x="1744" y="9206"/>
                </a:lnTo>
                <a:lnTo>
                  <a:pt x="1703" y="9609"/>
                </a:lnTo>
                <a:lnTo>
                  <a:pt x="1665" y="10002"/>
                </a:lnTo>
                <a:lnTo>
                  <a:pt x="1633" y="10382"/>
                </a:lnTo>
                <a:lnTo>
                  <a:pt x="1606" y="10745"/>
                </a:lnTo>
                <a:lnTo>
                  <a:pt x="1585" y="11091"/>
                </a:lnTo>
                <a:lnTo>
                  <a:pt x="1568" y="11414"/>
                </a:lnTo>
                <a:lnTo>
                  <a:pt x="1558" y="11713"/>
                </a:lnTo>
                <a:lnTo>
                  <a:pt x="1553" y="11986"/>
                </a:lnTo>
                <a:lnTo>
                  <a:pt x="1554" y="12228"/>
                </a:lnTo>
                <a:lnTo>
                  <a:pt x="1562" y="12439"/>
                </a:lnTo>
                <a:lnTo>
                  <a:pt x="1577" y="12614"/>
                </a:lnTo>
                <a:lnTo>
                  <a:pt x="1597" y="12750"/>
                </a:lnTo>
                <a:lnTo>
                  <a:pt x="1624" y="12846"/>
                </a:lnTo>
                <a:lnTo>
                  <a:pt x="1658" y="12898"/>
                </a:lnTo>
                <a:lnTo>
                  <a:pt x="1730" y="12926"/>
                </a:lnTo>
                <a:lnTo>
                  <a:pt x="1868" y="12953"/>
                </a:lnTo>
                <a:lnTo>
                  <a:pt x="2066" y="12978"/>
                </a:lnTo>
                <a:lnTo>
                  <a:pt x="2322" y="13000"/>
                </a:lnTo>
                <a:lnTo>
                  <a:pt x="2630" y="13021"/>
                </a:lnTo>
                <a:lnTo>
                  <a:pt x="2987" y="13039"/>
                </a:lnTo>
                <a:lnTo>
                  <a:pt x="3387" y="13056"/>
                </a:lnTo>
                <a:lnTo>
                  <a:pt x="3826" y="13070"/>
                </a:lnTo>
                <a:lnTo>
                  <a:pt x="4302" y="13081"/>
                </a:lnTo>
                <a:lnTo>
                  <a:pt x="4807" y="13091"/>
                </a:lnTo>
                <a:lnTo>
                  <a:pt x="5338" y="13097"/>
                </a:lnTo>
                <a:lnTo>
                  <a:pt x="5893" y="13102"/>
                </a:lnTo>
                <a:lnTo>
                  <a:pt x="6463" y="13104"/>
                </a:lnTo>
                <a:lnTo>
                  <a:pt x="7048" y="13103"/>
                </a:lnTo>
                <a:lnTo>
                  <a:pt x="7641" y="13100"/>
                </a:lnTo>
                <a:lnTo>
                  <a:pt x="8238" y="13094"/>
                </a:lnTo>
                <a:lnTo>
                  <a:pt x="8835" y="13085"/>
                </a:lnTo>
                <a:lnTo>
                  <a:pt x="9429" y="13074"/>
                </a:lnTo>
                <a:lnTo>
                  <a:pt x="10012" y="13060"/>
                </a:lnTo>
                <a:lnTo>
                  <a:pt x="10584" y="13042"/>
                </a:lnTo>
                <a:lnTo>
                  <a:pt x="11137" y="13022"/>
                </a:lnTo>
                <a:lnTo>
                  <a:pt x="11670" y="12998"/>
                </a:lnTo>
                <a:lnTo>
                  <a:pt x="12175" y="12972"/>
                </a:lnTo>
                <a:lnTo>
                  <a:pt x="12649" y="12942"/>
                </a:lnTo>
                <a:lnTo>
                  <a:pt x="13089" y="12909"/>
                </a:lnTo>
                <a:lnTo>
                  <a:pt x="13489" y="12874"/>
                </a:lnTo>
                <a:lnTo>
                  <a:pt x="13846" y="12834"/>
                </a:lnTo>
                <a:lnTo>
                  <a:pt x="14154" y="12791"/>
                </a:lnTo>
                <a:lnTo>
                  <a:pt x="14410" y="12745"/>
                </a:lnTo>
                <a:lnTo>
                  <a:pt x="14609" y="12695"/>
                </a:lnTo>
                <a:lnTo>
                  <a:pt x="14746" y="12642"/>
                </a:lnTo>
                <a:lnTo>
                  <a:pt x="14818" y="12585"/>
                </a:lnTo>
                <a:lnTo>
                  <a:pt x="14858" y="12504"/>
                </a:lnTo>
                <a:lnTo>
                  <a:pt x="14903" y="12381"/>
                </a:lnTo>
                <a:lnTo>
                  <a:pt x="14952" y="12216"/>
                </a:lnTo>
                <a:lnTo>
                  <a:pt x="15005" y="12015"/>
                </a:lnTo>
                <a:lnTo>
                  <a:pt x="15061" y="11779"/>
                </a:lnTo>
                <a:lnTo>
                  <a:pt x="15119" y="11511"/>
                </a:lnTo>
                <a:lnTo>
                  <a:pt x="15180" y="11214"/>
                </a:lnTo>
                <a:lnTo>
                  <a:pt x="15243" y="10892"/>
                </a:lnTo>
                <a:lnTo>
                  <a:pt x="15307" y="10545"/>
                </a:lnTo>
                <a:lnTo>
                  <a:pt x="15372" y="10179"/>
                </a:lnTo>
                <a:lnTo>
                  <a:pt x="15438" y="9796"/>
                </a:lnTo>
                <a:lnTo>
                  <a:pt x="15503" y="9397"/>
                </a:lnTo>
                <a:lnTo>
                  <a:pt x="15568" y="8987"/>
                </a:lnTo>
                <a:lnTo>
                  <a:pt x="15631" y="8568"/>
                </a:lnTo>
                <a:lnTo>
                  <a:pt x="15693" y="8142"/>
                </a:lnTo>
                <a:lnTo>
                  <a:pt x="15752" y="7714"/>
                </a:lnTo>
                <a:lnTo>
                  <a:pt x="15808" y="7286"/>
                </a:lnTo>
                <a:lnTo>
                  <a:pt x="15863" y="6860"/>
                </a:lnTo>
                <a:lnTo>
                  <a:pt x="15913" y="6438"/>
                </a:lnTo>
                <a:lnTo>
                  <a:pt x="15960" y="6025"/>
                </a:lnTo>
                <a:lnTo>
                  <a:pt x="16001" y="5623"/>
                </a:lnTo>
                <a:lnTo>
                  <a:pt x="16037" y="5235"/>
                </a:lnTo>
                <a:lnTo>
                  <a:pt x="16069" y="4864"/>
                </a:lnTo>
                <a:lnTo>
                  <a:pt x="16094" y="4512"/>
                </a:lnTo>
                <a:lnTo>
                  <a:pt x="16112" y="4183"/>
                </a:lnTo>
                <a:lnTo>
                  <a:pt x="16124" y="3878"/>
                </a:lnTo>
                <a:lnTo>
                  <a:pt x="16128" y="3602"/>
                </a:lnTo>
                <a:lnTo>
                  <a:pt x="16124" y="3357"/>
                </a:lnTo>
                <a:lnTo>
                  <a:pt x="16112" y="3145"/>
                </a:lnTo>
                <a:lnTo>
                  <a:pt x="16090" y="2970"/>
                </a:lnTo>
                <a:lnTo>
                  <a:pt x="16059" y="2834"/>
                </a:lnTo>
                <a:lnTo>
                  <a:pt x="16018" y="2741"/>
                </a:lnTo>
                <a:close/>
                <a:moveTo>
                  <a:pt x="9178" y="1868"/>
                </a:moveTo>
                <a:lnTo>
                  <a:pt x="9149" y="1800"/>
                </a:lnTo>
                <a:lnTo>
                  <a:pt x="9119" y="1732"/>
                </a:lnTo>
                <a:lnTo>
                  <a:pt x="9090" y="1665"/>
                </a:lnTo>
                <a:lnTo>
                  <a:pt x="9059" y="1597"/>
                </a:lnTo>
                <a:lnTo>
                  <a:pt x="9029" y="1530"/>
                </a:lnTo>
                <a:lnTo>
                  <a:pt x="8996" y="1463"/>
                </a:lnTo>
                <a:lnTo>
                  <a:pt x="8964" y="1396"/>
                </a:lnTo>
                <a:lnTo>
                  <a:pt x="8931" y="1329"/>
                </a:lnTo>
                <a:lnTo>
                  <a:pt x="8897" y="1263"/>
                </a:lnTo>
                <a:lnTo>
                  <a:pt x="8862" y="1198"/>
                </a:lnTo>
                <a:lnTo>
                  <a:pt x="8828" y="1133"/>
                </a:lnTo>
                <a:lnTo>
                  <a:pt x="8792" y="1070"/>
                </a:lnTo>
                <a:lnTo>
                  <a:pt x="8756" y="1007"/>
                </a:lnTo>
                <a:lnTo>
                  <a:pt x="8719" y="945"/>
                </a:lnTo>
                <a:lnTo>
                  <a:pt x="8682" y="885"/>
                </a:lnTo>
                <a:lnTo>
                  <a:pt x="8645" y="826"/>
                </a:lnTo>
                <a:lnTo>
                  <a:pt x="8605" y="769"/>
                </a:lnTo>
                <a:lnTo>
                  <a:pt x="8567" y="713"/>
                </a:lnTo>
                <a:lnTo>
                  <a:pt x="8528" y="659"/>
                </a:lnTo>
                <a:lnTo>
                  <a:pt x="8487" y="606"/>
                </a:lnTo>
                <a:lnTo>
                  <a:pt x="8447" y="556"/>
                </a:lnTo>
                <a:lnTo>
                  <a:pt x="8406" y="507"/>
                </a:lnTo>
                <a:lnTo>
                  <a:pt x="8364" y="461"/>
                </a:lnTo>
                <a:lnTo>
                  <a:pt x="8323" y="416"/>
                </a:lnTo>
                <a:lnTo>
                  <a:pt x="8280" y="375"/>
                </a:lnTo>
                <a:lnTo>
                  <a:pt x="8237" y="335"/>
                </a:lnTo>
                <a:lnTo>
                  <a:pt x="8194" y="298"/>
                </a:lnTo>
                <a:lnTo>
                  <a:pt x="8151" y="264"/>
                </a:lnTo>
                <a:lnTo>
                  <a:pt x="8106" y="232"/>
                </a:lnTo>
                <a:lnTo>
                  <a:pt x="8062" y="204"/>
                </a:lnTo>
                <a:lnTo>
                  <a:pt x="8017" y="179"/>
                </a:lnTo>
                <a:lnTo>
                  <a:pt x="7971" y="156"/>
                </a:lnTo>
                <a:lnTo>
                  <a:pt x="7865" y="117"/>
                </a:lnTo>
                <a:lnTo>
                  <a:pt x="7731" y="85"/>
                </a:lnTo>
                <a:lnTo>
                  <a:pt x="7571" y="58"/>
                </a:lnTo>
                <a:lnTo>
                  <a:pt x="7387" y="35"/>
                </a:lnTo>
                <a:lnTo>
                  <a:pt x="7181" y="19"/>
                </a:lnTo>
                <a:lnTo>
                  <a:pt x="6955" y="8"/>
                </a:lnTo>
                <a:lnTo>
                  <a:pt x="6710" y="2"/>
                </a:lnTo>
                <a:lnTo>
                  <a:pt x="6449" y="0"/>
                </a:lnTo>
                <a:lnTo>
                  <a:pt x="6174" y="3"/>
                </a:lnTo>
                <a:lnTo>
                  <a:pt x="5886" y="11"/>
                </a:lnTo>
                <a:lnTo>
                  <a:pt x="5586" y="23"/>
                </a:lnTo>
                <a:lnTo>
                  <a:pt x="5279" y="40"/>
                </a:lnTo>
                <a:lnTo>
                  <a:pt x="4964" y="61"/>
                </a:lnTo>
                <a:lnTo>
                  <a:pt x="4645" y="85"/>
                </a:lnTo>
                <a:lnTo>
                  <a:pt x="4322" y="113"/>
                </a:lnTo>
                <a:lnTo>
                  <a:pt x="3998" y="144"/>
                </a:lnTo>
                <a:lnTo>
                  <a:pt x="3674" y="180"/>
                </a:lnTo>
                <a:lnTo>
                  <a:pt x="3354" y="218"/>
                </a:lnTo>
                <a:lnTo>
                  <a:pt x="3037" y="260"/>
                </a:lnTo>
                <a:lnTo>
                  <a:pt x="2727" y="304"/>
                </a:lnTo>
                <a:lnTo>
                  <a:pt x="2425" y="351"/>
                </a:lnTo>
                <a:lnTo>
                  <a:pt x="2133" y="400"/>
                </a:lnTo>
                <a:lnTo>
                  <a:pt x="1854" y="453"/>
                </a:lnTo>
                <a:lnTo>
                  <a:pt x="1588" y="507"/>
                </a:lnTo>
                <a:lnTo>
                  <a:pt x="1338" y="564"/>
                </a:lnTo>
                <a:lnTo>
                  <a:pt x="1106" y="622"/>
                </a:lnTo>
                <a:lnTo>
                  <a:pt x="893" y="682"/>
                </a:lnTo>
                <a:lnTo>
                  <a:pt x="702" y="744"/>
                </a:lnTo>
                <a:lnTo>
                  <a:pt x="534" y="807"/>
                </a:lnTo>
                <a:lnTo>
                  <a:pt x="392" y="872"/>
                </a:lnTo>
                <a:lnTo>
                  <a:pt x="277" y="937"/>
                </a:lnTo>
                <a:lnTo>
                  <a:pt x="191" y="1005"/>
                </a:lnTo>
                <a:lnTo>
                  <a:pt x="137" y="1078"/>
                </a:lnTo>
                <a:lnTo>
                  <a:pt x="93" y="1186"/>
                </a:lnTo>
                <a:lnTo>
                  <a:pt x="57" y="1326"/>
                </a:lnTo>
                <a:lnTo>
                  <a:pt x="31" y="1497"/>
                </a:lnTo>
                <a:lnTo>
                  <a:pt x="13" y="1697"/>
                </a:lnTo>
                <a:lnTo>
                  <a:pt x="3" y="1923"/>
                </a:lnTo>
                <a:lnTo>
                  <a:pt x="0" y="2175"/>
                </a:lnTo>
                <a:lnTo>
                  <a:pt x="4" y="2447"/>
                </a:lnTo>
                <a:lnTo>
                  <a:pt x="15" y="2742"/>
                </a:lnTo>
                <a:lnTo>
                  <a:pt x="32" y="3056"/>
                </a:lnTo>
                <a:lnTo>
                  <a:pt x="55" y="3385"/>
                </a:lnTo>
                <a:lnTo>
                  <a:pt x="83" y="3730"/>
                </a:lnTo>
                <a:lnTo>
                  <a:pt x="116" y="4088"/>
                </a:lnTo>
                <a:lnTo>
                  <a:pt x="152" y="4456"/>
                </a:lnTo>
                <a:lnTo>
                  <a:pt x="194" y="4832"/>
                </a:lnTo>
                <a:lnTo>
                  <a:pt x="238" y="5216"/>
                </a:lnTo>
                <a:lnTo>
                  <a:pt x="285" y="5605"/>
                </a:lnTo>
                <a:lnTo>
                  <a:pt x="335" y="5997"/>
                </a:lnTo>
                <a:lnTo>
                  <a:pt x="386" y="6389"/>
                </a:lnTo>
                <a:lnTo>
                  <a:pt x="439" y="6781"/>
                </a:lnTo>
                <a:lnTo>
                  <a:pt x="495" y="7169"/>
                </a:lnTo>
                <a:lnTo>
                  <a:pt x="550" y="7553"/>
                </a:lnTo>
                <a:lnTo>
                  <a:pt x="606" y="7928"/>
                </a:lnTo>
                <a:lnTo>
                  <a:pt x="661" y="8296"/>
                </a:lnTo>
                <a:lnTo>
                  <a:pt x="716" y="8651"/>
                </a:lnTo>
                <a:lnTo>
                  <a:pt x="770" y="8995"/>
                </a:lnTo>
                <a:lnTo>
                  <a:pt x="822" y="9323"/>
                </a:lnTo>
                <a:lnTo>
                  <a:pt x="872" y="9634"/>
                </a:lnTo>
                <a:lnTo>
                  <a:pt x="965" y="10199"/>
                </a:lnTo>
                <a:lnTo>
                  <a:pt x="1044" y="10671"/>
                </a:lnTo>
                <a:lnTo>
                  <a:pt x="1058" y="10426"/>
                </a:lnTo>
                <a:lnTo>
                  <a:pt x="1076" y="10171"/>
                </a:lnTo>
                <a:lnTo>
                  <a:pt x="1095" y="9905"/>
                </a:lnTo>
                <a:lnTo>
                  <a:pt x="1117" y="9631"/>
                </a:lnTo>
                <a:lnTo>
                  <a:pt x="1142" y="9349"/>
                </a:lnTo>
                <a:lnTo>
                  <a:pt x="1169" y="9062"/>
                </a:lnTo>
                <a:lnTo>
                  <a:pt x="1200" y="8768"/>
                </a:lnTo>
                <a:lnTo>
                  <a:pt x="1233" y="8471"/>
                </a:lnTo>
                <a:lnTo>
                  <a:pt x="1268" y="8170"/>
                </a:lnTo>
                <a:lnTo>
                  <a:pt x="1305" y="7867"/>
                </a:lnTo>
                <a:lnTo>
                  <a:pt x="1345" y="7562"/>
                </a:lnTo>
                <a:lnTo>
                  <a:pt x="1387" y="7258"/>
                </a:lnTo>
                <a:lnTo>
                  <a:pt x="1430" y="6955"/>
                </a:lnTo>
                <a:lnTo>
                  <a:pt x="1477" y="6654"/>
                </a:lnTo>
                <a:lnTo>
                  <a:pt x="1525" y="6356"/>
                </a:lnTo>
                <a:lnTo>
                  <a:pt x="1576" y="6062"/>
                </a:lnTo>
                <a:lnTo>
                  <a:pt x="1628" y="5774"/>
                </a:lnTo>
                <a:lnTo>
                  <a:pt x="1681" y="5492"/>
                </a:lnTo>
                <a:lnTo>
                  <a:pt x="1737" y="5218"/>
                </a:lnTo>
                <a:lnTo>
                  <a:pt x="1794" y="4951"/>
                </a:lnTo>
                <a:lnTo>
                  <a:pt x="1854" y="4696"/>
                </a:lnTo>
                <a:lnTo>
                  <a:pt x="1914" y="4450"/>
                </a:lnTo>
                <a:lnTo>
                  <a:pt x="1977" y="4217"/>
                </a:lnTo>
                <a:lnTo>
                  <a:pt x="2040" y="3997"/>
                </a:lnTo>
                <a:lnTo>
                  <a:pt x="2105" y="3791"/>
                </a:lnTo>
                <a:lnTo>
                  <a:pt x="2171" y="3599"/>
                </a:lnTo>
                <a:lnTo>
                  <a:pt x="2239" y="3424"/>
                </a:lnTo>
                <a:lnTo>
                  <a:pt x="2307" y="3266"/>
                </a:lnTo>
                <a:lnTo>
                  <a:pt x="2377" y="3126"/>
                </a:lnTo>
                <a:lnTo>
                  <a:pt x="2447" y="3006"/>
                </a:lnTo>
                <a:lnTo>
                  <a:pt x="2519" y="2906"/>
                </a:lnTo>
                <a:lnTo>
                  <a:pt x="2592" y="2827"/>
                </a:lnTo>
                <a:lnTo>
                  <a:pt x="2648" y="2783"/>
                </a:lnTo>
                <a:lnTo>
                  <a:pt x="2720" y="2738"/>
                </a:lnTo>
                <a:lnTo>
                  <a:pt x="2805" y="2695"/>
                </a:lnTo>
                <a:lnTo>
                  <a:pt x="2903" y="2653"/>
                </a:lnTo>
                <a:lnTo>
                  <a:pt x="3015" y="2611"/>
                </a:lnTo>
                <a:lnTo>
                  <a:pt x="3138" y="2571"/>
                </a:lnTo>
                <a:lnTo>
                  <a:pt x="3274" y="2530"/>
                </a:lnTo>
                <a:lnTo>
                  <a:pt x="3421" y="2492"/>
                </a:lnTo>
                <a:lnTo>
                  <a:pt x="3579" y="2454"/>
                </a:lnTo>
                <a:lnTo>
                  <a:pt x="3749" y="2417"/>
                </a:lnTo>
                <a:lnTo>
                  <a:pt x="3927" y="2381"/>
                </a:lnTo>
                <a:lnTo>
                  <a:pt x="4116" y="2345"/>
                </a:lnTo>
                <a:lnTo>
                  <a:pt x="4313" y="2311"/>
                </a:lnTo>
                <a:lnTo>
                  <a:pt x="4520" y="2279"/>
                </a:lnTo>
                <a:lnTo>
                  <a:pt x="4735" y="2246"/>
                </a:lnTo>
                <a:lnTo>
                  <a:pt x="4956" y="2215"/>
                </a:lnTo>
                <a:lnTo>
                  <a:pt x="5186" y="2185"/>
                </a:lnTo>
                <a:lnTo>
                  <a:pt x="5422" y="2157"/>
                </a:lnTo>
                <a:lnTo>
                  <a:pt x="5665" y="2128"/>
                </a:lnTo>
                <a:lnTo>
                  <a:pt x="5913" y="2101"/>
                </a:lnTo>
                <a:lnTo>
                  <a:pt x="6167" y="2076"/>
                </a:lnTo>
                <a:lnTo>
                  <a:pt x="6425" y="2052"/>
                </a:lnTo>
                <a:lnTo>
                  <a:pt x="6688" y="2027"/>
                </a:lnTo>
                <a:lnTo>
                  <a:pt x="6955" y="2005"/>
                </a:lnTo>
                <a:lnTo>
                  <a:pt x="7226" y="1984"/>
                </a:lnTo>
                <a:lnTo>
                  <a:pt x="7500" y="1964"/>
                </a:lnTo>
                <a:lnTo>
                  <a:pt x="7776" y="1944"/>
                </a:lnTo>
                <a:lnTo>
                  <a:pt x="8054" y="1927"/>
                </a:lnTo>
                <a:lnTo>
                  <a:pt x="8333" y="1910"/>
                </a:lnTo>
                <a:lnTo>
                  <a:pt x="8614" y="1895"/>
                </a:lnTo>
                <a:lnTo>
                  <a:pt x="8896" y="1881"/>
                </a:lnTo>
                <a:lnTo>
                  <a:pt x="9178" y="1868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 405"/>
          <p:cNvSpPr>
            <a:spLocks noEditPoints="1"/>
          </p:cNvSpPr>
          <p:nvPr/>
        </p:nvSpPr>
        <p:spPr bwMode="auto">
          <a:xfrm>
            <a:off x="8107313" y="3052407"/>
            <a:ext cx="577850" cy="382926"/>
          </a:xfrm>
          <a:custGeom>
            <a:avLst/>
            <a:gdLst>
              <a:gd name="T0" fmla="*/ 5850 w 16127"/>
              <a:gd name="T1" fmla="*/ 9196 h 11276"/>
              <a:gd name="T2" fmla="*/ 5313 w 16127"/>
              <a:gd name="T3" fmla="*/ 8448 h 11276"/>
              <a:gd name="T4" fmla="*/ 4793 w 16127"/>
              <a:gd name="T5" fmla="*/ 7771 h 11276"/>
              <a:gd name="T6" fmla="*/ 4322 w 16127"/>
              <a:gd name="T7" fmla="*/ 7199 h 11276"/>
              <a:gd name="T8" fmla="*/ 5017 w 16127"/>
              <a:gd name="T9" fmla="*/ 6536 h 11276"/>
              <a:gd name="T10" fmla="*/ 5396 w 16127"/>
              <a:gd name="T11" fmla="*/ 6933 h 11276"/>
              <a:gd name="T12" fmla="*/ 5967 w 16127"/>
              <a:gd name="T13" fmla="*/ 7586 h 11276"/>
              <a:gd name="T14" fmla="*/ 6283 w 16127"/>
              <a:gd name="T15" fmla="*/ 7969 h 11276"/>
              <a:gd name="T16" fmla="*/ 6935 w 16127"/>
              <a:gd name="T17" fmla="*/ 6883 h 11276"/>
              <a:gd name="T18" fmla="*/ 7615 w 16127"/>
              <a:gd name="T19" fmla="*/ 5877 h 11276"/>
              <a:gd name="T20" fmla="*/ 8238 w 16127"/>
              <a:gd name="T21" fmla="*/ 5027 h 11276"/>
              <a:gd name="T22" fmla="*/ 8918 w 16127"/>
              <a:gd name="T23" fmla="*/ 4164 h 11276"/>
              <a:gd name="T24" fmla="*/ 9564 w 16127"/>
              <a:gd name="T25" fmla="*/ 6558 h 11276"/>
              <a:gd name="T26" fmla="*/ 8464 w 16127"/>
              <a:gd name="T27" fmla="*/ 7527 h 11276"/>
              <a:gd name="T28" fmla="*/ 7552 w 16127"/>
              <a:gd name="T29" fmla="*/ 8461 h 11276"/>
              <a:gd name="T30" fmla="*/ 6868 w 16127"/>
              <a:gd name="T31" fmla="*/ 9244 h 11276"/>
              <a:gd name="T32" fmla="*/ 6451 w 16127"/>
              <a:gd name="T33" fmla="*/ 9765 h 11276"/>
              <a:gd name="T34" fmla="*/ 16074 w 16127"/>
              <a:gd name="T35" fmla="*/ 7011 h 11276"/>
              <a:gd name="T36" fmla="*/ 15693 w 16127"/>
              <a:gd name="T37" fmla="*/ 6121 h 11276"/>
              <a:gd name="T38" fmla="*/ 15080 w 16127"/>
              <a:gd name="T39" fmla="*/ 5634 h 11276"/>
              <a:gd name="T40" fmla="*/ 14381 w 16127"/>
              <a:gd name="T41" fmla="*/ 5466 h 11276"/>
              <a:gd name="T42" fmla="*/ 13746 w 16127"/>
              <a:gd name="T43" fmla="*/ 5536 h 11276"/>
              <a:gd name="T44" fmla="*/ 13318 w 16127"/>
              <a:gd name="T45" fmla="*/ 5760 h 11276"/>
              <a:gd name="T46" fmla="*/ 13487 w 16127"/>
              <a:gd name="T47" fmla="*/ 5474 h 11276"/>
              <a:gd name="T48" fmla="*/ 13696 w 16127"/>
              <a:gd name="T49" fmla="*/ 4966 h 11276"/>
              <a:gd name="T50" fmla="*/ 13807 w 16127"/>
              <a:gd name="T51" fmla="*/ 4299 h 11276"/>
              <a:gd name="T52" fmla="*/ 13666 w 16127"/>
              <a:gd name="T53" fmla="*/ 3563 h 11276"/>
              <a:gd name="T54" fmla="*/ 13122 w 16127"/>
              <a:gd name="T55" fmla="*/ 2842 h 11276"/>
              <a:gd name="T56" fmla="*/ 12338 w 16127"/>
              <a:gd name="T57" fmla="*/ 2388 h 11276"/>
              <a:gd name="T58" fmla="*/ 11598 w 16127"/>
              <a:gd name="T59" fmla="*/ 2324 h 11276"/>
              <a:gd name="T60" fmla="*/ 10938 w 16127"/>
              <a:gd name="T61" fmla="*/ 2554 h 11276"/>
              <a:gd name="T62" fmla="*/ 10392 w 16127"/>
              <a:gd name="T63" fmla="*/ 2976 h 11276"/>
              <a:gd name="T64" fmla="*/ 9996 w 16127"/>
              <a:gd name="T65" fmla="*/ 3490 h 11276"/>
              <a:gd name="T66" fmla="*/ 9943 w 16127"/>
              <a:gd name="T67" fmla="*/ 3494 h 11276"/>
              <a:gd name="T68" fmla="*/ 10037 w 16127"/>
              <a:gd name="T69" fmla="*/ 2752 h 11276"/>
              <a:gd name="T70" fmla="*/ 9955 w 16127"/>
              <a:gd name="T71" fmla="*/ 1717 h 11276"/>
              <a:gd name="T72" fmla="*/ 9454 w 16127"/>
              <a:gd name="T73" fmla="*/ 716 h 11276"/>
              <a:gd name="T74" fmla="*/ 8290 w 16127"/>
              <a:gd name="T75" fmla="*/ 79 h 11276"/>
              <a:gd name="T76" fmla="*/ 6349 w 16127"/>
              <a:gd name="T77" fmla="*/ 108 h 11276"/>
              <a:gd name="T78" fmla="*/ 4658 w 16127"/>
              <a:gd name="T79" fmla="*/ 702 h 11276"/>
              <a:gd name="T80" fmla="*/ 3467 w 16127"/>
              <a:gd name="T81" fmla="*/ 1703 h 11276"/>
              <a:gd name="T82" fmla="*/ 2773 w 16127"/>
              <a:gd name="T83" fmla="*/ 3010 h 11276"/>
              <a:gd name="T84" fmla="*/ 2577 w 16127"/>
              <a:gd name="T85" fmla="*/ 4525 h 11276"/>
              <a:gd name="T86" fmla="*/ 2878 w 16127"/>
              <a:gd name="T87" fmla="*/ 6146 h 11276"/>
              <a:gd name="T88" fmla="*/ 2428 w 16127"/>
              <a:gd name="T89" fmla="*/ 6128 h 11276"/>
              <a:gd name="T90" fmla="*/ 1708 w 16127"/>
              <a:gd name="T91" fmla="*/ 6217 h 11276"/>
              <a:gd name="T92" fmla="*/ 911 w 16127"/>
              <a:gd name="T93" fmla="*/ 6547 h 11276"/>
              <a:gd name="T94" fmla="*/ 265 w 16127"/>
              <a:gd name="T95" fmla="*/ 7255 h 11276"/>
              <a:gd name="T96" fmla="*/ 0 w 16127"/>
              <a:gd name="T97" fmla="*/ 8482 h 11276"/>
              <a:gd name="T98" fmla="*/ 507 w 16127"/>
              <a:gd name="T99" fmla="*/ 9822 h 11276"/>
              <a:gd name="T100" fmla="*/ 1976 w 16127"/>
              <a:gd name="T101" fmla="*/ 10749 h 11276"/>
              <a:gd name="T102" fmla="*/ 4329 w 16127"/>
              <a:gd name="T103" fmla="*/ 11222 h 11276"/>
              <a:gd name="T104" fmla="*/ 7491 w 16127"/>
              <a:gd name="T105" fmla="*/ 11200 h 11276"/>
              <a:gd name="T106" fmla="*/ 11383 w 16127"/>
              <a:gd name="T107" fmla="*/ 10639 h 11276"/>
              <a:gd name="T108" fmla="*/ 13147 w 16127"/>
              <a:gd name="T109" fmla="*/ 10252 h 11276"/>
              <a:gd name="T110" fmla="*/ 13910 w 16127"/>
              <a:gd name="T111" fmla="*/ 10006 h 11276"/>
              <a:gd name="T112" fmla="*/ 14845 w 16127"/>
              <a:gd name="T113" fmla="*/ 9546 h 11276"/>
              <a:gd name="T114" fmla="*/ 15670 w 16127"/>
              <a:gd name="T115" fmla="*/ 8831 h 11276"/>
              <a:gd name="T116" fmla="*/ 16111 w 16127"/>
              <a:gd name="T117" fmla="*/ 7822 h 1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127" h="11276">
                <a:moveTo>
                  <a:pt x="6336" y="9918"/>
                </a:moveTo>
                <a:lnTo>
                  <a:pt x="6238" y="9767"/>
                </a:lnTo>
                <a:lnTo>
                  <a:pt x="6140" y="9620"/>
                </a:lnTo>
                <a:lnTo>
                  <a:pt x="6042" y="9475"/>
                </a:lnTo>
                <a:lnTo>
                  <a:pt x="5946" y="9333"/>
                </a:lnTo>
                <a:lnTo>
                  <a:pt x="5850" y="9196"/>
                </a:lnTo>
                <a:lnTo>
                  <a:pt x="5757" y="9061"/>
                </a:lnTo>
                <a:lnTo>
                  <a:pt x="5664" y="8932"/>
                </a:lnTo>
                <a:lnTo>
                  <a:pt x="5573" y="8805"/>
                </a:lnTo>
                <a:lnTo>
                  <a:pt x="5485" y="8681"/>
                </a:lnTo>
                <a:lnTo>
                  <a:pt x="5398" y="8563"/>
                </a:lnTo>
                <a:lnTo>
                  <a:pt x="5313" y="8448"/>
                </a:lnTo>
                <a:lnTo>
                  <a:pt x="5231" y="8339"/>
                </a:lnTo>
                <a:lnTo>
                  <a:pt x="5151" y="8233"/>
                </a:lnTo>
                <a:lnTo>
                  <a:pt x="5073" y="8131"/>
                </a:lnTo>
                <a:lnTo>
                  <a:pt x="4999" y="8034"/>
                </a:lnTo>
                <a:lnTo>
                  <a:pt x="4927" y="7942"/>
                </a:lnTo>
                <a:lnTo>
                  <a:pt x="4793" y="7771"/>
                </a:lnTo>
                <a:lnTo>
                  <a:pt x="4673" y="7622"/>
                </a:lnTo>
                <a:lnTo>
                  <a:pt x="4567" y="7492"/>
                </a:lnTo>
                <a:lnTo>
                  <a:pt x="4479" y="7384"/>
                </a:lnTo>
                <a:lnTo>
                  <a:pt x="4407" y="7298"/>
                </a:lnTo>
                <a:lnTo>
                  <a:pt x="4355" y="7237"/>
                </a:lnTo>
                <a:lnTo>
                  <a:pt x="4322" y="7199"/>
                </a:lnTo>
                <a:lnTo>
                  <a:pt x="4311" y="7186"/>
                </a:lnTo>
                <a:lnTo>
                  <a:pt x="4777" y="6312"/>
                </a:lnTo>
                <a:lnTo>
                  <a:pt x="4834" y="6363"/>
                </a:lnTo>
                <a:lnTo>
                  <a:pt x="4894" y="6418"/>
                </a:lnTo>
                <a:lnTo>
                  <a:pt x="4955" y="6476"/>
                </a:lnTo>
                <a:lnTo>
                  <a:pt x="5017" y="6536"/>
                </a:lnTo>
                <a:lnTo>
                  <a:pt x="5079" y="6598"/>
                </a:lnTo>
                <a:lnTo>
                  <a:pt x="5142" y="6663"/>
                </a:lnTo>
                <a:lnTo>
                  <a:pt x="5205" y="6729"/>
                </a:lnTo>
                <a:lnTo>
                  <a:pt x="5269" y="6796"/>
                </a:lnTo>
                <a:lnTo>
                  <a:pt x="5333" y="6863"/>
                </a:lnTo>
                <a:lnTo>
                  <a:pt x="5396" y="6933"/>
                </a:lnTo>
                <a:lnTo>
                  <a:pt x="5459" y="7001"/>
                </a:lnTo>
                <a:lnTo>
                  <a:pt x="5521" y="7070"/>
                </a:lnTo>
                <a:lnTo>
                  <a:pt x="5643" y="7207"/>
                </a:lnTo>
                <a:lnTo>
                  <a:pt x="5759" y="7341"/>
                </a:lnTo>
                <a:lnTo>
                  <a:pt x="5868" y="7467"/>
                </a:lnTo>
                <a:lnTo>
                  <a:pt x="5967" y="7586"/>
                </a:lnTo>
                <a:lnTo>
                  <a:pt x="6056" y="7692"/>
                </a:lnTo>
                <a:lnTo>
                  <a:pt x="6134" y="7786"/>
                </a:lnTo>
                <a:lnTo>
                  <a:pt x="6196" y="7862"/>
                </a:lnTo>
                <a:lnTo>
                  <a:pt x="6244" y="7920"/>
                </a:lnTo>
                <a:lnTo>
                  <a:pt x="6273" y="7956"/>
                </a:lnTo>
                <a:lnTo>
                  <a:pt x="6283" y="7969"/>
                </a:lnTo>
                <a:lnTo>
                  <a:pt x="6386" y="7787"/>
                </a:lnTo>
                <a:lnTo>
                  <a:pt x="6492" y="7603"/>
                </a:lnTo>
                <a:lnTo>
                  <a:pt x="6600" y="7421"/>
                </a:lnTo>
                <a:lnTo>
                  <a:pt x="6710" y="7240"/>
                </a:lnTo>
                <a:lnTo>
                  <a:pt x="6822" y="7060"/>
                </a:lnTo>
                <a:lnTo>
                  <a:pt x="6935" y="6883"/>
                </a:lnTo>
                <a:lnTo>
                  <a:pt x="7049" y="6708"/>
                </a:lnTo>
                <a:lnTo>
                  <a:pt x="7163" y="6535"/>
                </a:lnTo>
                <a:lnTo>
                  <a:pt x="7278" y="6365"/>
                </a:lnTo>
                <a:lnTo>
                  <a:pt x="7391" y="6198"/>
                </a:lnTo>
                <a:lnTo>
                  <a:pt x="7504" y="6036"/>
                </a:lnTo>
                <a:lnTo>
                  <a:pt x="7615" y="5877"/>
                </a:lnTo>
                <a:lnTo>
                  <a:pt x="7726" y="5722"/>
                </a:lnTo>
                <a:lnTo>
                  <a:pt x="7834" y="5573"/>
                </a:lnTo>
                <a:lnTo>
                  <a:pt x="7940" y="5428"/>
                </a:lnTo>
                <a:lnTo>
                  <a:pt x="8043" y="5288"/>
                </a:lnTo>
                <a:lnTo>
                  <a:pt x="8143" y="5155"/>
                </a:lnTo>
                <a:lnTo>
                  <a:pt x="8238" y="5027"/>
                </a:lnTo>
                <a:lnTo>
                  <a:pt x="8331" y="4907"/>
                </a:lnTo>
                <a:lnTo>
                  <a:pt x="8419" y="4792"/>
                </a:lnTo>
                <a:lnTo>
                  <a:pt x="8580" y="4585"/>
                </a:lnTo>
                <a:lnTo>
                  <a:pt x="8719" y="4410"/>
                </a:lnTo>
                <a:lnTo>
                  <a:pt x="8832" y="4269"/>
                </a:lnTo>
                <a:lnTo>
                  <a:pt x="8918" y="4164"/>
                </a:lnTo>
                <a:lnTo>
                  <a:pt x="8971" y="4099"/>
                </a:lnTo>
                <a:lnTo>
                  <a:pt x="8989" y="4077"/>
                </a:lnTo>
                <a:lnTo>
                  <a:pt x="10173" y="6096"/>
                </a:lnTo>
                <a:lnTo>
                  <a:pt x="9966" y="6248"/>
                </a:lnTo>
                <a:lnTo>
                  <a:pt x="9762" y="6401"/>
                </a:lnTo>
                <a:lnTo>
                  <a:pt x="9564" y="6558"/>
                </a:lnTo>
                <a:lnTo>
                  <a:pt x="9369" y="6718"/>
                </a:lnTo>
                <a:lnTo>
                  <a:pt x="9179" y="6879"/>
                </a:lnTo>
                <a:lnTo>
                  <a:pt x="8993" y="7040"/>
                </a:lnTo>
                <a:lnTo>
                  <a:pt x="8812" y="7203"/>
                </a:lnTo>
                <a:lnTo>
                  <a:pt x="8636" y="7365"/>
                </a:lnTo>
                <a:lnTo>
                  <a:pt x="8464" y="7527"/>
                </a:lnTo>
                <a:lnTo>
                  <a:pt x="8298" y="7688"/>
                </a:lnTo>
                <a:lnTo>
                  <a:pt x="8138" y="7848"/>
                </a:lnTo>
                <a:lnTo>
                  <a:pt x="7982" y="8005"/>
                </a:lnTo>
                <a:lnTo>
                  <a:pt x="7832" y="8160"/>
                </a:lnTo>
                <a:lnTo>
                  <a:pt x="7689" y="8312"/>
                </a:lnTo>
                <a:lnTo>
                  <a:pt x="7552" y="8461"/>
                </a:lnTo>
                <a:lnTo>
                  <a:pt x="7421" y="8604"/>
                </a:lnTo>
                <a:lnTo>
                  <a:pt x="7297" y="8744"/>
                </a:lnTo>
                <a:lnTo>
                  <a:pt x="7179" y="8877"/>
                </a:lnTo>
                <a:lnTo>
                  <a:pt x="7068" y="9006"/>
                </a:lnTo>
                <a:lnTo>
                  <a:pt x="6964" y="9128"/>
                </a:lnTo>
                <a:lnTo>
                  <a:pt x="6868" y="9244"/>
                </a:lnTo>
                <a:lnTo>
                  <a:pt x="6779" y="9352"/>
                </a:lnTo>
                <a:lnTo>
                  <a:pt x="6697" y="9453"/>
                </a:lnTo>
                <a:lnTo>
                  <a:pt x="6624" y="9545"/>
                </a:lnTo>
                <a:lnTo>
                  <a:pt x="6558" y="9628"/>
                </a:lnTo>
                <a:lnTo>
                  <a:pt x="6501" y="9702"/>
                </a:lnTo>
                <a:lnTo>
                  <a:pt x="6451" y="9765"/>
                </a:lnTo>
                <a:lnTo>
                  <a:pt x="6411" y="9820"/>
                </a:lnTo>
                <a:lnTo>
                  <a:pt x="6355" y="9893"/>
                </a:lnTo>
                <a:lnTo>
                  <a:pt x="6336" y="9918"/>
                </a:lnTo>
                <a:close/>
                <a:moveTo>
                  <a:pt x="16123" y="7412"/>
                </a:moveTo>
                <a:lnTo>
                  <a:pt x="16104" y="7205"/>
                </a:lnTo>
                <a:lnTo>
                  <a:pt x="16074" y="7011"/>
                </a:lnTo>
                <a:lnTo>
                  <a:pt x="16032" y="6831"/>
                </a:lnTo>
                <a:lnTo>
                  <a:pt x="15981" y="6665"/>
                </a:lnTo>
                <a:lnTo>
                  <a:pt x="15920" y="6511"/>
                </a:lnTo>
                <a:lnTo>
                  <a:pt x="15852" y="6369"/>
                </a:lnTo>
                <a:lnTo>
                  <a:pt x="15775" y="6240"/>
                </a:lnTo>
                <a:lnTo>
                  <a:pt x="15693" y="6121"/>
                </a:lnTo>
                <a:lnTo>
                  <a:pt x="15602" y="6015"/>
                </a:lnTo>
                <a:lnTo>
                  <a:pt x="15506" y="5918"/>
                </a:lnTo>
                <a:lnTo>
                  <a:pt x="15405" y="5833"/>
                </a:lnTo>
                <a:lnTo>
                  <a:pt x="15300" y="5757"/>
                </a:lnTo>
                <a:lnTo>
                  <a:pt x="15192" y="5690"/>
                </a:lnTo>
                <a:lnTo>
                  <a:pt x="15080" y="5634"/>
                </a:lnTo>
                <a:lnTo>
                  <a:pt x="14965" y="5586"/>
                </a:lnTo>
                <a:lnTo>
                  <a:pt x="14849" y="5547"/>
                </a:lnTo>
                <a:lnTo>
                  <a:pt x="14732" y="5515"/>
                </a:lnTo>
                <a:lnTo>
                  <a:pt x="14615" y="5491"/>
                </a:lnTo>
                <a:lnTo>
                  <a:pt x="14498" y="5475"/>
                </a:lnTo>
                <a:lnTo>
                  <a:pt x="14381" y="5466"/>
                </a:lnTo>
                <a:lnTo>
                  <a:pt x="14267" y="5463"/>
                </a:lnTo>
                <a:lnTo>
                  <a:pt x="14155" y="5467"/>
                </a:lnTo>
                <a:lnTo>
                  <a:pt x="14046" y="5476"/>
                </a:lnTo>
                <a:lnTo>
                  <a:pt x="13942" y="5491"/>
                </a:lnTo>
                <a:lnTo>
                  <a:pt x="13841" y="5510"/>
                </a:lnTo>
                <a:lnTo>
                  <a:pt x="13746" y="5536"/>
                </a:lnTo>
                <a:lnTo>
                  <a:pt x="13656" y="5565"/>
                </a:lnTo>
                <a:lnTo>
                  <a:pt x="13573" y="5597"/>
                </a:lnTo>
                <a:lnTo>
                  <a:pt x="13497" y="5634"/>
                </a:lnTo>
                <a:lnTo>
                  <a:pt x="13429" y="5673"/>
                </a:lnTo>
                <a:lnTo>
                  <a:pt x="13369" y="5715"/>
                </a:lnTo>
                <a:lnTo>
                  <a:pt x="13318" y="5760"/>
                </a:lnTo>
                <a:lnTo>
                  <a:pt x="13332" y="5740"/>
                </a:lnTo>
                <a:lnTo>
                  <a:pt x="13368" y="5684"/>
                </a:lnTo>
                <a:lnTo>
                  <a:pt x="13393" y="5643"/>
                </a:lnTo>
                <a:lnTo>
                  <a:pt x="13422" y="5595"/>
                </a:lnTo>
                <a:lnTo>
                  <a:pt x="13453" y="5539"/>
                </a:lnTo>
                <a:lnTo>
                  <a:pt x="13487" y="5474"/>
                </a:lnTo>
                <a:lnTo>
                  <a:pt x="13522" y="5404"/>
                </a:lnTo>
                <a:lnTo>
                  <a:pt x="13558" y="5328"/>
                </a:lnTo>
                <a:lnTo>
                  <a:pt x="13594" y="5245"/>
                </a:lnTo>
                <a:lnTo>
                  <a:pt x="13629" y="5157"/>
                </a:lnTo>
                <a:lnTo>
                  <a:pt x="13663" y="5063"/>
                </a:lnTo>
                <a:lnTo>
                  <a:pt x="13696" y="4966"/>
                </a:lnTo>
                <a:lnTo>
                  <a:pt x="13725" y="4863"/>
                </a:lnTo>
                <a:lnTo>
                  <a:pt x="13751" y="4756"/>
                </a:lnTo>
                <a:lnTo>
                  <a:pt x="13773" y="4647"/>
                </a:lnTo>
                <a:lnTo>
                  <a:pt x="13789" y="4533"/>
                </a:lnTo>
                <a:lnTo>
                  <a:pt x="13802" y="4418"/>
                </a:lnTo>
                <a:lnTo>
                  <a:pt x="13807" y="4299"/>
                </a:lnTo>
                <a:lnTo>
                  <a:pt x="13805" y="4179"/>
                </a:lnTo>
                <a:lnTo>
                  <a:pt x="13795" y="4057"/>
                </a:lnTo>
                <a:lnTo>
                  <a:pt x="13777" y="3934"/>
                </a:lnTo>
                <a:lnTo>
                  <a:pt x="13750" y="3811"/>
                </a:lnTo>
                <a:lnTo>
                  <a:pt x="13714" y="3686"/>
                </a:lnTo>
                <a:lnTo>
                  <a:pt x="13666" y="3563"/>
                </a:lnTo>
                <a:lnTo>
                  <a:pt x="13608" y="3439"/>
                </a:lnTo>
                <a:lnTo>
                  <a:pt x="13537" y="3316"/>
                </a:lnTo>
                <a:lnTo>
                  <a:pt x="13455" y="3194"/>
                </a:lnTo>
                <a:lnTo>
                  <a:pt x="13358" y="3075"/>
                </a:lnTo>
                <a:lnTo>
                  <a:pt x="13247" y="2957"/>
                </a:lnTo>
                <a:lnTo>
                  <a:pt x="13122" y="2842"/>
                </a:lnTo>
                <a:lnTo>
                  <a:pt x="12990" y="2734"/>
                </a:lnTo>
                <a:lnTo>
                  <a:pt x="12858" y="2641"/>
                </a:lnTo>
                <a:lnTo>
                  <a:pt x="12727" y="2559"/>
                </a:lnTo>
                <a:lnTo>
                  <a:pt x="12596" y="2490"/>
                </a:lnTo>
                <a:lnTo>
                  <a:pt x="12467" y="2433"/>
                </a:lnTo>
                <a:lnTo>
                  <a:pt x="12338" y="2388"/>
                </a:lnTo>
                <a:lnTo>
                  <a:pt x="12211" y="2352"/>
                </a:lnTo>
                <a:lnTo>
                  <a:pt x="12085" y="2327"/>
                </a:lnTo>
                <a:lnTo>
                  <a:pt x="11960" y="2313"/>
                </a:lnTo>
                <a:lnTo>
                  <a:pt x="11838" y="2308"/>
                </a:lnTo>
                <a:lnTo>
                  <a:pt x="11717" y="2312"/>
                </a:lnTo>
                <a:lnTo>
                  <a:pt x="11598" y="2324"/>
                </a:lnTo>
                <a:lnTo>
                  <a:pt x="11481" y="2345"/>
                </a:lnTo>
                <a:lnTo>
                  <a:pt x="11367" y="2374"/>
                </a:lnTo>
                <a:lnTo>
                  <a:pt x="11256" y="2409"/>
                </a:lnTo>
                <a:lnTo>
                  <a:pt x="11147" y="2451"/>
                </a:lnTo>
                <a:lnTo>
                  <a:pt x="11041" y="2500"/>
                </a:lnTo>
                <a:lnTo>
                  <a:pt x="10938" y="2554"/>
                </a:lnTo>
                <a:lnTo>
                  <a:pt x="10838" y="2614"/>
                </a:lnTo>
                <a:lnTo>
                  <a:pt x="10741" y="2678"/>
                </a:lnTo>
                <a:lnTo>
                  <a:pt x="10649" y="2747"/>
                </a:lnTo>
                <a:lnTo>
                  <a:pt x="10560" y="2821"/>
                </a:lnTo>
                <a:lnTo>
                  <a:pt x="10474" y="2897"/>
                </a:lnTo>
                <a:lnTo>
                  <a:pt x="10392" y="2976"/>
                </a:lnTo>
                <a:lnTo>
                  <a:pt x="10315" y="3058"/>
                </a:lnTo>
                <a:lnTo>
                  <a:pt x="10242" y="3142"/>
                </a:lnTo>
                <a:lnTo>
                  <a:pt x="10174" y="3228"/>
                </a:lnTo>
                <a:lnTo>
                  <a:pt x="10109" y="3315"/>
                </a:lnTo>
                <a:lnTo>
                  <a:pt x="10050" y="3403"/>
                </a:lnTo>
                <a:lnTo>
                  <a:pt x="9996" y="3490"/>
                </a:lnTo>
                <a:lnTo>
                  <a:pt x="9947" y="3578"/>
                </a:lnTo>
                <a:lnTo>
                  <a:pt x="9904" y="3665"/>
                </a:lnTo>
                <a:lnTo>
                  <a:pt x="9906" y="3654"/>
                </a:lnTo>
                <a:lnTo>
                  <a:pt x="9915" y="3621"/>
                </a:lnTo>
                <a:lnTo>
                  <a:pt x="9927" y="3567"/>
                </a:lnTo>
                <a:lnTo>
                  <a:pt x="9943" y="3494"/>
                </a:lnTo>
                <a:lnTo>
                  <a:pt x="9960" y="3405"/>
                </a:lnTo>
                <a:lnTo>
                  <a:pt x="9978" y="3301"/>
                </a:lnTo>
                <a:lnTo>
                  <a:pt x="9996" y="3180"/>
                </a:lnTo>
                <a:lnTo>
                  <a:pt x="10012" y="3049"/>
                </a:lnTo>
                <a:lnTo>
                  <a:pt x="10027" y="2905"/>
                </a:lnTo>
                <a:lnTo>
                  <a:pt x="10037" y="2752"/>
                </a:lnTo>
                <a:lnTo>
                  <a:pt x="10042" y="2590"/>
                </a:lnTo>
                <a:lnTo>
                  <a:pt x="10041" y="2423"/>
                </a:lnTo>
                <a:lnTo>
                  <a:pt x="10033" y="2250"/>
                </a:lnTo>
                <a:lnTo>
                  <a:pt x="10016" y="2073"/>
                </a:lnTo>
                <a:lnTo>
                  <a:pt x="9991" y="1895"/>
                </a:lnTo>
                <a:lnTo>
                  <a:pt x="9955" y="1717"/>
                </a:lnTo>
                <a:lnTo>
                  <a:pt x="9907" y="1538"/>
                </a:lnTo>
                <a:lnTo>
                  <a:pt x="9846" y="1363"/>
                </a:lnTo>
                <a:lnTo>
                  <a:pt x="9772" y="1191"/>
                </a:lnTo>
                <a:lnTo>
                  <a:pt x="9683" y="1025"/>
                </a:lnTo>
                <a:lnTo>
                  <a:pt x="9577" y="866"/>
                </a:lnTo>
                <a:lnTo>
                  <a:pt x="9454" y="716"/>
                </a:lnTo>
                <a:lnTo>
                  <a:pt x="9312" y="576"/>
                </a:lnTo>
                <a:lnTo>
                  <a:pt x="9152" y="447"/>
                </a:lnTo>
                <a:lnTo>
                  <a:pt x="8970" y="331"/>
                </a:lnTo>
                <a:lnTo>
                  <a:pt x="8767" y="231"/>
                </a:lnTo>
                <a:lnTo>
                  <a:pt x="8540" y="147"/>
                </a:lnTo>
                <a:lnTo>
                  <a:pt x="8290" y="79"/>
                </a:lnTo>
                <a:lnTo>
                  <a:pt x="8014" y="31"/>
                </a:lnTo>
                <a:lnTo>
                  <a:pt x="7712" y="5"/>
                </a:lnTo>
                <a:lnTo>
                  <a:pt x="7383" y="0"/>
                </a:lnTo>
                <a:lnTo>
                  <a:pt x="7024" y="19"/>
                </a:lnTo>
                <a:lnTo>
                  <a:pt x="6680" y="57"/>
                </a:lnTo>
                <a:lnTo>
                  <a:pt x="6349" y="108"/>
                </a:lnTo>
                <a:lnTo>
                  <a:pt x="6033" y="175"/>
                </a:lnTo>
                <a:lnTo>
                  <a:pt x="5729" y="255"/>
                </a:lnTo>
                <a:lnTo>
                  <a:pt x="5441" y="349"/>
                </a:lnTo>
                <a:lnTo>
                  <a:pt x="5166" y="454"/>
                </a:lnTo>
                <a:lnTo>
                  <a:pt x="4905" y="572"/>
                </a:lnTo>
                <a:lnTo>
                  <a:pt x="4658" y="702"/>
                </a:lnTo>
                <a:lnTo>
                  <a:pt x="4424" y="843"/>
                </a:lnTo>
                <a:lnTo>
                  <a:pt x="4205" y="995"/>
                </a:lnTo>
                <a:lnTo>
                  <a:pt x="4000" y="1157"/>
                </a:lnTo>
                <a:lnTo>
                  <a:pt x="3808" y="1330"/>
                </a:lnTo>
                <a:lnTo>
                  <a:pt x="3630" y="1512"/>
                </a:lnTo>
                <a:lnTo>
                  <a:pt x="3467" y="1703"/>
                </a:lnTo>
                <a:lnTo>
                  <a:pt x="3316" y="1901"/>
                </a:lnTo>
                <a:lnTo>
                  <a:pt x="3179" y="2109"/>
                </a:lnTo>
                <a:lnTo>
                  <a:pt x="3057" y="2324"/>
                </a:lnTo>
                <a:lnTo>
                  <a:pt x="2948" y="2546"/>
                </a:lnTo>
                <a:lnTo>
                  <a:pt x="2854" y="2775"/>
                </a:lnTo>
                <a:lnTo>
                  <a:pt x="2773" y="3010"/>
                </a:lnTo>
                <a:lnTo>
                  <a:pt x="2705" y="3251"/>
                </a:lnTo>
                <a:lnTo>
                  <a:pt x="2652" y="3498"/>
                </a:lnTo>
                <a:lnTo>
                  <a:pt x="2613" y="3748"/>
                </a:lnTo>
                <a:lnTo>
                  <a:pt x="2588" y="4004"/>
                </a:lnTo>
                <a:lnTo>
                  <a:pt x="2575" y="4262"/>
                </a:lnTo>
                <a:lnTo>
                  <a:pt x="2577" y="4525"/>
                </a:lnTo>
                <a:lnTo>
                  <a:pt x="2593" y="4790"/>
                </a:lnTo>
                <a:lnTo>
                  <a:pt x="2623" y="5058"/>
                </a:lnTo>
                <a:lnTo>
                  <a:pt x="2666" y="5329"/>
                </a:lnTo>
                <a:lnTo>
                  <a:pt x="2723" y="5601"/>
                </a:lnTo>
                <a:lnTo>
                  <a:pt x="2794" y="5873"/>
                </a:lnTo>
                <a:lnTo>
                  <a:pt x="2878" y="6146"/>
                </a:lnTo>
                <a:lnTo>
                  <a:pt x="2846" y="6143"/>
                </a:lnTo>
                <a:lnTo>
                  <a:pt x="2755" y="6135"/>
                </a:lnTo>
                <a:lnTo>
                  <a:pt x="2689" y="6131"/>
                </a:lnTo>
                <a:lnTo>
                  <a:pt x="2613" y="6128"/>
                </a:lnTo>
                <a:lnTo>
                  <a:pt x="2525" y="6127"/>
                </a:lnTo>
                <a:lnTo>
                  <a:pt x="2428" y="6128"/>
                </a:lnTo>
                <a:lnTo>
                  <a:pt x="2323" y="6132"/>
                </a:lnTo>
                <a:lnTo>
                  <a:pt x="2211" y="6140"/>
                </a:lnTo>
                <a:lnTo>
                  <a:pt x="2092" y="6151"/>
                </a:lnTo>
                <a:lnTo>
                  <a:pt x="1968" y="6167"/>
                </a:lnTo>
                <a:lnTo>
                  <a:pt x="1840" y="6189"/>
                </a:lnTo>
                <a:lnTo>
                  <a:pt x="1708" y="6217"/>
                </a:lnTo>
                <a:lnTo>
                  <a:pt x="1573" y="6252"/>
                </a:lnTo>
                <a:lnTo>
                  <a:pt x="1439" y="6293"/>
                </a:lnTo>
                <a:lnTo>
                  <a:pt x="1304" y="6343"/>
                </a:lnTo>
                <a:lnTo>
                  <a:pt x="1170" y="6401"/>
                </a:lnTo>
                <a:lnTo>
                  <a:pt x="1039" y="6470"/>
                </a:lnTo>
                <a:lnTo>
                  <a:pt x="911" y="6547"/>
                </a:lnTo>
                <a:lnTo>
                  <a:pt x="786" y="6634"/>
                </a:lnTo>
                <a:lnTo>
                  <a:pt x="667" y="6734"/>
                </a:lnTo>
                <a:lnTo>
                  <a:pt x="555" y="6845"/>
                </a:lnTo>
                <a:lnTo>
                  <a:pt x="450" y="6969"/>
                </a:lnTo>
                <a:lnTo>
                  <a:pt x="353" y="7106"/>
                </a:lnTo>
                <a:lnTo>
                  <a:pt x="265" y="7255"/>
                </a:lnTo>
                <a:lnTo>
                  <a:pt x="188" y="7420"/>
                </a:lnTo>
                <a:lnTo>
                  <a:pt x="124" y="7600"/>
                </a:lnTo>
                <a:lnTo>
                  <a:pt x="72" y="7796"/>
                </a:lnTo>
                <a:lnTo>
                  <a:pt x="32" y="8008"/>
                </a:lnTo>
                <a:lnTo>
                  <a:pt x="8" y="8236"/>
                </a:lnTo>
                <a:lnTo>
                  <a:pt x="0" y="8482"/>
                </a:lnTo>
                <a:lnTo>
                  <a:pt x="14" y="8732"/>
                </a:lnTo>
                <a:lnTo>
                  <a:pt x="57" y="8972"/>
                </a:lnTo>
                <a:lnTo>
                  <a:pt x="128" y="9201"/>
                </a:lnTo>
                <a:lnTo>
                  <a:pt x="227" y="9419"/>
                </a:lnTo>
                <a:lnTo>
                  <a:pt x="354" y="9626"/>
                </a:lnTo>
                <a:lnTo>
                  <a:pt x="507" y="9822"/>
                </a:lnTo>
                <a:lnTo>
                  <a:pt x="686" y="10005"/>
                </a:lnTo>
                <a:lnTo>
                  <a:pt x="893" y="10178"/>
                </a:lnTo>
                <a:lnTo>
                  <a:pt x="1126" y="10339"/>
                </a:lnTo>
                <a:lnTo>
                  <a:pt x="1384" y="10488"/>
                </a:lnTo>
                <a:lnTo>
                  <a:pt x="1667" y="10624"/>
                </a:lnTo>
                <a:lnTo>
                  <a:pt x="1976" y="10749"/>
                </a:lnTo>
                <a:lnTo>
                  <a:pt x="2308" y="10860"/>
                </a:lnTo>
                <a:lnTo>
                  <a:pt x="2666" y="10959"/>
                </a:lnTo>
                <a:lnTo>
                  <a:pt x="3047" y="11045"/>
                </a:lnTo>
                <a:lnTo>
                  <a:pt x="3451" y="11117"/>
                </a:lnTo>
                <a:lnTo>
                  <a:pt x="3879" y="11177"/>
                </a:lnTo>
                <a:lnTo>
                  <a:pt x="4329" y="11222"/>
                </a:lnTo>
                <a:lnTo>
                  <a:pt x="4802" y="11254"/>
                </a:lnTo>
                <a:lnTo>
                  <a:pt x="5297" y="11272"/>
                </a:lnTo>
                <a:lnTo>
                  <a:pt x="5814" y="11276"/>
                </a:lnTo>
                <a:lnTo>
                  <a:pt x="6352" y="11265"/>
                </a:lnTo>
                <a:lnTo>
                  <a:pt x="6912" y="11240"/>
                </a:lnTo>
                <a:lnTo>
                  <a:pt x="7491" y="11200"/>
                </a:lnTo>
                <a:lnTo>
                  <a:pt x="8091" y="11144"/>
                </a:lnTo>
                <a:lnTo>
                  <a:pt x="8711" y="11074"/>
                </a:lnTo>
                <a:lnTo>
                  <a:pt x="9351" y="10989"/>
                </a:lnTo>
                <a:lnTo>
                  <a:pt x="10009" y="10888"/>
                </a:lnTo>
                <a:lnTo>
                  <a:pt x="10688" y="10772"/>
                </a:lnTo>
                <a:lnTo>
                  <a:pt x="11383" y="10639"/>
                </a:lnTo>
                <a:lnTo>
                  <a:pt x="12098" y="10491"/>
                </a:lnTo>
                <a:lnTo>
                  <a:pt x="12830" y="10325"/>
                </a:lnTo>
                <a:lnTo>
                  <a:pt x="12869" y="10318"/>
                </a:lnTo>
                <a:lnTo>
                  <a:pt x="12978" y="10294"/>
                </a:lnTo>
                <a:lnTo>
                  <a:pt x="13056" y="10276"/>
                </a:lnTo>
                <a:lnTo>
                  <a:pt x="13147" y="10252"/>
                </a:lnTo>
                <a:lnTo>
                  <a:pt x="13250" y="10224"/>
                </a:lnTo>
                <a:lnTo>
                  <a:pt x="13365" y="10191"/>
                </a:lnTo>
                <a:lnTo>
                  <a:pt x="13490" y="10153"/>
                </a:lnTo>
                <a:lnTo>
                  <a:pt x="13623" y="10110"/>
                </a:lnTo>
                <a:lnTo>
                  <a:pt x="13764" y="10061"/>
                </a:lnTo>
                <a:lnTo>
                  <a:pt x="13910" y="10006"/>
                </a:lnTo>
                <a:lnTo>
                  <a:pt x="14063" y="9945"/>
                </a:lnTo>
                <a:lnTo>
                  <a:pt x="14217" y="9879"/>
                </a:lnTo>
                <a:lnTo>
                  <a:pt x="14374" y="9805"/>
                </a:lnTo>
                <a:lnTo>
                  <a:pt x="14532" y="9725"/>
                </a:lnTo>
                <a:lnTo>
                  <a:pt x="14690" y="9639"/>
                </a:lnTo>
                <a:lnTo>
                  <a:pt x="14845" y="9546"/>
                </a:lnTo>
                <a:lnTo>
                  <a:pt x="14997" y="9446"/>
                </a:lnTo>
                <a:lnTo>
                  <a:pt x="15146" y="9338"/>
                </a:lnTo>
                <a:lnTo>
                  <a:pt x="15288" y="9223"/>
                </a:lnTo>
                <a:lnTo>
                  <a:pt x="15424" y="9100"/>
                </a:lnTo>
                <a:lnTo>
                  <a:pt x="15552" y="8970"/>
                </a:lnTo>
                <a:lnTo>
                  <a:pt x="15670" y="8831"/>
                </a:lnTo>
                <a:lnTo>
                  <a:pt x="15778" y="8685"/>
                </a:lnTo>
                <a:lnTo>
                  <a:pt x="15874" y="8530"/>
                </a:lnTo>
                <a:lnTo>
                  <a:pt x="15957" y="8366"/>
                </a:lnTo>
                <a:lnTo>
                  <a:pt x="16024" y="8193"/>
                </a:lnTo>
                <a:lnTo>
                  <a:pt x="16076" y="8012"/>
                </a:lnTo>
                <a:lnTo>
                  <a:pt x="16111" y="7822"/>
                </a:lnTo>
                <a:lnTo>
                  <a:pt x="16127" y="7622"/>
                </a:lnTo>
                <a:lnTo>
                  <a:pt x="16123" y="7412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 449"/>
          <p:cNvSpPr>
            <a:spLocks noEditPoints="1"/>
          </p:cNvSpPr>
          <p:nvPr/>
        </p:nvSpPr>
        <p:spPr bwMode="auto">
          <a:xfrm>
            <a:off x="433338" y="4367960"/>
            <a:ext cx="412750" cy="516058"/>
          </a:xfrm>
          <a:custGeom>
            <a:avLst/>
            <a:gdLst>
              <a:gd name="T0" fmla="*/ 10071 w 12851"/>
              <a:gd name="T1" fmla="*/ 13998 h 16128"/>
              <a:gd name="T2" fmla="*/ 6585 w 12851"/>
              <a:gd name="T3" fmla="*/ 14102 h 16128"/>
              <a:gd name="T4" fmla="*/ 3240 w 12851"/>
              <a:gd name="T5" fmla="*/ 14019 h 16128"/>
              <a:gd name="T6" fmla="*/ 1993 w 12851"/>
              <a:gd name="T7" fmla="*/ 13451 h 16128"/>
              <a:gd name="T8" fmla="*/ 1504 w 12851"/>
              <a:gd name="T9" fmla="*/ 10294 h 16128"/>
              <a:gd name="T10" fmla="*/ 1160 w 12851"/>
              <a:gd name="T11" fmla="*/ 6036 h 16128"/>
              <a:gd name="T12" fmla="*/ 1085 w 12851"/>
              <a:gd name="T13" fmla="*/ 3225 h 16128"/>
              <a:gd name="T14" fmla="*/ 2432 w 12851"/>
              <a:gd name="T15" fmla="*/ 2694 h 16128"/>
              <a:gd name="T16" fmla="*/ 6222 w 12851"/>
              <a:gd name="T17" fmla="*/ 2074 h 16128"/>
              <a:gd name="T18" fmla="*/ 10073 w 12851"/>
              <a:gd name="T19" fmla="*/ 1670 h 16128"/>
              <a:gd name="T20" fmla="*/ 11603 w 12851"/>
              <a:gd name="T21" fmla="*/ 2001 h 16128"/>
              <a:gd name="T22" fmla="*/ 11780 w 12851"/>
              <a:gd name="T23" fmla="*/ 5253 h 16128"/>
              <a:gd name="T24" fmla="*/ 11727 w 12851"/>
              <a:gd name="T25" fmla="*/ 10040 h 16128"/>
              <a:gd name="T26" fmla="*/ 11573 w 12851"/>
              <a:gd name="T27" fmla="*/ 13473 h 16128"/>
              <a:gd name="T28" fmla="*/ 6605 w 12851"/>
              <a:gd name="T29" fmla="*/ 15743 h 16128"/>
              <a:gd name="T30" fmla="*/ 6261 w 12851"/>
              <a:gd name="T31" fmla="*/ 15793 h 16128"/>
              <a:gd name="T32" fmla="*/ 5950 w 12851"/>
              <a:gd name="T33" fmla="*/ 15707 h 16128"/>
              <a:gd name="T34" fmla="*/ 5721 w 12851"/>
              <a:gd name="T35" fmla="*/ 15491 h 16128"/>
              <a:gd name="T36" fmla="*/ 5631 w 12851"/>
              <a:gd name="T37" fmla="*/ 15191 h 16128"/>
              <a:gd name="T38" fmla="*/ 5693 w 12851"/>
              <a:gd name="T39" fmla="*/ 14874 h 16128"/>
              <a:gd name="T40" fmla="*/ 5892 w 12851"/>
              <a:gd name="T41" fmla="*/ 14590 h 16128"/>
              <a:gd name="T42" fmla="*/ 6206 w 12851"/>
              <a:gd name="T43" fmla="*/ 14387 h 16128"/>
              <a:gd name="T44" fmla="*/ 6552 w 12851"/>
              <a:gd name="T45" fmla="*/ 14321 h 16128"/>
              <a:gd name="T46" fmla="*/ 6869 w 12851"/>
              <a:gd name="T47" fmla="*/ 14393 h 16128"/>
              <a:gd name="T48" fmla="*/ 7109 w 12851"/>
              <a:gd name="T49" fmla="*/ 14595 h 16128"/>
              <a:gd name="T50" fmla="*/ 7217 w 12851"/>
              <a:gd name="T51" fmla="*/ 14889 h 16128"/>
              <a:gd name="T52" fmla="*/ 7171 w 12851"/>
              <a:gd name="T53" fmla="*/ 15206 h 16128"/>
              <a:gd name="T54" fmla="*/ 6986 w 12851"/>
              <a:gd name="T55" fmla="*/ 15496 h 16128"/>
              <a:gd name="T56" fmla="*/ 6279 w 12851"/>
              <a:gd name="T57" fmla="*/ 1064 h 16128"/>
              <a:gd name="T58" fmla="*/ 6417 w 12851"/>
              <a:gd name="T59" fmla="*/ 998 h 16128"/>
              <a:gd name="T60" fmla="*/ 6555 w 12851"/>
              <a:gd name="T61" fmla="*/ 989 h 16128"/>
              <a:gd name="T62" fmla="*/ 6670 w 12851"/>
              <a:gd name="T63" fmla="*/ 1037 h 16128"/>
              <a:gd name="T64" fmla="*/ 6739 w 12851"/>
              <a:gd name="T65" fmla="*/ 1139 h 16128"/>
              <a:gd name="T66" fmla="*/ 6746 w 12851"/>
              <a:gd name="T67" fmla="*/ 1267 h 16128"/>
              <a:gd name="T68" fmla="*/ 6693 w 12851"/>
              <a:gd name="T69" fmla="*/ 1399 h 16128"/>
              <a:gd name="T70" fmla="*/ 6586 w 12851"/>
              <a:gd name="T71" fmla="*/ 1516 h 16128"/>
              <a:gd name="T72" fmla="*/ 6448 w 12851"/>
              <a:gd name="T73" fmla="*/ 1589 h 16128"/>
              <a:gd name="T74" fmla="*/ 6309 w 12851"/>
              <a:gd name="T75" fmla="*/ 1605 h 16128"/>
              <a:gd name="T76" fmla="*/ 6190 w 12851"/>
              <a:gd name="T77" fmla="*/ 1562 h 16128"/>
              <a:gd name="T78" fmla="*/ 6115 w 12851"/>
              <a:gd name="T79" fmla="*/ 1466 h 16128"/>
              <a:gd name="T80" fmla="*/ 6101 w 12851"/>
              <a:gd name="T81" fmla="*/ 1340 h 16128"/>
              <a:gd name="T82" fmla="*/ 6149 w 12851"/>
              <a:gd name="T83" fmla="*/ 1207 h 16128"/>
              <a:gd name="T84" fmla="*/ 6251 w 12851"/>
              <a:gd name="T85" fmla="*/ 1087 h 16128"/>
              <a:gd name="T86" fmla="*/ 10415 w 12851"/>
              <a:gd name="T87" fmla="*/ 46 h 16128"/>
              <a:gd name="T88" fmla="*/ 5632 w 12851"/>
              <a:gd name="T89" fmla="*/ 586 h 16128"/>
              <a:gd name="T90" fmla="*/ 1254 w 12851"/>
              <a:gd name="T91" fmla="*/ 1325 h 16128"/>
              <a:gd name="T92" fmla="*/ 4 w 12851"/>
              <a:gd name="T93" fmla="*/ 2107 h 16128"/>
              <a:gd name="T94" fmla="*/ 125 w 12851"/>
              <a:gd name="T95" fmla="*/ 6172 h 16128"/>
              <a:gd name="T96" fmla="*/ 528 w 12851"/>
              <a:gd name="T97" fmla="*/ 11773 h 16128"/>
              <a:gd name="T98" fmla="*/ 1071 w 12851"/>
              <a:gd name="T99" fmla="*/ 15540 h 16128"/>
              <a:gd name="T100" fmla="*/ 2837 w 12851"/>
              <a:gd name="T101" fmla="*/ 16052 h 16128"/>
              <a:gd name="T102" fmla="*/ 7058 w 12851"/>
              <a:gd name="T103" fmla="*/ 16121 h 16128"/>
              <a:gd name="T104" fmla="*/ 11167 w 12851"/>
              <a:gd name="T105" fmla="*/ 15980 h 16128"/>
              <a:gd name="T106" fmla="*/ 12600 w 12851"/>
              <a:gd name="T107" fmla="*/ 15569 h 16128"/>
              <a:gd name="T108" fmla="*/ 12773 w 12851"/>
              <a:gd name="T109" fmla="*/ 11528 h 16128"/>
              <a:gd name="T110" fmla="*/ 12850 w 12851"/>
              <a:gd name="T111" fmla="*/ 5306 h 16128"/>
              <a:gd name="T112" fmla="*/ 12691 w 12851"/>
              <a:gd name="T113" fmla="*/ 681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51" h="16128">
                <a:moveTo>
                  <a:pt x="11520" y="13818"/>
                </a:moveTo>
                <a:lnTo>
                  <a:pt x="11480" y="13843"/>
                </a:lnTo>
                <a:lnTo>
                  <a:pt x="11393" y="13867"/>
                </a:lnTo>
                <a:lnTo>
                  <a:pt x="11263" y="13891"/>
                </a:lnTo>
                <a:lnTo>
                  <a:pt x="11093" y="13914"/>
                </a:lnTo>
                <a:lnTo>
                  <a:pt x="10887" y="13937"/>
                </a:lnTo>
                <a:lnTo>
                  <a:pt x="10644" y="13958"/>
                </a:lnTo>
                <a:lnTo>
                  <a:pt x="10372" y="13979"/>
                </a:lnTo>
                <a:lnTo>
                  <a:pt x="10071" y="13998"/>
                </a:lnTo>
                <a:lnTo>
                  <a:pt x="9745" y="14016"/>
                </a:lnTo>
                <a:lnTo>
                  <a:pt x="9396" y="14032"/>
                </a:lnTo>
                <a:lnTo>
                  <a:pt x="9028" y="14048"/>
                </a:lnTo>
                <a:lnTo>
                  <a:pt x="8644" y="14062"/>
                </a:lnTo>
                <a:lnTo>
                  <a:pt x="8247" y="14074"/>
                </a:lnTo>
                <a:lnTo>
                  <a:pt x="7840" y="14084"/>
                </a:lnTo>
                <a:lnTo>
                  <a:pt x="7425" y="14092"/>
                </a:lnTo>
                <a:lnTo>
                  <a:pt x="7006" y="14098"/>
                </a:lnTo>
                <a:lnTo>
                  <a:pt x="6585" y="14102"/>
                </a:lnTo>
                <a:lnTo>
                  <a:pt x="6167" y="14103"/>
                </a:lnTo>
                <a:lnTo>
                  <a:pt x="5753" y="14102"/>
                </a:lnTo>
                <a:lnTo>
                  <a:pt x="5346" y="14099"/>
                </a:lnTo>
                <a:lnTo>
                  <a:pt x="4952" y="14093"/>
                </a:lnTo>
                <a:lnTo>
                  <a:pt x="4570" y="14084"/>
                </a:lnTo>
                <a:lnTo>
                  <a:pt x="4205" y="14073"/>
                </a:lnTo>
                <a:lnTo>
                  <a:pt x="3859" y="14058"/>
                </a:lnTo>
                <a:lnTo>
                  <a:pt x="3536" y="14039"/>
                </a:lnTo>
                <a:lnTo>
                  <a:pt x="3240" y="14019"/>
                </a:lnTo>
                <a:lnTo>
                  <a:pt x="2971" y="13994"/>
                </a:lnTo>
                <a:lnTo>
                  <a:pt x="2735" y="13967"/>
                </a:lnTo>
                <a:lnTo>
                  <a:pt x="2533" y="13935"/>
                </a:lnTo>
                <a:lnTo>
                  <a:pt x="2368" y="13900"/>
                </a:lnTo>
                <a:lnTo>
                  <a:pt x="2245" y="13861"/>
                </a:lnTo>
                <a:lnTo>
                  <a:pt x="2164" y="13818"/>
                </a:lnTo>
                <a:lnTo>
                  <a:pt x="2108" y="13746"/>
                </a:lnTo>
                <a:lnTo>
                  <a:pt x="2050" y="13623"/>
                </a:lnTo>
                <a:lnTo>
                  <a:pt x="1993" y="13451"/>
                </a:lnTo>
                <a:lnTo>
                  <a:pt x="1935" y="13234"/>
                </a:lnTo>
                <a:lnTo>
                  <a:pt x="1879" y="12975"/>
                </a:lnTo>
                <a:lnTo>
                  <a:pt x="1822" y="12678"/>
                </a:lnTo>
                <a:lnTo>
                  <a:pt x="1766" y="12347"/>
                </a:lnTo>
                <a:lnTo>
                  <a:pt x="1711" y="11984"/>
                </a:lnTo>
                <a:lnTo>
                  <a:pt x="1658" y="11594"/>
                </a:lnTo>
                <a:lnTo>
                  <a:pt x="1605" y="11181"/>
                </a:lnTo>
                <a:lnTo>
                  <a:pt x="1554" y="10745"/>
                </a:lnTo>
                <a:lnTo>
                  <a:pt x="1504" y="10294"/>
                </a:lnTo>
                <a:lnTo>
                  <a:pt x="1457" y="9829"/>
                </a:lnTo>
                <a:lnTo>
                  <a:pt x="1411" y="9353"/>
                </a:lnTo>
                <a:lnTo>
                  <a:pt x="1367" y="8871"/>
                </a:lnTo>
                <a:lnTo>
                  <a:pt x="1325" y="8387"/>
                </a:lnTo>
                <a:lnTo>
                  <a:pt x="1287" y="7902"/>
                </a:lnTo>
                <a:lnTo>
                  <a:pt x="1251" y="7421"/>
                </a:lnTo>
                <a:lnTo>
                  <a:pt x="1217" y="6947"/>
                </a:lnTo>
                <a:lnTo>
                  <a:pt x="1187" y="6484"/>
                </a:lnTo>
                <a:lnTo>
                  <a:pt x="1160" y="6036"/>
                </a:lnTo>
                <a:lnTo>
                  <a:pt x="1136" y="5605"/>
                </a:lnTo>
                <a:lnTo>
                  <a:pt x="1116" y="5197"/>
                </a:lnTo>
                <a:lnTo>
                  <a:pt x="1098" y="4812"/>
                </a:lnTo>
                <a:lnTo>
                  <a:pt x="1085" y="4456"/>
                </a:lnTo>
                <a:lnTo>
                  <a:pt x="1077" y="4133"/>
                </a:lnTo>
                <a:lnTo>
                  <a:pt x="1072" y="3844"/>
                </a:lnTo>
                <a:lnTo>
                  <a:pt x="1072" y="3595"/>
                </a:lnTo>
                <a:lnTo>
                  <a:pt x="1076" y="3387"/>
                </a:lnTo>
                <a:lnTo>
                  <a:pt x="1085" y="3225"/>
                </a:lnTo>
                <a:lnTo>
                  <a:pt x="1099" y="3112"/>
                </a:lnTo>
                <a:lnTo>
                  <a:pt x="1119" y="3052"/>
                </a:lnTo>
                <a:lnTo>
                  <a:pt x="1168" y="3017"/>
                </a:lnTo>
                <a:lnTo>
                  <a:pt x="1269" y="2975"/>
                </a:lnTo>
                <a:lnTo>
                  <a:pt x="1418" y="2927"/>
                </a:lnTo>
                <a:lnTo>
                  <a:pt x="1612" y="2875"/>
                </a:lnTo>
                <a:lnTo>
                  <a:pt x="1848" y="2818"/>
                </a:lnTo>
                <a:lnTo>
                  <a:pt x="2123" y="2758"/>
                </a:lnTo>
                <a:lnTo>
                  <a:pt x="2432" y="2694"/>
                </a:lnTo>
                <a:lnTo>
                  <a:pt x="2773" y="2628"/>
                </a:lnTo>
                <a:lnTo>
                  <a:pt x="3142" y="2559"/>
                </a:lnTo>
                <a:lnTo>
                  <a:pt x="3535" y="2490"/>
                </a:lnTo>
                <a:lnTo>
                  <a:pt x="3949" y="2419"/>
                </a:lnTo>
                <a:lnTo>
                  <a:pt x="4382" y="2349"/>
                </a:lnTo>
                <a:lnTo>
                  <a:pt x="4828" y="2278"/>
                </a:lnTo>
                <a:lnTo>
                  <a:pt x="5287" y="2209"/>
                </a:lnTo>
                <a:lnTo>
                  <a:pt x="5752" y="2140"/>
                </a:lnTo>
                <a:lnTo>
                  <a:pt x="6222" y="2074"/>
                </a:lnTo>
                <a:lnTo>
                  <a:pt x="6692" y="2011"/>
                </a:lnTo>
                <a:lnTo>
                  <a:pt x="7159" y="1951"/>
                </a:lnTo>
                <a:lnTo>
                  <a:pt x="7622" y="1895"/>
                </a:lnTo>
                <a:lnTo>
                  <a:pt x="8074" y="1844"/>
                </a:lnTo>
                <a:lnTo>
                  <a:pt x="8513" y="1796"/>
                </a:lnTo>
                <a:lnTo>
                  <a:pt x="8936" y="1755"/>
                </a:lnTo>
                <a:lnTo>
                  <a:pt x="9339" y="1720"/>
                </a:lnTo>
                <a:lnTo>
                  <a:pt x="9720" y="1691"/>
                </a:lnTo>
                <a:lnTo>
                  <a:pt x="10073" y="1670"/>
                </a:lnTo>
                <a:lnTo>
                  <a:pt x="10397" y="1657"/>
                </a:lnTo>
                <a:lnTo>
                  <a:pt x="10688" y="1653"/>
                </a:lnTo>
                <a:lnTo>
                  <a:pt x="10941" y="1657"/>
                </a:lnTo>
                <a:lnTo>
                  <a:pt x="11155" y="1671"/>
                </a:lnTo>
                <a:lnTo>
                  <a:pt x="11325" y="1695"/>
                </a:lnTo>
                <a:lnTo>
                  <a:pt x="11448" y="1731"/>
                </a:lnTo>
                <a:lnTo>
                  <a:pt x="11520" y="1777"/>
                </a:lnTo>
                <a:lnTo>
                  <a:pt x="11564" y="1860"/>
                </a:lnTo>
                <a:lnTo>
                  <a:pt x="11603" y="2001"/>
                </a:lnTo>
                <a:lnTo>
                  <a:pt x="11639" y="2196"/>
                </a:lnTo>
                <a:lnTo>
                  <a:pt x="11669" y="2443"/>
                </a:lnTo>
                <a:lnTo>
                  <a:pt x="11696" y="2736"/>
                </a:lnTo>
                <a:lnTo>
                  <a:pt x="11718" y="3071"/>
                </a:lnTo>
                <a:lnTo>
                  <a:pt x="11738" y="3446"/>
                </a:lnTo>
                <a:lnTo>
                  <a:pt x="11753" y="3856"/>
                </a:lnTo>
                <a:lnTo>
                  <a:pt x="11765" y="4296"/>
                </a:lnTo>
                <a:lnTo>
                  <a:pt x="11774" y="4763"/>
                </a:lnTo>
                <a:lnTo>
                  <a:pt x="11780" y="5253"/>
                </a:lnTo>
                <a:lnTo>
                  <a:pt x="11783" y="5762"/>
                </a:lnTo>
                <a:lnTo>
                  <a:pt x="11784" y="6286"/>
                </a:lnTo>
                <a:lnTo>
                  <a:pt x="11782" y="6820"/>
                </a:lnTo>
                <a:lnTo>
                  <a:pt x="11777" y="7362"/>
                </a:lnTo>
                <a:lnTo>
                  <a:pt x="11771" y="7908"/>
                </a:lnTo>
                <a:lnTo>
                  <a:pt x="11763" y="8451"/>
                </a:lnTo>
                <a:lnTo>
                  <a:pt x="11752" y="8990"/>
                </a:lnTo>
                <a:lnTo>
                  <a:pt x="11741" y="9522"/>
                </a:lnTo>
                <a:lnTo>
                  <a:pt x="11727" y="10040"/>
                </a:lnTo>
                <a:lnTo>
                  <a:pt x="11712" y="10541"/>
                </a:lnTo>
                <a:lnTo>
                  <a:pt x="11697" y="11021"/>
                </a:lnTo>
                <a:lnTo>
                  <a:pt x="11680" y="11477"/>
                </a:lnTo>
                <a:lnTo>
                  <a:pt x="11663" y="11904"/>
                </a:lnTo>
                <a:lnTo>
                  <a:pt x="11646" y="12299"/>
                </a:lnTo>
                <a:lnTo>
                  <a:pt x="11627" y="12657"/>
                </a:lnTo>
                <a:lnTo>
                  <a:pt x="11609" y="12975"/>
                </a:lnTo>
                <a:lnTo>
                  <a:pt x="11591" y="13248"/>
                </a:lnTo>
                <a:lnTo>
                  <a:pt x="11573" y="13473"/>
                </a:lnTo>
                <a:lnTo>
                  <a:pt x="11555" y="13645"/>
                </a:lnTo>
                <a:lnTo>
                  <a:pt x="11538" y="13762"/>
                </a:lnTo>
                <a:lnTo>
                  <a:pt x="11520" y="13818"/>
                </a:lnTo>
                <a:close/>
                <a:moveTo>
                  <a:pt x="6793" y="15652"/>
                </a:moveTo>
                <a:lnTo>
                  <a:pt x="6757" y="15674"/>
                </a:lnTo>
                <a:lnTo>
                  <a:pt x="6719" y="15695"/>
                </a:lnTo>
                <a:lnTo>
                  <a:pt x="6682" y="15713"/>
                </a:lnTo>
                <a:lnTo>
                  <a:pt x="6644" y="15729"/>
                </a:lnTo>
                <a:lnTo>
                  <a:pt x="6605" y="15743"/>
                </a:lnTo>
                <a:lnTo>
                  <a:pt x="6567" y="15756"/>
                </a:lnTo>
                <a:lnTo>
                  <a:pt x="6528" y="15766"/>
                </a:lnTo>
                <a:lnTo>
                  <a:pt x="6490" y="15775"/>
                </a:lnTo>
                <a:lnTo>
                  <a:pt x="6452" y="15783"/>
                </a:lnTo>
                <a:lnTo>
                  <a:pt x="6413" y="15788"/>
                </a:lnTo>
                <a:lnTo>
                  <a:pt x="6375" y="15792"/>
                </a:lnTo>
                <a:lnTo>
                  <a:pt x="6337" y="15794"/>
                </a:lnTo>
                <a:lnTo>
                  <a:pt x="6298" y="15794"/>
                </a:lnTo>
                <a:lnTo>
                  <a:pt x="6261" y="15793"/>
                </a:lnTo>
                <a:lnTo>
                  <a:pt x="6224" y="15790"/>
                </a:lnTo>
                <a:lnTo>
                  <a:pt x="6187" y="15785"/>
                </a:lnTo>
                <a:lnTo>
                  <a:pt x="6151" y="15779"/>
                </a:lnTo>
                <a:lnTo>
                  <a:pt x="6116" y="15771"/>
                </a:lnTo>
                <a:lnTo>
                  <a:pt x="6081" y="15761"/>
                </a:lnTo>
                <a:lnTo>
                  <a:pt x="6047" y="15750"/>
                </a:lnTo>
                <a:lnTo>
                  <a:pt x="6014" y="15737"/>
                </a:lnTo>
                <a:lnTo>
                  <a:pt x="5981" y="15723"/>
                </a:lnTo>
                <a:lnTo>
                  <a:pt x="5950" y="15707"/>
                </a:lnTo>
                <a:lnTo>
                  <a:pt x="5920" y="15689"/>
                </a:lnTo>
                <a:lnTo>
                  <a:pt x="5890" y="15669"/>
                </a:lnTo>
                <a:lnTo>
                  <a:pt x="5862" y="15648"/>
                </a:lnTo>
                <a:lnTo>
                  <a:pt x="5835" y="15626"/>
                </a:lnTo>
                <a:lnTo>
                  <a:pt x="5810" y="15602"/>
                </a:lnTo>
                <a:lnTo>
                  <a:pt x="5785" y="15577"/>
                </a:lnTo>
                <a:lnTo>
                  <a:pt x="5762" y="15549"/>
                </a:lnTo>
                <a:lnTo>
                  <a:pt x="5741" y="15521"/>
                </a:lnTo>
                <a:lnTo>
                  <a:pt x="5721" y="15491"/>
                </a:lnTo>
                <a:lnTo>
                  <a:pt x="5703" y="15461"/>
                </a:lnTo>
                <a:lnTo>
                  <a:pt x="5687" y="15428"/>
                </a:lnTo>
                <a:lnTo>
                  <a:pt x="5672" y="15396"/>
                </a:lnTo>
                <a:lnTo>
                  <a:pt x="5661" y="15363"/>
                </a:lnTo>
                <a:lnTo>
                  <a:pt x="5651" y="15330"/>
                </a:lnTo>
                <a:lnTo>
                  <a:pt x="5643" y="15295"/>
                </a:lnTo>
                <a:lnTo>
                  <a:pt x="5637" y="15261"/>
                </a:lnTo>
                <a:lnTo>
                  <a:pt x="5633" y="15226"/>
                </a:lnTo>
                <a:lnTo>
                  <a:pt x="5631" y="15191"/>
                </a:lnTo>
                <a:lnTo>
                  <a:pt x="5630" y="15155"/>
                </a:lnTo>
                <a:lnTo>
                  <a:pt x="5632" y="15120"/>
                </a:lnTo>
                <a:lnTo>
                  <a:pt x="5635" y="15085"/>
                </a:lnTo>
                <a:lnTo>
                  <a:pt x="5640" y="15049"/>
                </a:lnTo>
                <a:lnTo>
                  <a:pt x="5647" y="15013"/>
                </a:lnTo>
                <a:lnTo>
                  <a:pt x="5656" y="14978"/>
                </a:lnTo>
                <a:lnTo>
                  <a:pt x="5666" y="14944"/>
                </a:lnTo>
                <a:lnTo>
                  <a:pt x="5679" y="14908"/>
                </a:lnTo>
                <a:lnTo>
                  <a:pt x="5693" y="14874"/>
                </a:lnTo>
                <a:lnTo>
                  <a:pt x="5709" y="14840"/>
                </a:lnTo>
                <a:lnTo>
                  <a:pt x="5726" y="14807"/>
                </a:lnTo>
                <a:lnTo>
                  <a:pt x="5745" y="14773"/>
                </a:lnTo>
                <a:lnTo>
                  <a:pt x="5765" y="14741"/>
                </a:lnTo>
                <a:lnTo>
                  <a:pt x="5787" y="14709"/>
                </a:lnTo>
                <a:lnTo>
                  <a:pt x="5812" y="14677"/>
                </a:lnTo>
                <a:lnTo>
                  <a:pt x="5837" y="14647"/>
                </a:lnTo>
                <a:lnTo>
                  <a:pt x="5864" y="14618"/>
                </a:lnTo>
                <a:lnTo>
                  <a:pt x="5892" y="14590"/>
                </a:lnTo>
                <a:lnTo>
                  <a:pt x="5923" y="14562"/>
                </a:lnTo>
                <a:lnTo>
                  <a:pt x="5954" y="14535"/>
                </a:lnTo>
                <a:lnTo>
                  <a:pt x="5986" y="14510"/>
                </a:lnTo>
                <a:lnTo>
                  <a:pt x="6021" y="14486"/>
                </a:lnTo>
                <a:lnTo>
                  <a:pt x="6057" y="14463"/>
                </a:lnTo>
                <a:lnTo>
                  <a:pt x="6093" y="14442"/>
                </a:lnTo>
                <a:lnTo>
                  <a:pt x="6131" y="14421"/>
                </a:lnTo>
                <a:lnTo>
                  <a:pt x="6168" y="14403"/>
                </a:lnTo>
                <a:lnTo>
                  <a:pt x="6206" y="14387"/>
                </a:lnTo>
                <a:lnTo>
                  <a:pt x="6245" y="14373"/>
                </a:lnTo>
                <a:lnTo>
                  <a:pt x="6283" y="14360"/>
                </a:lnTo>
                <a:lnTo>
                  <a:pt x="6322" y="14350"/>
                </a:lnTo>
                <a:lnTo>
                  <a:pt x="6360" y="14340"/>
                </a:lnTo>
                <a:lnTo>
                  <a:pt x="6398" y="14333"/>
                </a:lnTo>
                <a:lnTo>
                  <a:pt x="6438" y="14328"/>
                </a:lnTo>
                <a:lnTo>
                  <a:pt x="6476" y="14324"/>
                </a:lnTo>
                <a:lnTo>
                  <a:pt x="6513" y="14322"/>
                </a:lnTo>
                <a:lnTo>
                  <a:pt x="6552" y="14321"/>
                </a:lnTo>
                <a:lnTo>
                  <a:pt x="6589" y="14323"/>
                </a:lnTo>
                <a:lnTo>
                  <a:pt x="6626" y="14326"/>
                </a:lnTo>
                <a:lnTo>
                  <a:pt x="6663" y="14331"/>
                </a:lnTo>
                <a:lnTo>
                  <a:pt x="6699" y="14337"/>
                </a:lnTo>
                <a:lnTo>
                  <a:pt x="6734" y="14345"/>
                </a:lnTo>
                <a:lnTo>
                  <a:pt x="6770" y="14354"/>
                </a:lnTo>
                <a:lnTo>
                  <a:pt x="6803" y="14366"/>
                </a:lnTo>
                <a:lnTo>
                  <a:pt x="6836" y="14379"/>
                </a:lnTo>
                <a:lnTo>
                  <a:pt x="6869" y="14393"/>
                </a:lnTo>
                <a:lnTo>
                  <a:pt x="6900" y="14409"/>
                </a:lnTo>
                <a:lnTo>
                  <a:pt x="6930" y="14428"/>
                </a:lnTo>
                <a:lnTo>
                  <a:pt x="6960" y="14447"/>
                </a:lnTo>
                <a:lnTo>
                  <a:pt x="6988" y="14467"/>
                </a:lnTo>
                <a:lnTo>
                  <a:pt x="7015" y="14490"/>
                </a:lnTo>
                <a:lnTo>
                  <a:pt x="7040" y="14513"/>
                </a:lnTo>
                <a:lnTo>
                  <a:pt x="7065" y="14539"/>
                </a:lnTo>
                <a:lnTo>
                  <a:pt x="7088" y="14567"/>
                </a:lnTo>
                <a:lnTo>
                  <a:pt x="7109" y="14595"/>
                </a:lnTo>
                <a:lnTo>
                  <a:pt x="7129" y="14625"/>
                </a:lnTo>
                <a:lnTo>
                  <a:pt x="7147" y="14655"/>
                </a:lnTo>
                <a:lnTo>
                  <a:pt x="7163" y="14688"/>
                </a:lnTo>
                <a:lnTo>
                  <a:pt x="7177" y="14720"/>
                </a:lnTo>
                <a:lnTo>
                  <a:pt x="7189" y="14753"/>
                </a:lnTo>
                <a:lnTo>
                  <a:pt x="7199" y="14786"/>
                </a:lnTo>
                <a:lnTo>
                  <a:pt x="7207" y="14821"/>
                </a:lnTo>
                <a:lnTo>
                  <a:pt x="7213" y="14855"/>
                </a:lnTo>
                <a:lnTo>
                  <a:pt x="7217" y="14889"/>
                </a:lnTo>
                <a:lnTo>
                  <a:pt x="7219" y="14924"/>
                </a:lnTo>
                <a:lnTo>
                  <a:pt x="7220" y="14960"/>
                </a:lnTo>
                <a:lnTo>
                  <a:pt x="7218" y="14995"/>
                </a:lnTo>
                <a:lnTo>
                  <a:pt x="7215" y="15030"/>
                </a:lnTo>
                <a:lnTo>
                  <a:pt x="7210" y="15066"/>
                </a:lnTo>
                <a:lnTo>
                  <a:pt x="7203" y="15101"/>
                </a:lnTo>
                <a:lnTo>
                  <a:pt x="7194" y="15136"/>
                </a:lnTo>
                <a:lnTo>
                  <a:pt x="7184" y="15170"/>
                </a:lnTo>
                <a:lnTo>
                  <a:pt x="7171" y="15206"/>
                </a:lnTo>
                <a:lnTo>
                  <a:pt x="7156" y="15240"/>
                </a:lnTo>
                <a:lnTo>
                  <a:pt x="7141" y="15274"/>
                </a:lnTo>
                <a:lnTo>
                  <a:pt x="7124" y="15307"/>
                </a:lnTo>
                <a:lnTo>
                  <a:pt x="7105" y="15341"/>
                </a:lnTo>
                <a:lnTo>
                  <a:pt x="7085" y="15373"/>
                </a:lnTo>
                <a:lnTo>
                  <a:pt x="7061" y="15405"/>
                </a:lnTo>
                <a:lnTo>
                  <a:pt x="7038" y="15437"/>
                </a:lnTo>
                <a:lnTo>
                  <a:pt x="7013" y="15467"/>
                </a:lnTo>
                <a:lnTo>
                  <a:pt x="6986" y="15496"/>
                </a:lnTo>
                <a:lnTo>
                  <a:pt x="6958" y="15525"/>
                </a:lnTo>
                <a:lnTo>
                  <a:pt x="6927" y="15552"/>
                </a:lnTo>
                <a:lnTo>
                  <a:pt x="6896" y="15580"/>
                </a:lnTo>
                <a:lnTo>
                  <a:pt x="6863" y="15605"/>
                </a:lnTo>
                <a:lnTo>
                  <a:pt x="6828" y="15629"/>
                </a:lnTo>
                <a:lnTo>
                  <a:pt x="6793" y="15652"/>
                </a:lnTo>
                <a:close/>
                <a:moveTo>
                  <a:pt x="6251" y="1087"/>
                </a:moveTo>
                <a:lnTo>
                  <a:pt x="6265" y="1076"/>
                </a:lnTo>
                <a:lnTo>
                  <a:pt x="6279" y="1064"/>
                </a:lnTo>
                <a:lnTo>
                  <a:pt x="6294" y="1054"/>
                </a:lnTo>
                <a:lnTo>
                  <a:pt x="6309" y="1045"/>
                </a:lnTo>
                <a:lnTo>
                  <a:pt x="6325" y="1036"/>
                </a:lnTo>
                <a:lnTo>
                  <a:pt x="6340" y="1028"/>
                </a:lnTo>
                <a:lnTo>
                  <a:pt x="6355" y="1021"/>
                </a:lnTo>
                <a:lnTo>
                  <a:pt x="6371" y="1014"/>
                </a:lnTo>
                <a:lnTo>
                  <a:pt x="6386" y="1008"/>
                </a:lnTo>
                <a:lnTo>
                  <a:pt x="6402" y="1003"/>
                </a:lnTo>
                <a:lnTo>
                  <a:pt x="6417" y="998"/>
                </a:lnTo>
                <a:lnTo>
                  <a:pt x="6434" y="994"/>
                </a:lnTo>
                <a:lnTo>
                  <a:pt x="6449" y="991"/>
                </a:lnTo>
                <a:lnTo>
                  <a:pt x="6465" y="989"/>
                </a:lnTo>
                <a:lnTo>
                  <a:pt x="6480" y="987"/>
                </a:lnTo>
                <a:lnTo>
                  <a:pt x="6495" y="986"/>
                </a:lnTo>
                <a:lnTo>
                  <a:pt x="6510" y="986"/>
                </a:lnTo>
                <a:lnTo>
                  <a:pt x="6525" y="986"/>
                </a:lnTo>
                <a:lnTo>
                  <a:pt x="6541" y="987"/>
                </a:lnTo>
                <a:lnTo>
                  <a:pt x="6555" y="989"/>
                </a:lnTo>
                <a:lnTo>
                  <a:pt x="6569" y="991"/>
                </a:lnTo>
                <a:lnTo>
                  <a:pt x="6583" y="995"/>
                </a:lnTo>
                <a:lnTo>
                  <a:pt x="6597" y="998"/>
                </a:lnTo>
                <a:lnTo>
                  <a:pt x="6610" y="1003"/>
                </a:lnTo>
                <a:lnTo>
                  <a:pt x="6623" y="1009"/>
                </a:lnTo>
                <a:lnTo>
                  <a:pt x="6635" y="1014"/>
                </a:lnTo>
                <a:lnTo>
                  <a:pt x="6648" y="1021"/>
                </a:lnTo>
                <a:lnTo>
                  <a:pt x="6659" y="1029"/>
                </a:lnTo>
                <a:lnTo>
                  <a:pt x="6670" y="1037"/>
                </a:lnTo>
                <a:lnTo>
                  <a:pt x="6681" y="1046"/>
                </a:lnTo>
                <a:lnTo>
                  <a:pt x="6691" y="1056"/>
                </a:lnTo>
                <a:lnTo>
                  <a:pt x="6700" y="1066"/>
                </a:lnTo>
                <a:lnTo>
                  <a:pt x="6708" y="1078"/>
                </a:lnTo>
                <a:lnTo>
                  <a:pt x="6716" y="1089"/>
                </a:lnTo>
                <a:lnTo>
                  <a:pt x="6723" y="1101"/>
                </a:lnTo>
                <a:lnTo>
                  <a:pt x="6729" y="1114"/>
                </a:lnTo>
                <a:lnTo>
                  <a:pt x="6734" y="1126"/>
                </a:lnTo>
                <a:lnTo>
                  <a:pt x="6739" y="1139"/>
                </a:lnTo>
                <a:lnTo>
                  <a:pt x="6743" y="1152"/>
                </a:lnTo>
                <a:lnTo>
                  <a:pt x="6747" y="1166"/>
                </a:lnTo>
                <a:lnTo>
                  <a:pt x="6749" y="1180"/>
                </a:lnTo>
                <a:lnTo>
                  <a:pt x="6750" y="1194"/>
                </a:lnTo>
                <a:lnTo>
                  <a:pt x="6751" y="1209"/>
                </a:lnTo>
                <a:lnTo>
                  <a:pt x="6751" y="1223"/>
                </a:lnTo>
                <a:lnTo>
                  <a:pt x="6750" y="1238"/>
                </a:lnTo>
                <a:lnTo>
                  <a:pt x="6749" y="1252"/>
                </a:lnTo>
                <a:lnTo>
                  <a:pt x="6746" y="1267"/>
                </a:lnTo>
                <a:lnTo>
                  <a:pt x="6742" y="1282"/>
                </a:lnTo>
                <a:lnTo>
                  <a:pt x="6738" y="1297"/>
                </a:lnTo>
                <a:lnTo>
                  <a:pt x="6734" y="1311"/>
                </a:lnTo>
                <a:lnTo>
                  <a:pt x="6729" y="1327"/>
                </a:lnTo>
                <a:lnTo>
                  <a:pt x="6723" y="1342"/>
                </a:lnTo>
                <a:lnTo>
                  <a:pt x="6716" y="1356"/>
                </a:lnTo>
                <a:lnTo>
                  <a:pt x="6709" y="1371"/>
                </a:lnTo>
                <a:lnTo>
                  <a:pt x="6701" y="1385"/>
                </a:lnTo>
                <a:lnTo>
                  <a:pt x="6693" y="1399"/>
                </a:lnTo>
                <a:lnTo>
                  <a:pt x="6684" y="1413"/>
                </a:lnTo>
                <a:lnTo>
                  <a:pt x="6674" y="1427"/>
                </a:lnTo>
                <a:lnTo>
                  <a:pt x="6663" y="1441"/>
                </a:lnTo>
                <a:lnTo>
                  <a:pt x="6652" y="1455"/>
                </a:lnTo>
                <a:lnTo>
                  <a:pt x="6640" y="1468"/>
                </a:lnTo>
                <a:lnTo>
                  <a:pt x="6627" y="1481"/>
                </a:lnTo>
                <a:lnTo>
                  <a:pt x="6614" y="1493"/>
                </a:lnTo>
                <a:lnTo>
                  <a:pt x="6600" y="1505"/>
                </a:lnTo>
                <a:lnTo>
                  <a:pt x="6586" y="1516"/>
                </a:lnTo>
                <a:lnTo>
                  <a:pt x="6571" y="1527"/>
                </a:lnTo>
                <a:lnTo>
                  <a:pt x="6556" y="1537"/>
                </a:lnTo>
                <a:lnTo>
                  <a:pt x="6541" y="1547"/>
                </a:lnTo>
                <a:lnTo>
                  <a:pt x="6525" y="1555"/>
                </a:lnTo>
                <a:lnTo>
                  <a:pt x="6510" y="1563"/>
                </a:lnTo>
                <a:lnTo>
                  <a:pt x="6495" y="1571"/>
                </a:lnTo>
                <a:lnTo>
                  <a:pt x="6479" y="1578"/>
                </a:lnTo>
                <a:lnTo>
                  <a:pt x="6464" y="1584"/>
                </a:lnTo>
                <a:lnTo>
                  <a:pt x="6448" y="1589"/>
                </a:lnTo>
                <a:lnTo>
                  <a:pt x="6432" y="1594"/>
                </a:lnTo>
                <a:lnTo>
                  <a:pt x="6416" y="1598"/>
                </a:lnTo>
                <a:lnTo>
                  <a:pt x="6400" y="1601"/>
                </a:lnTo>
                <a:lnTo>
                  <a:pt x="6385" y="1603"/>
                </a:lnTo>
                <a:lnTo>
                  <a:pt x="6370" y="1605"/>
                </a:lnTo>
                <a:lnTo>
                  <a:pt x="6354" y="1606"/>
                </a:lnTo>
                <a:lnTo>
                  <a:pt x="6339" y="1606"/>
                </a:lnTo>
                <a:lnTo>
                  <a:pt x="6324" y="1606"/>
                </a:lnTo>
                <a:lnTo>
                  <a:pt x="6309" y="1605"/>
                </a:lnTo>
                <a:lnTo>
                  <a:pt x="6294" y="1603"/>
                </a:lnTo>
                <a:lnTo>
                  <a:pt x="6280" y="1601"/>
                </a:lnTo>
                <a:lnTo>
                  <a:pt x="6266" y="1598"/>
                </a:lnTo>
                <a:lnTo>
                  <a:pt x="6253" y="1594"/>
                </a:lnTo>
                <a:lnTo>
                  <a:pt x="6240" y="1589"/>
                </a:lnTo>
                <a:lnTo>
                  <a:pt x="6227" y="1584"/>
                </a:lnTo>
                <a:lnTo>
                  <a:pt x="6215" y="1578"/>
                </a:lnTo>
                <a:lnTo>
                  <a:pt x="6202" y="1570"/>
                </a:lnTo>
                <a:lnTo>
                  <a:pt x="6190" y="1562"/>
                </a:lnTo>
                <a:lnTo>
                  <a:pt x="6179" y="1554"/>
                </a:lnTo>
                <a:lnTo>
                  <a:pt x="6169" y="1545"/>
                </a:lnTo>
                <a:lnTo>
                  <a:pt x="6159" y="1536"/>
                </a:lnTo>
                <a:lnTo>
                  <a:pt x="6150" y="1525"/>
                </a:lnTo>
                <a:lnTo>
                  <a:pt x="6141" y="1514"/>
                </a:lnTo>
                <a:lnTo>
                  <a:pt x="6134" y="1503"/>
                </a:lnTo>
                <a:lnTo>
                  <a:pt x="6127" y="1491"/>
                </a:lnTo>
                <a:lnTo>
                  <a:pt x="6121" y="1479"/>
                </a:lnTo>
                <a:lnTo>
                  <a:pt x="6115" y="1466"/>
                </a:lnTo>
                <a:lnTo>
                  <a:pt x="6111" y="1453"/>
                </a:lnTo>
                <a:lnTo>
                  <a:pt x="6107" y="1439"/>
                </a:lnTo>
                <a:lnTo>
                  <a:pt x="6103" y="1425"/>
                </a:lnTo>
                <a:lnTo>
                  <a:pt x="6101" y="1411"/>
                </a:lnTo>
                <a:lnTo>
                  <a:pt x="6099" y="1397"/>
                </a:lnTo>
                <a:lnTo>
                  <a:pt x="6099" y="1383"/>
                </a:lnTo>
                <a:lnTo>
                  <a:pt x="6099" y="1369"/>
                </a:lnTo>
                <a:lnTo>
                  <a:pt x="6100" y="1354"/>
                </a:lnTo>
                <a:lnTo>
                  <a:pt x="6101" y="1340"/>
                </a:lnTo>
                <a:lnTo>
                  <a:pt x="6104" y="1325"/>
                </a:lnTo>
                <a:lnTo>
                  <a:pt x="6108" y="1309"/>
                </a:lnTo>
                <a:lnTo>
                  <a:pt x="6111" y="1295"/>
                </a:lnTo>
                <a:lnTo>
                  <a:pt x="6116" y="1280"/>
                </a:lnTo>
                <a:lnTo>
                  <a:pt x="6121" y="1265"/>
                </a:lnTo>
                <a:lnTo>
                  <a:pt x="6127" y="1250"/>
                </a:lnTo>
                <a:lnTo>
                  <a:pt x="6133" y="1236"/>
                </a:lnTo>
                <a:lnTo>
                  <a:pt x="6141" y="1221"/>
                </a:lnTo>
                <a:lnTo>
                  <a:pt x="6149" y="1207"/>
                </a:lnTo>
                <a:lnTo>
                  <a:pt x="6157" y="1192"/>
                </a:lnTo>
                <a:lnTo>
                  <a:pt x="6166" y="1178"/>
                </a:lnTo>
                <a:lnTo>
                  <a:pt x="6176" y="1164"/>
                </a:lnTo>
                <a:lnTo>
                  <a:pt x="6187" y="1150"/>
                </a:lnTo>
                <a:lnTo>
                  <a:pt x="6198" y="1137"/>
                </a:lnTo>
                <a:lnTo>
                  <a:pt x="6210" y="1124"/>
                </a:lnTo>
                <a:lnTo>
                  <a:pt x="6224" y="1111"/>
                </a:lnTo>
                <a:lnTo>
                  <a:pt x="6237" y="1099"/>
                </a:lnTo>
                <a:lnTo>
                  <a:pt x="6251" y="1087"/>
                </a:lnTo>
                <a:close/>
                <a:moveTo>
                  <a:pt x="12562" y="149"/>
                </a:moveTo>
                <a:lnTo>
                  <a:pt x="12480" y="94"/>
                </a:lnTo>
                <a:lnTo>
                  <a:pt x="12335" y="51"/>
                </a:lnTo>
                <a:lnTo>
                  <a:pt x="12134" y="22"/>
                </a:lnTo>
                <a:lnTo>
                  <a:pt x="11880" y="5"/>
                </a:lnTo>
                <a:lnTo>
                  <a:pt x="11576" y="0"/>
                </a:lnTo>
                <a:lnTo>
                  <a:pt x="11229" y="6"/>
                </a:lnTo>
                <a:lnTo>
                  <a:pt x="10840" y="21"/>
                </a:lnTo>
                <a:lnTo>
                  <a:pt x="10415" y="46"/>
                </a:lnTo>
                <a:lnTo>
                  <a:pt x="9958" y="81"/>
                </a:lnTo>
                <a:lnTo>
                  <a:pt x="9472" y="123"/>
                </a:lnTo>
                <a:lnTo>
                  <a:pt x="8962" y="172"/>
                </a:lnTo>
                <a:lnTo>
                  <a:pt x="8432" y="229"/>
                </a:lnTo>
                <a:lnTo>
                  <a:pt x="7887" y="291"/>
                </a:lnTo>
                <a:lnTo>
                  <a:pt x="7331" y="359"/>
                </a:lnTo>
                <a:lnTo>
                  <a:pt x="6767" y="430"/>
                </a:lnTo>
                <a:lnTo>
                  <a:pt x="6199" y="506"/>
                </a:lnTo>
                <a:lnTo>
                  <a:pt x="5632" y="586"/>
                </a:lnTo>
                <a:lnTo>
                  <a:pt x="5071" y="667"/>
                </a:lnTo>
                <a:lnTo>
                  <a:pt x="4518" y="750"/>
                </a:lnTo>
                <a:lnTo>
                  <a:pt x="3978" y="835"/>
                </a:lnTo>
                <a:lnTo>
                  <a:pt x="3457" y="919"/>
                </a:lnTo>
                <a:lnTo>
                  <a:pt x="2956" y="1004"/>
                </a:lnTo>
                <a:lnTo>
                  <a:pt x="2481" y="1088"/>
                </a:lnTo>
                <a:lnTo>
                  <a:pt x="2037" y="1169"/>
                </a:lnTo>
                <a:lnTo>
                  <a:pt x="1626" y="1248"/>
                </a:lnTo>
                <a:lnTo>
                  <a:pt x="1254" y="1325"/>
                </a:lnTo>
                <a:lnTo>
                  <a:pt x="923" y="1397"/>
                </a:lnTo>
                <a:lnTo>
                  <a:pt x="639" y="1465"/>
                </a:lnTo>
                <a:lnTo>
                  <a:pt x="406" y="1527"/>
                </a:lnTo>
                <a:lnTo>
                  <a:pt x="227" y="1584"/>
                </a:lnTo>
                <a:lnTo>
                  <a:pt x="108" y="1634"/>
                </a:lnTo>
                <a:lnTo>
                  <a:pt x="50" y="1676"/>
                </a:lnTo>
                <a:lnTo>
                  <a:pt x="29" y="1752"/>
                </a:lnTo>
                <a:lnTo>
                  <a:pt x="14" y="1897"/>
                </a:lnTo>
                <a:lnTo>
                  <a:pt x="4" y="2107"/>
                </a:lnTo>
                <a:lnTo>
                  <a:pt x="0" y="2378"/>
                </a:lnTo>
                <a:lnTo>
                  <a:pt x="0" y="2704"/>
                </a:lnTo>
                <a:lnTo>
                  <a:pt x="5" y="3083"/>
                </a:lnTo>
                <a:lnTo>
                  <a:pt x="14" y="3508"/>
                </a:lnTo>
                <a:lnTo>
                  <a:pt x="28" y="3976"/>
                </a:lnTo>
                <a:lnTo>
                  <a:pt x="46" y="4480"/>
                </a:lnTo>
                <a:lnTo>
                  <a:pt x="70" y="5017"/>
                </a:lnTo>
                <a:lnTo>
                  <a:pt x="96" y="5582"/>
                </a:lnTo>
                <a:lnTo>
                  <a:pt x="125" y="6172"/>
                </a:lnTo>
                <a:lnTo>
                  <a:pt x="159" y="6780"/>
                </a:lnTo>
                <a:lnTo>
                  <a:pt x="196" y="7403"/>
                </a:lnTo>
                <a:lnTo>
                  <a:pt x="235" y="8035"/>
                </a:lnTo>
                <a:lnTo>
                  <a:pt x="278" y="8672"/>
                </a:lnTo>
                <a:lnTo>
                  <a:pt x="323" y="9310"/>
                </a:lnTo>
                <a:lnTo>
                  <a:pt x="372" y="9944"/>
                </a:lnTo>
                <a:lnTo>
                  <a:pt x="421" y="10569"/>
                </a:lnTo>
                <a:lnTo>
                  <a:pt x="473" y="11180"/>
                </a:lnTo>
                <a:lnTo>
                  <a:pt x="528" y="11773"/>
                </a:lnTo>
                <a:lnTo>
                  <a:pt x="584" y="12344"/>
                </a:lnTo>
                <a:lnTo>
                  <a:pt x="641" y="12888"/>
                </a:lnTo>
                <a:lnTo>
                  <a:pt x="700" y="13399"/>
                </a:lnTo>
                <a:lnTo>
                  <a:pt x="760" y="13874"/>
                </a:lnTo>
                <a:lnTo>
                  <a:pt x="822" y="14309"/>
                </a:lnTo>
                <a:lnTo>
                  <a:pt x="883" y="14697"/>
                </a:lnTo>
                <a:lnTo>
                  <a:pt x="946" y="15034"/>
                </a:lnTo>
                <a:lnTo>
                  <a:pt x="1009" y="15318"/>
                </a:lnTo>
                <a:lnTo>
                  <a:pt x="1071" y="15540"/>
                </a:lnTo>
                <a:lnTo>
                  <a:pt x="1135" y="15699"/>
                </a:lnTo>
                <a:lnTo>
                  <a:pt x="1197" y="15789"/>
                </a:lnTo>
                <a:lnTo>
                  <a:pt x="1288" y="15840"/>
                </a:lnTo>
                <a:lnTo>
                  <a:pt x="1432" y="15886"/>
                </a:lnTo>
                <a:lnTo>
                  <a:pt x="1627" y="15928"/>
                </a:lnTo>
                <a:lnTo>
                  <a:pt x="1870" y="15966"/>
                </a:lnTo>
                <a:lnTo>
                  <a:pt x="2154" y="15999"/>
                </a:lnTo>
                <a:lnTo>
                  <a:pt x="2477" y="16027"/>
                </a:lnTo>
                <a:lnTo>
                  <a:pt x="2837" y="16052"/>
                </a:lnTo>
                <a:lnTo>
                  <a:pt x="3228" y="16074"/>
                </a:lnTo>
                <a:lnTo>
                  <a:pt x="3647" y="16092"/>
                </a:lnTo>
                <a:lnTo>
                  <a:pt x="4091" y="16105"/>
                </a:lnTo>
                <a:lnTo>
                  <a:pt x="4555" y="16116"/>
                </a:lnTo>
                <a:lnTo>
                  <a:pt x="5036" y="16123"/>
                </a:lnTo>
                <a:lnTo>
                  <a:pt x="5531" y="16127"/>
                </a:lnTo>
                <a:lnTo>
                  <a:pt x="6036" y="16128"/>
                </a:lnTo>
                <a:lnTo>
                  <a:pt x="6546" y="16126"/>
                </a:lnTo>
                <a:lnTo>
                  <a:pt x="7058" y="16121"/>
                </a:lnTo>
                <a:lnTo>
                  <a:pt x="7570" y="16114"/>
                </a:lnTo>
                <a:lnTo>
                  <a:pt x="8076" y="16105"/>
                </a:lnTo>
                <a:lnTo>
                  <a:pt x="8574" y="16093"/>
                </a:lnTo>
                <a:lnTo>
                  <a:pt x="9058" y="16079"/>
                </a:lnTo>
                <a:lnTo>
                  <a:pt x="9527" y="16062"/>
                </a:lnTo>
                <a:lnTo>
                  <a:pt x="9976" y="16044"/>
                </a:lnTo>
                <a:lnTo>
                  <a:pt x="10402" y="16024"/>
                </a:lnTo>
                <a:lnTo>
                  <a:pt x="10800" y="16003"/>
                </a:lnTo>
                <a:lnTo>
                  <a:pt x="11167" y="15980"/>
                </a:lnTo>
                <a:lnTo>
                  <a:pt x="11499" y="15956"/>
                </a:lnTo>
                <a:lnTo>
                  <a:pt x="11794" y="15930"/>
                </a:lnTo>
                <a:lnTo>
                  <a:pt x="12046" y="15903"/>
                </a:lnTo>
                <a:lnTo>
                  <a:pt x="12253" y="15876"/>
                </a:lnTo>
                <a:lnTo>
                  <a:pt x="12410" y="15848"/>
                </a:lnTo>
                <a:lnTo>
                  <a:pt x="12515" y="15819"/>
                </a:lnTo>
                <a:lnTo>
                  <a:pt x="12562" y="15789"/>
                </a:lnTo>
                <a:lnTo>
                  <a:pt x="12580" y="15718"/>
                </a:lnTo>
                <a:lnTo>
                  <a:pt x="12600" y="15569"/>
                </a:lnTo>
                <a:lnTo>
                  <a:pt x="12620" y="15345"/>
                </a:lnTo>
                <a:lnTo>
                  <a:pt x="12639" y="15052"/>
                </a:lnTo>
                <a:lnTo>
                  <a:pt x="12659" y="14698"/>
                </a:lnTo>
                <a:lnTo>
                  <a:pt x="12679" y="14284"/>
                </a:lnTo>
                <a:lnTo>
                  <a:pt x="12700" y="13819"/>
                </a:lnTo>
                <a:lnTo>
                  <a:pt x="12719" y="13305"/>
                </a:lnTo>
                <a:lnTo>
                  <a:pt x="12738" y="12748"/>
                </a:lnTo>
                <a:lnTo>
                  <a:pt x="12756" y="12154"/>
                </a:lnTo>
                <a:lnTo>
                  <a:pt x="12773" y="11528"/>
                </a:lnTo>
                <a:lnTo>
                  <a:pt x="12788" y="10876"/>
                </a:lnTo>
                <a:lnTo>
                  <a:pt x="12804" y="10202"/>
                </a:lnTo>
                <a:lnTo>
                  <a:pt x="12817" y="9510"/>
                </a:lnTo>
                <a:lnTo>
                  <a:pt x="12828" y="8808"/>
                </a:lnTo>
                <a:lnTo>
                  <a:pt x="12837" y="8099"/>
                </a:lnTo>
                <a:lnTo>
                  <a:pt x="12844" y="7390"/>
                </a:lnTo>
                <a:lnTo>
                  <a:pt x="12849" y="6684"/>
                </a:lnTo>
                <a:lnTo>
                  <a:pt x="12851" y="5988"/>
                </a:lnTo>
                <a:lnTo>
                  <a:pt x="12850" y="5306"/>
                </a:lnTo>
                <a:lnTo>
                  <a:pt x="12847" y="4644"/>
                </a:lnTo>
                <a:lnTo>
                  <a:pt x="12841" y="4008"/>
                </a:lnTo>
                <a:lnTo>
                  <a:pt x="12831" y="3400"/>
                </a:lnTo>
                <a:lnTo>
                  <a:pt x="12818" y="2828"/>
                </a:lnTo>
                <a:lnTo>
                  <a:pt x="12801" y="2297"/>
                </a:lnTo>
                <a:lnTo>
                  <a:pt x="12779" y="1812"/>
                </a:lnTo>
                <a:lnTo>
                  <a:pt x="12754" y="1378"/>
                </a:lnTo>
                <a:lnTo>
                  <a:pt x="12726" y="999"/>
                </a:lnTo>
                <a:lnTo>
                  <a:pt x="12691" y="681"/>
                </a:lnTo>
                <a:lnTo>
                  <a:pt x="12653" y="430"/>
                </a:lnTo>
                <a:lnTo>
                  <a:pt x="12611" y="252"/>
                </a:lnTo>
                <a:lnTo>
                  <a:pt x="12562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Freeform 17"/>
          <p:cNvSpPr>
            <a:spLocks noEditPoints="1"/>
          </p:cNvSpPr>
          <p:nvPr/>
        </p:nvSpPr>
        <p:spPr bwMode="auto">
          <a:xfrm>
            <a:off x="4179838" y="2981848"/>
            <a:ext cx="558800" cy="533094"/>
          </a:xfrm>
          <a:custGeom>
            <a:avLst/>
            <a:gdLst>
              <a:gd name="T0" fmla="*/ 5544 w 14805"/>
              <a:gd name="T1" fmla="*/ 10460 h 16128"/>
              <a:gd name="T2" fmla="*/ 4997 w 14805"/>
              <a:gd name="T3" fmla="*/ 9839 h 16128"/>
              <a:gd name="T4" fmla="*/ 4655 w 14805"/>
              <a:gd name="T5" fmla="*/ 9048 h 16128"/>
              <a:gd name="T6" fmla="*/ 4534 w 14805"/>
              <a:gd name="T7" fmla="*/ 8141 h 16128"/>
              <a:gd name="T8" fmla="*/ 4654 w 14805"/>
              <a:gd name="T9" fmla="*/ 7174 h 16128"/>
              <a:gd name="T10" fmla="*/ 5023 w 14805"/>
              <a:gd name="T11" fmla="*/ 6220 h 16128"/>
              <a:gd name="T12" fmla="*/ 5588 w 14805"/>
              <a:gd name="T13" fmla="*/ 5427 h 16128"/>
              <a:gd name="T14" fmla="*/ 6289 w 14805"/>
              <a:gd name="T15" fmla="*/ 4839 h 16128"/>
              <a:gd name="T16" fmla="*/ 7076 w 14805"/>
              <a:gd name="T17" fmla="*/ 4487 h 16128"/>
              <a:gd name="T18" fmla="*/ 7898 w 14805"/>
              <a:gd name="T19" fmla="*/ 4398 h 16128"/>
              <a:gd name="T20" fmla="*/ 8703 w 14805"/>
              <a:gd name="T21" fmla="*/ 4603 h 16128"/>
              <a:gd name="T22" fmla="*/ 9376 w 14805"/>
              <a:gd name="T23" fmla="*/ 5077 h 16128"/>
              <a:gd name="T24" fmla="*/ 9857 w 14805"/>
              <a:gd name="T25" fmla="*/ 5762 h 16128"/>
              <a:gd name="T26" fmla="*/ 10127 w 14805"/>
              <a:gd name="T27" fmla="*/ 6598 h 16128"/>
              <a:gd name="T28" fmla="*/ 10170 w 14805"/>
              <a:gd name="T29" fmla="*/ 7532 h 16128"/>
              <a:gd name="T30" fmla="*/ 9966 w 14805"/>
              <a:gd name="T31" fmla="*/ 8506 h 16128"/>
              <a:gd name="T32" fmla="*/ 9523 w 14805"/>
              <a:gd name="T33" fmla="*/ 9419 h 16128"/>
              <a:gd name="T34" fmla="*/ 8907 w 14805"/>
              <a:gd name="T35" fmla="*/ 10148 h 16128"/>
              <a:gd name="T36" fmla="*/ 8172 w 14805"/>
              <a:gd name="T37" fmla="*/ 10660 h 16128"/>
              <a:gd name="T38" fmla="*/ 7368 w 14805"/>
              <a:gd name="T39" fmla="*/ 10928 h 16128"/>
              <a:gd name="T40" fmla="*/ 6545 w 14805"/>
              <a:gd name="T41" fmla="*/ 10921 h 16128"/>
              <a:gd name="T42" fmla="*/ 13077 w 14805"/>
              <a:gd name="T43" fmla="*/ 6530 h 16128"/>
              <a:gd name="T44" fmla="*/ 13003 w 14805"/>
              <a:gd name="T45" fmla="*/ 6198 h 16128"/>
              <a:gd name="T46" fmla="*/ 12909 w 14805"/>
              <a:gd name="T47" fmla="*/ 5872 h 16128"/>
              <a:gd name="T48" fmla="*/ 12798 w 14805"/>
              <a:gd name="T49" fmla="*/ 5553 h 16128"/>
              <a:gd name="T50" fmla="*/ 12669 w 14805"/>
              <a:gd name="T51" fmla="*/ 5243 h 16128"/>
              <a:gd name="T52" fmla="*/ 12522 w 14805"/>
              <a:gd name="T53" fmla="*/ 4941 h 16128"/>
              <a:gd name="T54" fmla="*/ 10098 w 14805"/>
              <a:gd name="T55" fmla="*/ 2581 h 16128"/>
              <a:gd name="T56" fmla="*/ 9808 w 14805"/>
              <a:gd name="T57" fmla="*/ 2452 h 16128"/>
              <a:gd name="T58" fmla="*/ 9514 w 14805"/>
              <a:gd name="T59" fmla="*/ 2342 h 16128"/>
              <a:gd name="T60" fmla="*/ 9216 w 14805"/>
              <a:gd name="T61" fmla="*/ 2250 h 16128"/>
              <a:gd name="T62" fmla="*/ 8867 w 14805"/>
              <a:gd name="T63" fmla="*/ 2166 h 16128"/>
              <a:gd name="T64" fmla="*/ 5824 w 14805"/>
              <a:gd name="T65" fmla="*/ 413 h 16128"/>
              <a:gd name="T66" fmla="*/ 5030 w 14805"/>
              <a:gd name="T67" fmla="*/ 2776 h 16128"/>
              <a:gd name="T68" fmla="*/ 4545 w 14805"/>
              <a:gd name="T69" fmla="*/ 3072 h 16128"/>
              <a:gd name="T70" fmla="*/ 4084 w 14805"/>
              <a:gd name="T71" fmla="*/ 3416 h 16128"/>
              <a:gd name="T72" fmla="*/ 2252 w 14805"/>
              <a:gd name="T73" fmla="*/ 5912 h 16128"/>
              <a:gd name="T74" fmla="*/ 2037 w 14805"/>
              <a:gd name="T75" fmla="*/ 6515 h 16128"/>
              <a:gd name="T76" fmla="*/ 1887 w 14805"/>
              <a:gd name="T77" fmla="*/ 7124 h 16128"/>
              <a:gd name="T78" fmla="*/ 2070 w 14805"/>
              <a:gd name="T79" fmla="*/ 10199 h 16128"/>
              <a:gd name="T80" fmla="*/ 2247 w 14805"/>
              <a:gd name="T81" fmla="*/ 10667 h 16128"/>
              <a:gd name="T82" fmla="*/ 2462 w 14805"/>
              <a:gd name="T83" fmla="*/ 11115 h 16128"/>
              <a:gd name="T84" fmla="*/ 1353 w 14805"/>
              <a:gd name="T85" fmla="*/ 12970 h 16128"/>
              <a:gd name="T86" fmla="*/ 4591 w 14805"/>
              <a:gd name="T87" fmla="*/ 13287 h 16128"/>
              <a:gd name="T88" fmla="*/ 4882 w 14805"/>
              <a:gd name="T89" fmla="*/ 13440 h 16128"/>
              <a:gd name="T90" fmla="*/ 5294 w 14805"/>
              <a:gd name="T91" fmla="*/ 13614 h 16128"/>
              <a:gd name="T92" fmla="*/ 8656 w 14805"/>
              <a:gd name="T93" fmla="*/ 13752 h 16128"/>
              <a:gd name="T94" fmla="*/ 9181 w 14805"/>
              <a:gd name="T95" fmla="*/ 13581 h 16128"/>
              <a:gd name="T96" fmla="*/ 9692 w 14805"/>
              <a:gd name="T97" fmla="*/ 13359 h 16128"/>
              <a:gd name="T98" fmla="*/ 12822 w 14805"/>
              <a:gd name="T99" fmla="*/ 12857 h 16128"/>
              <a:gd name="T100" fmla="*/ 12169 w 14805"/>
              <a:gd name="T101" fmla="*/ 11132 h 16128"/>
              <a:gd name="T102" fmla="*/ 12373 w 14805"/>
              <a:gd name="T103" fmla="*/ 10795 h 16128"/>
              <a:gd name="T104" fmla="*/ 12570 w 14805"/>
              <a:gd name="T105" fmla="*/ 10413 h 16128"/>
              <a:gd name="T106" fmla="*/ 12790 w 14805"/>
              <a:gd name="T107" fmla="*/ 9889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805" h="16128">
                <a:moveTo>
                  <a:pt x="6143" y="10806"/>
                </a:moveTo>
                <a:lnTo>
                  <a:pt x="6013" y="10750"/>
                </a:lnTo>
                <a:lnTo>
                  <a:pt x="5889" y="10688"/>
                </a:lnTo>
                <a:lnTo>
                  <a:pt x="5769" y="10619"/>
                </a:lnTo>
                <a:lnTo>
                  <a:pt x="5654" y="10543"/>
                </a:lnTo>
                <a:lnTo>
                  <a:pt x="5544" y="10460"/>
                </a:lnTo>
                <a:lnTo>
                  <a:pt x="5439" y="10370"/>
                </a:lnTo>
                <a:lnTo>
                  <a:pt x="5340" y="10276"/>
                </a:lnTo>
                <a:lnTo>
                  <a:pt x="5246" y="10175"/>
                </a:lnTo>
                <a:lnTo>
                  <a:pt x="5157" y="10068"/>
                </a:lnTo>
                <a:lnTo>
                  <a:pt x="5075" y="9956"/>
                </a:lnTo>
                <a:lnTo>
                  <a:pt x="4997" y="9839"/>
                </a:lnTo>
                <a:lnTo>
                  <a:pt x="4926" y="9718"/>
                </a:lnTo>
                <a:lnTo>
                  <a:pt x="4859" y="9591"/>
                </a:lnTo>
                <a:lnTo>
                  <a:pt x="4799" y="9461"/>
                </a:lnTo>
                <a:lnTo>
                  <a:pt x="4744" y="9327"/>
                </a:lnTo>
                <a:lnTo>
                  <a:pt x="4696" y="9189"/>
                </a:lnTo>
                <a:lnTo>
                  <a:pt x="4655" y="9048"/>
                </a:lnTo>
                <a:lnTo>
                  <a:pt x="4618" y="8903"/>
                </a:lnTo>
                <a:lnTo>
                  <a:pt x="4588" y="8755"/>
                </a:lnTo>
                <a:lnTo>
                  <a:pt x="4565" y="8605"/>
                </a:lnTo>
                <a:lnTo>
                  <a:pt x="4548" y="8452"/>
                </a:lnTo>
                <a:lnTo>
                  <a:pt x="4538" y="8297"/>
                </a:lnTo>
                <a:lnTo>
                  <a:pt x="4534" y="8141"/>
                </a:lnTo>
                <a:lnTo>
                  <a:pt x="4537" y="7982"/>
                </a:lnTo>
                <a:lnTo>
                  <a:pt x="4546" y="7822"/>
                </a:lnTo>
                <a:lnTo>
                  <a:pt x="4563" y="7661"/>
                </a:lnTo>
                <a:lnTo>
                  <a:pt x="4586" y="7500"/>
                </a:lnTo>
                <a:lnTo>
                  <a:pt x="4616" y="7336"/>
                </a:lnTo>
                <a:lnTo>
                  <a:pt x="4654" y="7174"/>
                </a:lnTo>
                <a:lnTo>
                  <a:pt x="4698" y="7011"/>
                </a:lnTo>
                <a:lnTo>
                  <a:pt x="4750" y="6848"/>
                </a:lnTo>
                <a:lnTo>
                  <a:pt x="4810" y="6686"/>
                </a:lnTo>
                <a:lnTo>
                  <a:pt x="4875" y="6527"/>
                </a:lnTo>
                <a:lnTo>
                  <a:pt x="4947" y="6372"/>
                </a:lnTo>
                <a:lnTo>
                  <a:pt x="5023" y="6220"/>
                </a:lnTo>
                <a:lnTo>
                  <a:pt x="5106" y="6075"/>
                </a:lnTo>
                <a:lnTo>
                  <a:pt x="5194" y="5935"/>
                </a:lnTo>
                <a:lnTo>
                  <a:pt x="5285" y="5800"/>
                </a:lnTo>
                <a:lnTo>
                  <a:pt x="5382" y="5670"/>
                </a:lnTo>
                <a:lnTo>
                  <a:pt x="5483" y="5546"/>
                </a:lnTo>
                <a:lnTo>
                  <a:pt x="5588" y="5427"/>
                </a:lnTo>
                <a:lnTo>
                  <a:pt x="5696" y="5314"/>
                </a:lnTo>
                <a:lnTo>
                  <a:pt x="5808" y="5206"/>
                </a:lnTo>
                <a:lnTo>
                  <a:pt x="5924" y="5106"/>
                </a:lnTo>
                <a:lnTo>
                  <a:pt x="6043" y="5010"/>
                </a:lnTo>
                <a:lnTo>
                  <a:pt x="6165" y="4921"/>
                </a:lnTo>
                <a:lnTo>
                  <a:pt x="6289" y="4839"/>
                </a:lnTo>
                <a:lnTo>
                  <a:pt x="6415" y="4763"/>
                </a:lnTo>
                <a:lnTo>
                  <a:pt x="6544" y="4694"/>
                </a:lnTo>
                <a:lnTo>
                  <a:pt x="6675" y="4632"/>
                </a:lnTo>
                <a:lnTo>
                  <a:pt x="6807" y="4576"/>
                </a:lnTo>
                <a:lnTo>
                  <a:pt x="6941" y="4528"/>
                </a:lnTo>
                <a:lnTo>
                  <a:pt x="7076" y="4487"/>
                </a:lnTo>
                <a:lnTo>
                  <a:pt x="7212" y="4452"/>
                </a:lnTo>
                <a:lnTo>
                  <a:pt x="7349" y="4426"/>
                </a:lnTo>
                <a:lnTo>
                  <a:pt x="7486" y="4407"/>
                </a:lnTo>
                <a:lnTo>
                  <a:pt x="7624" y="4396"/>
                </a:lnTo>
                <a:lnTo>
                  <a:pt x="7761" y="4393"/>
                </a:lnTo>
                <a:lnTo>
                  <a:pt x="7898" y="4398"/>
                </a:lnTo>
                <a:lnTo>
                  <a:pt x="8035" y="4411"/>
                </a:lnTo>
                <a:lnTo>
                  <a:pt x="8172" y="4432"/>
                </a:lnTo>
                <a:lnTo>
                  <a:pt x="8307" y="4462"/>
                </a:lnTo>
                <a:lnTo>
                  <a:pt x="8441" y="4501"/>
                </a:lnTo>
                <a:lnTo>
                  <a:pt x="8574" y="4547"/>
                </a:lnTo>
                <a:lnTo>
                  <a:pt x="8703" y="4603"/>
                </a:lnTo>
                <a:lnTo>
                  <a:pt x="8828" y="4665"/>
                </a:lnTo>
                <a:lnTo>
                  <a:pt x="8947" y="4735"/>
                </a:lnTo>
                <a:lnTo>
                  <a:pt x="9062" y="4810"/>
                </a:lnTo>
                <a:lnTo>
                  <a:pt x="9172" y="4893"/>
                </a:lnTo>
                <a:lnTo>
                  <a:pt x="9277" y="4983"/>
                </a:lnTo>
                <a:lnTo>
                  <a:pt x="9376" y="5077"/>
                </a:lnTo>
                <a:lnTo>
                  <a:pt x="9470" y="5179"/>
                </a:lnTo>
                <a:lnTo>
                  <a:pt x="9559" y="5285"/>
                </a:lnTo>
                <a:lnTo>
                  <a:pt x="9642" y="5397"/>
                </a:lnTo>
                <a:lnTo>
                  <a:pt x="9719" y="5514"/>
                </a:lnTo>
                <a:lnTo>
                  <a:pt x="9791" y="5636"/>
                </a:lnTo>
                <a:lnTo>
                  <a:pt x="9857" y="5762"/>
                </a:lnTo>
                <a:lnTo>
                  <a:pt x="9917" y="5892"/>
                </a:lnTo>
                <a:lnTo>
                  <a:pt x="9971" y="6027"/>
                </a:lnTo>
                <a:lnTo>
                  <a:pt x="10019" y="6164"/>
                </a:lnTo>
                <a:lnTo>
                  <a:pt x="10062" y="6306"/>
                </a:lnTo>
                <a:lnTo>
                  <a:pt x="10098" y="6450"/>
                </a:lnTo>
                <a:lnTo>
                  <a:pt x="10127" y="6598"/>
                </a:lnTo>
                <a:lnTo>
                  <a:pt x="10150" y="6749"/>
                </a:lnTo>
                <a:lnTo>
                  <a:pt x="10168" y="6902"/>
                </a:lnTo>
                <a:lnTo>
                  <a:pt x="10179" y="7056"/>
                </a:lnTo>
                <a:lnTo>
                  <a:pt x="10183" y="7213"/>
                </a:lnTo>
                <a:lnTo>
                  <a:pt x="10180" y="7372"/>
                </a:lnTo>
                <a:lnTo>
                  <a:pt x="10170" y="7532"/>
                </a:lnTo>
                <a:lnTo>
                  <a:pt x="10153" y="7693"/>
                </a:lnTo>
                <a:lnTo>
                  <a:pt x="10130" y="7854"/>
                </a:lnTo>
                <a:lnTo>
                  <a:pt x="10100" y="8017"/>
                </a:lnTo>
                <a:lnTo>
                  <a:pt x="10062" y="8180"/>
                </a:lnTo>
                <a:lnTo>
                  <a:pt x="10017" y="8343"/>
                </a:lnTo>
                <a:lnTo>
                  <a:pt x="9966" y="8506"/>
                </a:lnTo>
                <a:lnTo>
                  <a:pt x="9907" y="8668"/>
                </a:lnTo>
                <a:lnTo>
                  <a:pt x="9840" y="8828"/>
                </a:lnTo>
                <a:lnTo>
                  <a:pt x="9769" y="8983"/>
                </a:lnTo>
                <a:lnTo>
                  <a:pt x="9692" y="9133"/>
                </a:lnTo>
                <a:lnTo>
                  <a:pt x="9609" y="9279"/>
                </a:lnTo>
                <a:lnTo>
                  <a:pt x="9523" y="9419"/>
                </a:lnTo>
                <a:lnTo>
                  <a:pt x="9430" y="9554"/>
                </a:lnTo>
                <a:lnTo>
                  <a:pt x="9334" y="9684"/>
                </a:lnTo>
                <a:lnTo>
                  <a:pt x="9234" y="9808"/>
                </a:lnTo>
                <a:lnTo>
                  <a:pt x="9128" y="9927"/>
                </a:lnTo>
                <a:lnTo>
                  <a:pt x="9020" y="10040"/>
                </a:lnTo>
                <a:lnTo>
                  <a:pt x="8907" y="10148"/>
                </a:lnTo>
                <a:lnTo>
                  <a:pt x="8791" y="10248"/>
                </a:lnTo>
                <a:lnTo>
                  <a:pt x="8672" y="10343"/>
                </a:lnTo>
                <a:lnTo>
                  <a:pt x="8552" y="10432"/>
                </a:lnTo>
                <a:lnTo>
                  <a:pt x="8428" y="10514"/>
                </a:lnTo>
                <a:lnTo>
                  <a:pt x="8301" y="10591"/>
                </a:lnTo>
                <a:lnTo>
                  <a:pt x="8172" y="10660"/>
                </a:lnTo>
                <a:lnTo>
                  <a:pt x="8041" y="10722"/>
                </a:lnTo>
                <a:lnTo>
                  <a:pt x="7909" y="10778"/>
                </a:lnTo>
                <a:lnTo>
                  <a:pt x="7775" y="10826"/>
                </a:lnTo>
                <a:lnTo>
                  <a:pt x="7640" y="10867"/>
                </a:lnTo>
                <a:lnTo>
                  <a:pt x="7504" y="10901"/>
                </a:lnTo>
                <a:lnTo>
                  <a:pt x="7368" y="10928"/>
                </a:lnTo>
                <a:lnTo>
                  <a:pt x="7230" y="10946"/>
                </a:lnTo>
                <a:lnTo>
                  <a:pt x="7093" y="10957"/>
                </a:lnTo>
                <a:lnTo>
                  <a:pt x="6955" y="10960"/>
                </a:lnTo>
                <a:lnTo>
                  <a:pt x="6818" y="10955"/>
                </a:lnTo>
                <a:lnTo>
                  <a:pt x="6681" y="10942"/>
                </a:lnTo>
                <a:lnTo>
                  <a:pt x="6545" y="10921"/>
                </a:lnTo>
                <a:lnTo>
                  <a:pt x="6410" y="10890"/>
                </a:lnTo>
                <a:lnTo>
                  <a:pt x="6276" y="10852"/>
                </a:lnTo>
                <a:lnTo>
                  <a:pt x="6143" y="10806"/>
                </a:lnTo>
                <a:close/>
                <a:moveTo>
                  <a:pt x="13087" y="6583"/>
                </a:moveTo>
                <a:lnTo>
                  <a:pt x="13087" y="6586"/>
                </a:lnTo>
                <a:lnTo>
                  <a:pt x="13077" y="6530"/>
                </a:lnTo>
                <a:lnTo>
                  <a:pt x="13065" y="6474"/>
                </a:lnTo>
                <a:lnTo>
                  <a:pt x="13054" y="6419"/>
                </a:lnTo>
                <a:lnTo>
                  <a:pt x="13042" y="6364"/>
                </a:lnTo>
                <a:lnTo>
                  <a:pt x="13029" y="6308"/>
                </a:lnTo>
                <a:lnTo>
                  <a:pt x="13016" y="6253"/>
                </a:lnTo>
                <a:lnTo>
                  <a:pt x="13003" y="6198"/>
                </a:lnTo>
                <a:lnTo>
                  <a:pt x="12987" y="6143"/>
                </a:lnTo>
                <a:lnTo>
                  <a:pt x="12973" y="6088"/>
                </a:lnTo>
                <a:lnTo>
                  <a:pt x="12958" y="6034"/>
                </a:lnTo>
                <a:lnTo>
                  <a:pt x="12942" y="5979"/>
                </a:lnTo>
                <a:lnTo>
                  <a:pt x="12926" y="5926"/>
                </a:lnTo>
                <a:lnTo>
                  <a:pt x="12909" y="5872"/>
                </a:lnTo>
                <a:lnTo>
                  <a:pt x="12892" y="5818"/>
                </a:lnTo>
                <a:lnTo>
                  <a:pt x="12875" y="5765"/>
                </a:lnTo>
                <a:lnTo>
                  <a:pt x="12856" y="5711"/>
                </a:lnTo>
                <a:lnTo>
                  <a:pt x="12837" y="5659"/>
                </a:lnTo>
                <a:lnTo>
                  <a:pt x="12818" y="5606"/>
                </a:lnTo>
                <a:lnTo>
                  <a:pt x="12798" y="5553"/>
                </a:lnTo>
                <a:lnTo>
                  <a:pt x="12778" y="5501"/>
                </a:lnTo>
                <a:lnTo>
                  <a:pt x="12757" y="5449"/>
                </a:lnTo>
                <a:lnTo>
                  <a:pt x="12736" y="5397"/>
                </a:lnTo>
                <a:lnTo>
                  <a:pt x="12714" y="5345"/>
                </a:lnTo>
                <a:lnTo>
                  <a:pt x="12692" y="5294"/>
                </a:lnTo>
                <a:lnTo>
                  <a:pt x="12669" y="5243"/>
                </a:lnTo>
                <a:lnTo>
                  <a:pt x="12646" y="5192"/>
                </a:lnTo>
                <a:lnTo>
                  <a:pt x="12622" y="5141"/>
                </a:lnTo>
                <a:lnTo>
                  <a:pt x="12598" y="5090"/>
                </a:lnTo>
                <a:lnTo>
                  <a:pt x="12573" y="5040"/>
                </a:lnTo>
                <a:lnTo>
                  <a:pt x="12548" y="4991"/>
                </a:lnTo>
                <a:lnTo>
                  <a:pt x="12522" y="4941"/>
                </a:lnTo>
                <a:lnTo>
                  <a:pt x="12496" y="4892"/>
                </a:lnTo>
                <a:lnTo>
                  <a:pt x="12498" y="4892"/>
                </a:lnTo>
                <a:lnTo>
                  <a:pt x="13566" y="3233"/>
                </a:lnTo>
                <a:lnTo>
                  <a:pt x="11686" y="1541"/>
                </a:lnTo>
                <a:lnTo>
                  <a:pt x="10145" y="2606"/>
                </a:lnTo>
                <a:lnTo>
                  <a:pt x="10098" y="2581"/>
                </a:lnTo>
                <a:lnTo>
                  <a:pt x="10050" y="2559"/>
                </a:lnTo>
                <a:lnTo>
                  <a:pt x="10001" y="2536"/>
                </a:lnTo>
                <a:lnTo>
                  <a:pt x="9953" y="2515"/>
                </a:lnTo>
                <a:lnTo>
                  <a:pt x="9905" y="2494"/>
                </a:lnTo>
                <a:lnTo>
                  <a:pt x="9856" y="2473"/>
                </a:lnTo>
                <a:lnTo>
                  <a:pt x="9808" y="2452"/>
                </a:lnTo>
                <a:lnTo>
                  <a:pt x="9760" y="2432"/>
                </a:lnTo>
                <a:lnTo>
                  <a:pt x="9710" y="2413"/>
                </a:lnTo>
                <a:lnTo>
                  <a:pt x="9662" y="2395"/>
                </a:lnTo>
                <a:lnTo>
                  <a:pt x="9612" y="2377"/>
                </a:lnTo>
                <a:lnTo>
                  <a:pt x="9563" y="2359"/>
                </a:lnTo>
                <a:lnTo>
                  <a:pt x="9514" y="2342"/>
                </a:lnTo>
                <a:lnTo>
                  <a:pt x="9464" y="2325"/>
                </a:lnTo>
                <a:lnTo>
                  <a:pt x="9415" y="2309"/>
                </a:lnTo>
                <a:lnTo>
                  <a:pt x="9366" y="2294"/>
                </a:lnTo>
                <a:lnTo>
                  <a:pt x="9316" y="2279"/>
                </a:lnTo>
                <a:lnTo>
                  <a:pt x="9267" y="2264"/>
                </a:lnTo>
                <a:lnTo>
                  <a:pt x="9216" y="2250"/>
                </a:lnTo>
                <a:lnTo>
                  <a:pt x="9167" y="2237"/>
                </a:lnTo>
                <a:lnTo>
                  <a:pt x="9117" y="2224"/>
                </a:lnTo>
                <a:lnTo>
                  <a:pt x="9067" y="2211"/>
                </a:lnTo>
                <a:lnTo>
                  <a:pt x="9017" y="2198"/>
                </a:lnTo>
                <a:lnTo>
                  <a:pt x="8967" y="2187"/>
                </a:lnTo>
                <a:lnTo>
                  <a:pt x="8867" y="2166"/>
                </a:lnTo>
                <a:lnTo>
                  <a:pt x="8766" y="2146"/>
                </a:lnTo>
                <a:lnTo>
                  <a:pt x="8665" y="2129"/>
                </a:lnTo>
                <a:lnTo>
                  <a:pt x="8565" y="2113"/>
                </a:lnTo>
                <a:lnTo>
                  <a:pt x="8568" y="2112"/>
                </a:lnTo>
                <a:lnTo>
                  <a:pt x="8003" y="0"/>
                </a:lnTo>
                <a:lnTo>
                  <a:pt x="5824" y="413"/>
                </a:lnTo>
                <a:lnTo>
                  <a:pt x="5364" y="2607"/>
                </a:lnTo>
                <a:lnTo>
                  <a:pt x="5366" y="2606"/>
                </a:lnTo>
                <a:lnTo>
                  <a:pt x="5281" y="2646"/>
                </a:lnTo>
                <a:lnTo>
                  <a:pt x="5198" y="2687"/>
                </a:lnTo>
                <a:lnTo>
                  <a:pt x="5114" y="2731"/>
                </a:lnTo>
                <a:lnTo>
                  <a:pt x="5030" y="2776"/>
                </a:lnTo>
                <a:lnTo>
                  <a:pt x="4948" y="2821"/>
                </a:lnTo>
                <a:lnTo>
                  <a:pt x="4866" y="2869"/>
                </a:lnTo>
                <a:lnTo>
                  <a:pt x="4785" y="2918"/>
                </a:lnTo>
                <a:lnTo>
                  <a:pt x="4704" y="2968"/>
                </a:lnTo>
                <a:lnTo>
                  <a:pt x="4624" y="3019"/>
                </a:lnTo>
                <a:lnTo>
                  <a:pt x="4545" y="3072"/>
                </a:lnTo>
                <a:lnTo>
                  <a:pt x="4466" y="3126"/>
                </a:lnTo>
                <a:lnTo>
                  <a:pt x="4389" y="3181"/>
                </a:lnTo>
                <a:lnTo>
                  <a:pt x="4311" y="3238"/>
                </a:lnTo>
                <a:lnTo>
                  <a:pt x="4234" y="3296"/>
                </a:lnTo>
                <a:lnTo>
                  <a:pt x="4159" y="3356"/>
                </a:lnTo>
                <a:lnTo>
                  <a:pt x="4084" y="3416"/>
                </a:lnTo>
                <a:lnTo>
                  <a:pt x="2336" y="2607"/>
                </a:lnTo>
                <a:lnTo>
                  <a:pt x="1353" y="4022"/>
                </a:lnTo>
                <a:lnTo>
                  <a:pt x="2336" y="5714"/>
                </a:lnTo>
                <a:lnTo>
                  <a:pt x="2338" y="5713"/>
                </a:lnTo>
                <a:lnTo>
                  <a:pt x="2294" y="5812"/>
                </a:lnTo>
                <a:lnTo>
                  <a:pt x="2252" y="5912"/>
                </a:lnTo>
                <a:lnTo>
                  <a:pt x="2211" y="6012"/>
                </a:lnTo>
                <a:lnTo>
                  <a:pt x="2173" y="6112"/>
                </a:lnTo>
                <a:lnTo>
                  <a:pt x="2137" y="6212"/>
                </a:lnTo>
                <a:lnTo>
                  <a:pt x="2102" y="6312"/>
                </a:lnTo>
                <a:lnTo>
                  <a:pt x="2069" y="6413"/>
                </a:lnTo>
                <a:lnTo>
                  <a:pt x="2037" y="6515"/>
                </a:lnTo>
                <a:lnTo>
                  <a:pt x="2008" y="6616"/>
                </a:lnTo>
                <a:lnTo>
                  <a:pt x="1981" y="6717"/>
                </a:lnTo>
                <a:lnTo>
                  <a:pt x="1955" y="6818"/>
                </a:lnTo>
                <a:lnTo>
                  <a:pt x="1930" y="6920"/>
                </a:lnTo>
                <a:lnTo>
                  <a:pt x="1908" y="7022"/>
                </a:lnTo>
                <a:lnTo>
                  <a:pt x="1887" y="7124"/>
                </a:lnTo>
                <a:lnTo>
                  <a:pt x="1868" y="7225"/>
                </a:lnTo>
                <a:lnTo>
                  <a:pt x="1851" y="7328"/>
                </a:lnTo>
                <a:lnTo>
                  <a:pt x="1851" y="7326"/>
                </a:lnTo>
                <a:lnTo>
                  <a:pt x="0" y="7594"/>
                </a:lnTo>
                <a:lnTo>
                  <a:pt x="0" y="9549"/>
                </a:lnTo>
                <a:lnTo>
                  <a:pt x="2070" y="10199"/>
                </a:lnTo>
                <a:lnTo>
                  <a:pt x="2098" y="10279"/>
                </a:lnTo>
                <a:lnTo>
                  <a:pt x="2125" y="10357"/>
                </a:lnTo>
                <a:lnTo>
                  <a:pt x="2154" y="10435"/>
                </a:lnTo>
                <a:lnTo>
                  <a:pt x="2184" y="10512"/>
                </a:lnTo>
                <a:lnTo>
                  <a:pt x="2215" y="10590"/>
                </a:lnTo>
                <a:lnTo>
                  <a:pt x="2247" y="10667"/>
                </a:lnTo>
                <a:lnTo>
                  <a:pt x="2280" y="10742"/>
                </a:lnTo>
                <a:lnTo>
                  <a:pt x="2314" y="10818"/>
                </a:lnTo>
                <a:lnTo>
                  <a:pt x="2349" y="10893"/>
                </a:lnTo>
                <a:lnTo>
                  <a:pt x="2387" y="10967"/>
                </a:lnTo>
                <a:lnTo>
                  <a:pt x="2424" y="11042"/>
                </a:lnTo>
                <a:lnTo>
                  <a:pt x="2462" y="11115"/>
                </a:lnTo>
                <a:lnTo>
                  <a:pt x="2502" y="11188"/>
                </a:lnTo>
                <a:lnTo>
                  <a:pt x="2543" y="11259"/>
                </a:lnTo>
                <a:lnTo>
                  <a:pt x="2584" y="11331"/>
                </a:lnTo>
                <a:lnTo>
                  <a:pt x="2628" y="11402"/>
                </a:lnTo>
                <a:lnTo>
                  <a:pt x="2627" y="11400"/>
                </a:lnTo>
                <a:lnTo>
                  <a:pt x="1353" y="12970"/>
                </a:lnTo>
                <a:lnTo>
                  <a:pt x="2908" y="14398"/>
                </a:lnTo>
                <a:lnTo>
                  <a:pt x="4462" y="13213"/>
                </a:lnTo>
                <a:lnTo>
                  <a:pt x="4461" y="13213"/>
                </a:lnTo>
                <a:lnTo>
                  <a:pt x="4504" y="13238"/>
                </a:lnTo>
                <a:lnTo>
                  <a:pt x="4548" y="13263"/>
                </a:lnTo>
                <a:lnTo>
                  <a:pt x="4591" y="13287"/>
                </a:lnTo>
                <a:lnTo>
                  <a:pt x="4635" y="13313"/>
                </a:lnTo>
                <a:lnTo>
                  <a:pt x="4679" y="13337"/>
                </a:lnTo>
                <a:lnTo>
                  <a:pt x="4724" y="13360"/>
                </a:lnTo>
                <a:lnTo>
                  <a:pt x="4768" y="13384"/>
                </a:lnTo>
                <a:lnTo>
                  <a:pt x="4815" y="13406"/>
                </a:lnTo>
                <a:lnTo>
                  <a:pt x="4882" y="13440"/>
                </a:lnTo>
                <a:lnTo>
                  <a:pt x="4950" y="13471"/>
                </a:lnTo>
                <a:lnTo>
                  <a:pt x="5018" y="13502"/>
                </a:lnTo>
                <a:lnTo>
                  <a:pt x="5087" y="13531"/>
                </a:lnTo>
                <a:lnTo>
                  <a:pt x="5156" y="13561"/>
                </a:lnTo>
                <a:lnTo>
                  <a:pt x="5225" y="13588"/>
                </a:lnTo>
                <a:lnTo>
                  <a:pt x="5294" y="13614"/>
                </a:lnTo>
                <a:lnTo>
                  <a:pt x="5364" y="13640"/>
                </a:lnTo>
                <a:lnTo>
                  <a:pt x="6238" y="16128"/>
                </a:lnTo>
                <a:lnTo>
                  <a:pt x="8192" y="16128"/>
                </a:lnTo>
                <a:lnTo>
                  <a:pt x="8568" y="13775"/>
                </a:lnTo>
                <a:lnTo>
                  <a:pt x="8568" y="13775"/>
                </a:lnTo>
                <a:lnTo>
                  <a:pt x="8656" y="13752"/>
                </a:lnTo>
                <a:lnTo>
                  <a:pt x="8745" y="13727"/>
                </a:lnTo>
                <a:lnTo>
                  <a:pt x="8833" y="13701"/>
                </a:lnTo>
                <a:lnTo>
                  <a:pt x="8920" y="13673"/>
                </a:lnTo>
                <a:lnTo>
                  <a:pt x="9008" y="13643"/>
                </a:lnTo>
                <a:lnTo>
                  <a:pt x="9095" y="13613"/>
                </a:lnTo>
                <a:lnTo>
                  <a:pt x="9181" y="13581"/>
                </a:lnTo>
                <a:lnTo>
                  <a:pt x="9268" y="13548"/>
                </a:lnTo>
                <a:lnTo>
                  <a:pt x="9353" y="13512"/>
                </a:lnTo>
                <a:lnTo>
                  <a:pt x="9439" y="13476"/>
                </a:lnTo>
                <a:lnTo>
                  <a:pt x="9524" y="13439"/>
                </a:lnTo>
                <a:lnTo>
                  <a:pt x="9607" y="13399"/>
                </a:lnTo>
                <a:lnTo>
                  <a:pt x="9692" y="13359"/>
                </a:lnTo>
                <a:lnTo>
                  <a:pt x="9775" y="13318"/>
                </a:lnTo>
                <a:lnTo>
                  <a:pt x="9857" y="13274"/>
                </a:lnTo>
                <a:lnTo>
                  <a:pt x="9940" y="13230"/>
                </a:lnTo>
                <a:lnTo>
                  <a:pt x="9940" y="13230"/>
                </a:lnTo>
                <a:lnTo>
                  <a:pt x="11536" y="14211"/>
                </a:lnTo>
                <a:lnTo>
                  <a:pt x="12822" y="12857"/>
                </a:lnTo>
                <a:lnTo>
                  <a:pt x="11987" y="11400"/>
                </a:lnTo>
                <a:lnTo>
                  <a:pt x="12024" y="11348"/>
                </a:lnTo>
                <a:lnTo>
                  <a:pt x="12061" y="11295"/>
                </a:lnTo>
                <a:lnTo>
                  <a:pt x="12098" y="11241"/>
                </a:lnTo>
                <a:lnTo>
                  <a:pt x="12134" y="11187"/>
                </a:lnTo>
                <a:lnTo>
                  <a:pt x="12169" y="11132"/>
                </a:lnTo>
                <a:lnTo>
                  <a:pt x="12205" y="11077"/>
                </a:lnTo>
                <a:lnTo>
                  <a:pt x="12239" y="11021"/>
                </a:lnTo>
                <a:lnTo>
                  <a:pt x="12273" y="10966"/>
                </a:lnTo>
                <a:lnTo>
                  <a:pt x="12307" y="10909"/>
                </a:lnTo>
                <a:lnTo>
                  <a:pt x="12341" y="10852"/>
                </a:lnTo>
                <a:lnTo>
                  <a:pt x="12373" y="10795"/>
                </a:lnTo>
                <a:lnTo>
                  <a:pt x="12405" y="10736"/>
                </a:lnTo>
                <a:lnTo>
                  <a:pt x="12436" y="10678"/>
                </a:lnTo>
                <a:lnTo>
                  <a:pt x="12468" y="10619"/>
                </a:lnTo>
                <a:lnTo>
                  <a:pt x="12498" y="10560"/>
                </a:lnTo>
                <a:lnTo>
                  <a:pt x="12528" y="10499"/>
                </a:lnTo>
                <a:lnTo>
                  <a:pt x="12570" y="10413"/>
                </a:lnTo>
                <a:lnTo>
                  <a:pt x="12611" y="10326"/>
                </a:lnTo>
                <a:lnTo>
                  <a:pt x="12649" y="10239"/>
                </a:lnTo>
                <a:lnTo>
                  <a:pt x="12686" y="10153"/>
                </a:lnTo>
                <a:lnTo>
                  <a:pt x="12723" y="10065"/>
                </a:lnTo>
                <a:lnTo>
                  <a:pt x="12757" y="9977"/>
                </a:lnTo>
                <a:lnTo>
                  <a:pt x="12790" y="9889"/>
                </a:lnTo>
                <a:lnTo>
                  <a:pt x="12822" y="9802"/>
                </a:lnTo>
                <a:lnTo>
                  <a:pt x="12822" y="9803"/>
                </a:lnTo>
                <a:lnTo>
                  <a:pt x="14805" y="8984"/>
                </a:lnTo>
                <a:lnTo>
                  <a:pt x="14805" y="7218"/>
                </a:lnTo>
                <a:lnTo>
                  <a:pt x="13087" y="6583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Freeform 41"/>
          <p:cNvSpPr>
            <a:spLocks noEditPoints="1"/>
          </p:cNvSpPr>
          <p:nvPr/>
        </p:nvSpPr>
        <p:spPr bwMode="auto">
          <a:xfrm>
            <a:off x="4275087" y="4343732"/>
            <a:ext cx="352425" cy="564513"/>
          </a:xfrm>
          <a:custGeom>
            <a:avLst/>
            <a:gdLst>
              <a:gd name="T0" fmla="*/ 4783 w 11340"/>
              <a:gd name="T1" fmla="*/ 12486 h 16065"/>
              <a:gd name="T2" fmla="*/ 4321 w 11340"/>
              <a:gd name="T3" fmla="*/ 12332 h 16065"/>
              <a:gd name="T4" fmla="*/ 3920 w 11340"/>
              <a:gd name="T5" fmla="*/ 12103 h 16065"/>
              <a:gd name="T6" fmla="*/ 3597 w 11340"/>
              <a:gd name="T7" fmla="*/ 11808 h 16065"/>
              <a:gd name="T8" fmla="*/ 3365 w 11340"/>
              <a:gd name="T9" fmla="*/ 11456 h 16065"/>
              <a:gd name="T10" fmla="*/ 3241 w 11340"/>
              <a:gd name="T11" fmla="*/ 11058 h 16065"/>
              <a:gd name="T12" fmla="*/ 3257 w 11340"/>
              <a:gd name="T13" fmla="*/ 10530 h 16065"/>
              <a:gd name="T14" fmla="*/ 3470 w 11340"/>
              <a:gd name="T15" fmla="*/ 10018 h 16065"/>
              <a:gd name="T16" fmla="*/ 3854 w 11340"/>
              <a:gd name="T17" fmla="*/ 9574 h 16065"/>
              <a:gd name="T18" fmla="*/ 4379 w 11340"/>
              <a:gd name="T19" fmla="*/ 9224 h 16065"/>
              <a:gd name="T20" fmla="*/ 5019 w 11340"/>
              <a:gd name="T21" fmla="*/ 8998 h 16065"/>
              <a:gd name="T22" fmla="*/ 5728 w 11340"/>
              <a:gd name="T23" fmla="*/ 8923 h 16065"/>
              <a:gd name="T24" fmla="*/ 6400 w 11340"/>
              <a:gd name="T25" fmla="*/ 9011 h 16065"/>
              <a:gd name="T26" fmla="*/ 6987 w 11340"/>
              <a:gd name="T27" fmla="*/ 9243 h 16065"/>
              <a:gd name="T28" fmla="*/ 7456 w 11340"/>
              <a:gd name="T29" fmla="*/ 9598 h 16065"/>
              <a:gd name="T30" fmla="*/ 7771 w 11340"/>
              <a:gd name="T31" fmla="*/ 10054 h 16065"/>
              <a:gd name="T32" fmla="*/ 7899 w 11340"/>
              <a:gd name="T33" fmla="*/ 10580 h 16065"/>
              <a:gd name="T34" fmla="*/ 7837 w 11340"/>
              <a:gd name="T35" fmla="*/ 11068 h 16065"/>
              <a:gd name="T36" fmla="*/ 7618 w 11340"/>
              <a:gd name="T37" fmla="*/ 11520 h 16065"/>
              <a:gd name="T38" fmla="*/ 7265 w 11340"/>
              <a:gd name="T39" fmla="*/ 11914 h 16065"/>
              <a:gd name="T40" fmla="*/ 6796 w 11340"/>
              <a:gd name="T41" fmla="*/ 12231 h 16065"/>
              <a:gd name="T42" fmla="*/ 6234 w 11340"/>
              <a:gd name="T43" fmla="*/ 12451 h 16065"/>
              <a:gd name="T44" fmla="*/ 3063 w 11340"/>
              <a:gd name="T45" fmla="*/ 7055 h 16065"/>
              <a:gd name="T46" fmla="*/ 2992 w 11340"/>
              <a:gd name="T47" fmla="*/ 5988 h 16065"/>
              <a:gd name="T48" fmla="*/ 3103 w 11340"/>
              <a:gd name="T49" fmla="*/ 4458 h 16065"/>
              <a:gd name="T50" fmla="*/ 3634 w 11340"/>
              <a:gd name="T51" fmla="*/ 2896 h 16065"/>
              <a:gd name="T52" fmla="*/ 4816 w 11340"/>
              <a:gd name="T53" fmla="*/ 1732 h 16065"/>
              <a:gd name="T54" fmla="*/ 6112 w 11340"/>
              <a:gd name="T55" fmla="*/ 1385 h 16065"/>
              <a:gd name="T56" fmla="*/ 6507 w 11340"/>
              <a:gd name="T57" fmla="*/ 1379 h 16065"/>
              <a:gd name="T58" fmla="*/ 7192 w 11340"/>
              <a:gd name="T59" fmla="*/ 1522 h 16065"/>
              <a:gd name="T60" fmla="*/ 7963 w 11340"/>
              <a:gd name="T61" fmla="*/ 1998 h 16065"/>
              <a:gd name="T62" fmla="*/ 8608 w 11340"/>
              <a:gd name="T63" fmla="*/ 2990 h 16065"/>
              <a:gd name="T64" fmla="*/ 8920 w 11340"/>
              <a:gd name="T65" fmla="*/ 4680 h 16065"/>
              <a:gd name="T66" fmla="*/ 10088 w 11340"/>
              <a:gd name="T67" fmla="*/ 4384 h 16065"/>
              <a:gd name="T68" fmla="*/ 9951 w 11340"/>
              <a:gd name="T69" fmla="*/ 3395 h 16065"/>
              <a:gd name="T70" fmla="*/ 9541 w 11340"/>
              <a:gd name="T71" fmla="*/ 2097 h 16065"/>
              <a:gd name="T72" fmla="*/ 8707 w 11340"/>
              <a:gd name="T73" fmla="*/ 873 h 16065"/>
              <a:gd name="T74" fmla="*/ 7300 w 11340"/>
              <a:gd name="T75" fmla="*/ 101 h 16065"/>
              <a:gd name="T76" fmla="*/ 6198 w 11340"/>
              <a:gd name="T77" fmla="*/ 0 h 16065"/>
              <a:gd name="T78" fmla="*/ 5278 w 11340"/>
              <a:gd name="T79" fmla="*/ 93 h 16065"/>
              <a:gd name="T80" fmla="*/ 3896 w 11340"/>
              <a:gd name="T81" fmla="*/ 613 h 16065"/>
              <a:gd name="T82" fmla="*/ 2525 w 11340"/>
              <a:gd name="T83" fmla="*/ 1910 h 16065"/>
              <a:gd name="T84" fmla="*/ 1642 w 11340"/>
              <a:gd name="T85" fmla="*/ 4333 h 16065"/>
              <a:gd name="T86" fmla="*/ 1622 w 11340"/>
              <a:gd name="T87" fmla="*/ 7464 h 16065"/>
              <a:gd name="T88" fmla="*/ 673 w 11340"/>
              <a:gd name="T89" fmla="*/ 7597 h 16065"/>
              <a:gd name="T90" fmla="*/ 114 w 11340"/>
              <a:gd name="T91" fmla="*/ 7687 h 16065"/>
              <a:gd name="T92" fmla="*/ 337 w 11340"/>
              <a:gd name="T93" fmla="*/ 15838 h 16065"/>
              <a:gd name="T94" fmla="*/ 2752 w 11340"/>
              <a:gd name="T95" fmla="*/ 16037 h 16065"/>
              <a:gd name="T96" fmla="*/ 5502 w 11340"/>
              <a:gd name="T97" fmla="*/ 16056 h 16065"/>
              <a:gd name="T98" fmla="*/ 8118 w 11340"/>
              <a:gd name="T99" fmla="*/ 15970 h 16065"/>
              <a:gd name="T100" fmla="*/ 10135 w 11340"/>
              <a:gd name="T101" fmla="*/ 15854 h 16065"/>
              <a:gd name="T102" fmla="*/ 11340 w 11340"/>
              <a:gd name="T103" fmla="*/ 7706 h 16065"/>
              <a:gd name="T104" fmla="*/ 9921 w 11340"/>
              <a:gd name="T105" fmla="*/ 7364 h 16065"/>
              <a:gd name="T106" fmla="*/ 8354 w 11340"/>
              <a:gd name="T107" fmla="*/ 7177 h 16065"/>
              <a:gd name="T108" fmla="*/ 6720 w 11340"/>
              <a:gd name="T109" fmla="*/ 7117 h 16065"/>
              <a:gd name="T110" fmla="*/ 5099 w 11340"/>
              <a:gd name="T111" fmla="*/ 7153 h 16065"/>
              <a:gd name="T112" fmla="*/ 3572 w 11340"/>
              <a:gd name="T113" fmla="*/ 7254 h 16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40" h="16065">
                <a:moveTo>
                  <a:pt x="6133" y="12476"/>
                </a:moveTo>
                <a:lnTo>
                  <a:pt x="6335" y="14383"/>
                </a:lnTo>
                <a:lnTo>
                  <a:pt x="4636" y="14449"/>
                </a:lnTo>
                <a:lnTo>
                  <a:pt x="4859" y="12504"/>
                </a:lnTo>
                <a:lnTo>
                  <a:pt x="4864" y="12504"/>
                </a:lnTo>
                <a:lnTo>
                  <a:pt x="4783" y="12486"/>
                </a:lnTo>
                <a:lnTo>
                  <a:pt x="4702" y="12465"/>
                </a:lnTo>
                <a:lnTo>
                  <a:pt x="4623" y="12443"/>
                </a:lnTo>
                <a:lnTo>
                  <a:pt x="4545" y="12418"/>
                </a:lnTo>
                <a:lnTo>
                  <a:pt x="4469" y="12392"/>
                </a:lnTo>
                <a:lnTo>
                  <a:pt x="4393" y="12363"/>
                </a:lnTo>
                <a:lnTo>
                  <a:pt x="4321" y="12332"/>
                </a:lnTo>
                <a:lnTo>
                  <a:pt x="4249" y="12299"/>
                </a:lnTo>
                <a:lnTo>
                  <a:pt x="4180" y="12263"/>
                </a:lnTo>
                <a:lnTo>
                  <a:pt x="4111" y="12225"/>
                </a:lnTo>
                <a:lnTo>
                  <a:pt x="4046" y="12186"/>
                </a:lnTo>
                <a:lnTo>
                  <a:pt x="3982" y="12145"/>
                </a:lnTo>
                <a:lnTo>
                  <a:pt x="3920" y="12103"/>
                </a:lnTo>
                <a:lnTo>
                  <a:pt x="3861" y="12058"/>
                </a:lnTo>
                <a:lnTo>
                  <a:pt x="3803" y="12011"/>
                </a:lnTo>
                <a:lnTo>
                  <a:pt x="3748" y="11962"/>
                </a:lnTo>
                <a:lnTo>
                  <a:pt x="3695" y="11912"/>
                </a:lnTo>
                <a:lnTo>
                  <a:pt x="3645" y="11861"/>
                </a:lnTo>
                <a:lnTo>
                  <a:pt x="3597" y="11808"/>
                </a:lnTo>
                <a:lnTo>
                  <a:pt x="3551" y="11753"/>
                </a:lnTo>
                <a:lnTo>
                  <a:pt x="3509" y="11696"/>
                </a:lnTo>
                <a:lnTo>
                  <a:pt x="3469" y="11638"/>
                </a:lnTo>
                <a:lnTo>
                  <a:pt x="3432" y="11579"/>
                </a:lnTo>
                <a:lnTo>
                  <a:pt x="3397" y="11519"/>
                </a:lnTo>
                <a:lnTo>
                  <a:pt x="3365" y="11456"/>
                </a:lnTo>
                <a:lnTo>
                  <a:pt x="3337" y="11393"/>
                </a:lnTo>
                <a:lnTo>
                  <a:pt x="3312" y="11329"/>
                </a:lnTo>
                <a:lnTo>
                  <a:pt x="3290" y="11263"/>
                </a:lnTo>
                <a:lnTo>
                  <a:pt x="3270" y="11195"/>
                </a:lnTo>
                <a:lnTo>
                  <a:pt x="3254" y="11127"/>
                </a:lnTo>
                <a:lnTo>
                  <a:pt x="3241" y="11058"/>
                </a:lnTo>
                <a:lnTo>
                  <a:pt x="3232" y="10987"/>
                </a:lnTo>
                <a:lnTo>
                  <a:pt x="3225" y="10894"/>
                </a:lnTo>
                <a:lnTo>
                  <a:pt x="3225" y="10802"/>
                </a:lnTo>
                <a:lnTo>
                  <a:pt x="3230" y="10710"/>
                </a:lnTo>
                <a:lnTo>
                  <a:pt x="3241" y="10620"/>
                </a:lnTo>
                <a:lnTo>
                  <a:pt x="3257" y="10530"/>
                </a:lnTo>
                <a:lnTo>
                  <a:pt x="3280" y="10441"/>
                </a:lnTo>
                <a:lnTo>
                  <a:pt x="3308" y="10353"/>
                </a:lnTo>
                <a:lnTo>
                  <a:pt x="3341" y="10267"/>
                </a:lnTo>
                <a:lnTo>
                  <a:pt x="3379" y="10182"/>
                </a:lnTo>
                <a:lnTo>
                  <a:pt x="3422" y="10099"/>
                </a:lnTo>
                <a:lnTo>
                  <a:pt x="3470" y="10018"/>
                </a:lnTo>
                <a:lnTo>
                  <a:pt x="3523" y="9938"/>
                </a:lnTo>
                <a:lnTo>
                  <a:pt x="3581" y="9861"/>
                </a:lnTo>
                <a:lnTo>
                  <a:pt x="3642" y="9786"/>
                </a:lnTo>
                <a:lnTo>
                  <a:pt x="3709" y="9712"/>
                </a:lnTo>
                <a:lnTo>
                  <a:pt x="3779" y="9642"/>
                </a:lnTo>
                <a:lnTo>
                  <a:pt x="3854" y="9574"/>
                </a:lnTo>
                <a:lnTo>
                  <a:pt x="3932" y="9507"/>
                </a:lnTo>
                <a:lnTo>
                  <a:pt x="4015" y="9445"/>
                </a:lnTo>
                <a:lnTo>
                  <a:pt x="4100" y="9385"/>
                </a:lnTo>
                <a:lnTo>
                  <a:pt x="4190" y="9329"/>
                </a:lnTo>
                <a:lnTo>
                  <a:pt x="4283" y="9275"/>
                </a:lnTo>
                <a:lnTo>
                  <a:pt x="4379" y="9224"/>
                </a:lnTo>
                <a:lnTo>
                  <a:pt x="4479" y="9177"/>
                </a:lnTo>
                <a:lnTo>
                  <a:pt x="4582" y="9134"/>
                </a:lnTo>
                <a:lnTo>
                  <a:pt x="4686" y="9094"/>
                </a:lnTo>
                <a:lnTo>
                  <a:pt x="4795" y="9059"/>
                </a:lnTo>
                <a:lnTo>
                  <a:pt x="4906" y="9027"/>
                </a:lnTo>
                <a:lnTo>
                  <a:pt x="5019" y="8998"/>
                </a:lnTo>
                <a:lnTo>
                  <a:pt x="5133" y="8974"/>
                </a:lnTo>
                <a:lnTo>
                  <a:pt x="5251" y="8955"/>
                </a:lnTo>
                <a:lnTo>
                  <a:pt x="5371" y="8940"/>
                </a:lnTo>
                <a:lnTo>
                  <a:pt x="5492" y="8930"/>
                </a:lnTo>
                <a:lnTo>
                  <a:pt x="5611" y="8924"/>
                </a:lnTo>
                <a:lnTo>
                  <a:pt x="5728" y="8923"/>
                </a:lnTo>
                <a:lnTo>
                  <a:pt x="5844" y="8927"/>
                </a:lnTo>
                <a:lnTo>
                  <a:pt x="5960" y="8935"/>
                </a:lnTo>
                <a:lnTo>
                  <a:pt x="6073" y="8948"/>
                </a:lnTo>
                <a:lnTo>
                  <a:pt x="6184" y="8965"/>
                </a:lnTo>
                <a:lnTo>
                  <a:pt x="6293" y="8986"/>
                </a:lnTo>
                <a:lnTo>
                  <a:pt x="6400" y="9011"/>
                </a:lnTo>
                <a:lnTo>
                  <a:pt x="6505" y="9041"/>
                </a:lnTo>
                <a:lnTo>
                  <a:pt x="6607" y="9074"/>
                </a:lnTo>
                <a:lnTo>
                  <a:pt x="6706" y="9111"/>
                </a:lnTo>
                <a:lnTo>
                  <a:pt x="6804" y="9151"/>
                </a:lnTo>
                <a:lnTo>
                  <a:pt x="6897" y="9195"/>
                </a:lnTo>
                <a:lnTo>
                  <a:pt x="6987" y="9243"/>
                </a:lnTo>
                <a:lnTo>
                  <a:pt x="7075" y="9294"/>
                </a:lnTo>
                <a:lnTo>
                  <a:pt x="7158" y="9349"/>
                </a:lnTo>
                <a:lnTo>
                  <a:pt x="7239" y="9406"/>
                </a:lnTo>
                <a:lnTo>
                  <a:pt x="7315" y="9467"/>
                </a:lnTo>
                <a:lnTo>
                  <a:pt x="7388" y="9531"/>
                </a:lnTo>
                <a:lnTo>
                  <a:pt x="7456" y="9598"/>
                </a:lnTo>
                <a:lnTo>
                  <a:pt x="7520" y="9667"/>
                </a:lnTo>
                <a:lnTo>
                  <a:pt x="7580" y="9739"/>
                </a:lnTo>
                <a:lnTo>
                  <a:pt x="7635" y="9814"/>
                </a:lnTo>
                <a:lnTo>
                  <a:pt x="7685" y="9892"/>
                </a:lnTo>
                <a:lnTo>
                  <a:pt x="7731" y="9971"/>
                </a:lnTo>
                <a:lnTo>
                  <a:pt x="7771" y="10054"/>
                </a:lnTo>
                <a:lnTo>
                  <a:pt x="7807" y="10138"/>
                </a:lnTo>
                <a:lnTo>
                  <a:pt x="7837" y="10224"/>
                </a:lnTo>
                <a:lnTo>
                  <a:pt x="7861" y="10313"/>
                </a:lnTo>
                <a:lnTo>
                  <a:pt x="7879" y="10403"/>
                </a:lnTo>
                <a:lnTo>
                  <a:pt x="7892" y="10495"/>
                </a:lnTo>
                <a:lnTo>
                  <a:pt x="7899" y="10580"/>
                </a:lnTo>
                <a:lnTo>
                  <a:pt x="7900" y="10662"/>
                </a:lnTo>
                <a:lnTo>
                  <a:pt x="7897" y="10745"/>
                </a:lnTo>
                <a:lnTo>
                  <a:pt x="7889" y="10827"/>
                </a:lnTo>
                <a:lnTo>
                  <a:pt x="7876" y="10908"/>
                </a:lnTo>
                <a:lnTo>
                  <a:pt x="7859" y="10988"/>
                </a:lnTo>
                <a:lnTo>
                  <a:pt x="7837" y="11068"/>
                </a:lnTo>
                <a:lnTo>
                  <a:pt x="7811" y="11147"/>
                </a:lnTo>
                <a:lnTo>
                  <a:pt x="7781" y="11223"/>
                </a:lnTo>
                <a:lnTo>
                  <a:pt x="7746" y="11300"/>
                </a:lnTo>
                <a:lnTo>
                  <a:pt x="7708" y="11375"/>
                </a:lnTo>
                <a:lnTo>
                  <a:pt x="7665" y="11448"/>
                </a:lnTo>
                <a:lnTo>
                  <a:pt x="7618" y="11520"/>
                </a:lnTo>
                <a:lnTo>
                  <a:pt x="7569" y="11590"/>
                </a:lnTo>
                <a:lnTo>
                  <a:pt x="7515" y="11658"/>
                </a:lnTo>
                <a:lnTo>
                  <a:pt x="7457" y="11725"/>
                </a:lnTo>
                <a:lnTo>
                  <a:pt x="7396" y="11791"/>
                </a:lnTo>
                <a:lnTo>
                  <a:pt x="7332" y="11853"/>
                </a:lnTo>
                <a:lnTo>
                  <a:pt x="7265" y="11914"/>
                </a:lnTo>
                <a:lnTo>
                  <a:pt x="7193" y="11972"/>
                </a:lnTo>
                <a:lnTo>
                  <a:pt x="7120" y="12030"/>
                </a:lnTo>
                <a:lnTo>
                  <a:pt x="7043" y="12084"/>
                </a:lnTo>
                <a:lnTo>
                  <a:pt x="6964" y="12135"/>
                </a:lnTo>
                <a:lnTo>
                  <a:pt x="6881" y="12184"/>
                </a:lnTo>
                <a:lnTo>
                  <a:pt x="6796" y="12231"/>
                </a:lnTo>
                <a:lnTo>
                  <a:pt x="6708" y="12275"/>
                </a:lnTo>
                <a:lnTo>
                  <a:pt x="6619" y="12316"/>
                </a:lnTo>
                <a:lnTo>
                  <a:pt x="6526" y="12355"/>
                </a:lnTo>
                <a:lnTo>
                  <a:pt x="6430" y="12390"/>
                </a:lnTo>
                <a:lnTo>
                  <a:pt x="6334" y="12422"/>
                </a:lnTo>
                <a:lnTo>
                  <a:pt x="6234" y="12451"/>
                </a:lnTo>
                <a:lnTo>
                  <a:pt x="6133" y="12476"/>
                </a:lnTo>
                <a:close/>
                <a:moveTo>
                  <a:pt x="3097" y="7298"/>
                </a:moveTo>
                <a:lnTo>
                  <a:pt x="3094" y="7280"/>
                </a:lnTo>
                <a:lnTo>
                  <a:pt x="3087" y="7233"/>
                </a:lnTo>
                <a:lnTo>
                  <a:pt x="3076" y="7158"/>
                </a:lnTo>
                <a:lnTo>
                  <a:pt x="3063" y="7055"/>
                </a:lnTo>
                <a:lnTo>
                  <a:pt x="3048" y="6928"/>
                </a:lnTo>
                <a:lnTo>
                  <a:pt x="3033" y="6777"/>
                </a:lnTo>
                <a:lnTo>
                  <a:pt x="3019" y="6606"/>
                </a:lnTo>
                <a:lnTo>
                  <a:pt x="3007" y="6416"/>
                </a:lnTo>
                <a:lnTo>
                  <a:pt x="2997" y="6209"/>
                </a:lnTo>
                <a:lnTo>
                  <a:pt x="2992" y="5988"/>
                </a:lnTo>
                <a:lnTo>
                  <a:pt x="2991" y="5753"/>
                </a:lnTo>
                <a:lnTo>
                  <a:pt x="2997" y="5508"/>
                </a:lnTo>
                <a:lnTo>
                  <a:pt x="3010" y="5254"/>
                </a:lnTo>
                <a:lnTo>
                  <a:pt x="3031" y="4993"/>
                </a:lnTo>
                <a:lnTo>
                  <a:pt x="3062" y="4727"/>
                </a:lnTo>
                <a:lnTo>
                  <a:pt x="3103" y="4458"/>
                </a:lnTo>
                <a:lnTo>
                  <a:pt x="3157" y="4189"/>
                </a:lnTo>
                <a:lnTo>
                  <a:pt x="3222" y="3920"/>
                </a:lnTo>
                <a:lnTo>
                  <a:pt x="3302" y="3654"/>
                </a:lnTo>
                <a:lnTo>
                  <a:pt x="3396" y="3394"/>
                </a:lnTo>
                <a:lnTo>
                  <a:pt x="3507" y="3141"/>
                </a:lnTo>
                <a:lnTo>
                  <a:pt x="3634" y="2896"/>
                </a:lnTo>
                <a:lnTo>
                  <a:pt x="3780" y="2663"/>
                </a:lnTo>
                <a:lnTo>
                  <a:pt x="3944" y="2443"/>
                </a:lnTo>
                <a:lnTo>
                  <a:pt x="4129" y="2237"/>
                </a:lnTo>
                <a:lnTo>
                  <a:pt x="4335" y="2049"/>
                </a:lnTo>
                <a:lnTo>
                  <a:pt x="4564" y="1880"/>
                </a:lnTo>
                <a:lnTo>
                  <a:pt x="4816" y="1732"/>
                </a:lnTo>
                <a:lnTo>
                  <a:pt x="5093" y="1607"/>
                </a:lnTo>
                <a:lnTo>
                  <a:pt x="5395" y="1506"/>
                </a:lnTo>
                <a:lnTo>
                  <a:pt x="5725" y="1434"/>
                </a:lnTo>
                <a:lnTo>
                  <a:pt x="6082" y="1389"/>
                </a:lnTo>
                <a:lnTo>
                  <a:pt x="6090" y="1388"/>
                </a:lnTo>
                <a:lnTo>
                  <a:pt x="6112" y="1385"/>
                </a:lnTo>
                <a:lnTo>
                  <a:pt x="6149" y="1382"/>
                </a:lnTo>
                <a:lnTo>
                  <a:pt x="6199" y="1378"/>
                </a:lnTo>
                <a:lnTo>
                  <a:pt x="6260" y="1375"/>
                </a:lnTo>
                <a:lnTo>
                  <a:pt x="6333" y="1373"/>
                </a:lnTo>
                <a:lnTo>
                  <a:pt x="6415" y="1374"/>
                </a:lnTo>
                <a:lnTo>
                  <a:pt x="6507" y="1379"/>
                </a:lnTo>
                <a:lnTo>
                  <a:pt x="6606" y="1387"/>
                </a:lnTo>
                <a:lnTo>
                  <a:pt x="6713" y="1401"/>
                </a:lnTo>
                <a:lnTo>
                  <a:pt x="6826" y="1420"/>
                </a:lnTo>
                <a:lnTo>
                  <a:pt x="6944" y="1446"/>
                </a:lnTo>
                <a:lnTo>
                  <a:pt x="7067" y="1480"/>
                </a:lnTo>
                <a:lnTo>
                  <a:pt x="7192" y="1522"/>
                </a:lnTo>
                <a:lnTo>
                  <a:pt x="7320" y="1573"/>
                </a:lnTo>
                <a:lnTo>
                  <a:pt x="7450" y="1635"/>
                </a:lnTo>
                <a:lnTo>
                  <a:pt x="7580" y="1707"/>
                </a:lnTo>
                <a:lnTo>
                  <a:pt x="7709" y="1791"/>
                </a:lnTo>
                <a:lnTo>
                  <a:pt x="7837" y="1888"/>
                </a:lnTo>
                <a:lnTo>
                  <a:pt x="7963" y="1998"/>
                </a:lnTo>
                <a:lnTo>
                  <a:pt x="8085" y="2123"/>
                </a:lnTo>
                <a:lnTo>
                  <a:pt x="8201" y="2262"/>
                </a:lnTo>
                <a:lnTo>
                  <a:pt x="8314" y="2418"/>
                </a:lnTo>
                <a:lnTo>
                  <a:pt x="8419" y="2590"/>
                </a:lnTo>
                <a:lnTo>
                  <a:pt x="8518" y="2781"/>
                </a:lnTo>
                <a:lnTo>
                  <a:pt x="8608" y="2990"/>
                </a:lnTo>
                <a:lnTo>
                  <a:pt x="8689" y="3218"/>
                </a:lnTo>
                <a:lnTo>
                  <a:pt x="8759" y="3467"/>
                </a:lnTo>
                <a:lnTo>
                  <a:pt x="8819" y="3736"/>
                </a:lnTo>
                <a:lnTo>
                  <a:pt x="8866" y="4028"/>
                </a:lnTo>
                <a:lnTo>
                  <a:pt x="8900" y="4343"/>
                </a:lnTo>
                <a:lnTo>
                  <a:pt x="8920" y="4680"/>
                </a:lnTo>
                <a:lnTo>
                  <a:pt x="10102" y="4697"/>
                </a:lnTo>
                <a:lnTo>
                  <a:pt x="10102" y="4684"/>
                </a:lnTo>
                <a:lnTo>
                  <a:pt x="10101" y="4644"/>
                </a:lnTo>
                <a:lnTo>
                  <a:pt x="10099" y="4580"/>
                </a:lnTo>
                <a:lnTo>
                  <a:pt x="10095" y="4492"/>
                </a:lnTo>
                <a:lnTo>
                  <a:pt x="10088" y="4384"/>
                </a:lnTo>
                <a:lnTo>
                  <a:pt x="10078" y="4257"/>
                </a:lnTo>
                <a:lnTo>
                  <a:pt x="10064" y="4113"/>
                </a:lnTo>
                <a:lnTo>
                  <a:pt x="10044" y="3952"/>
                </a:lnTo>
                <a:lnTo>
                  <a:pt x="10020" y="3778"/>
                </a:lnTo>
                <a:lnTo>
                  <a:pt x="9989" y="3592"/>
                </a:lnTo>
                <a:lnTo>
                  <a:pt x="9951" y="3395"/>
                </a:lnTo>
                <a:lnTo>
                  <a:pt x="9906" y="3190"/>
                </a:lnTo>
                <a:lnTo>
                  <a:pt x="9852" y="2978"/>
                </a:lnTo>
                <a:lnTo>
                  <a:pt x="9789" y="2761"/>
                </a:lnTo>
                <a:lnTo>
                  <a:pt x="9717" y="2540"/>
                </a:lnTo>
                <a:lnTo>
                  <a:pt x="9634" y="2318"/>
                </a:lnTo>
                <a:lnTo>
                  <a:pt x="9541" y="2097"/>
                </a:lnTo>
                <a:lnTo>
                  <a:pt x="9435" y="1878"/>
                </a:lnTo>
                <a:lnTo>
                  <a:pt x="9317" y="1662"/>
                </a:lnTo>
                <a:lnTo>
                  <a:pt x="9186" y="1452"/>
                </a:lnTo>
                <a:lnTo>
                  <a:pt x="9041" y="1249"/>
                </a:lnTo>
                <a:lnTo>
                  <a:pt x="8882" y="1055"/>
                </a:lnTo>
                <a:lnTo>
                  <a:pt x="8707" y="873"/>
                </a:lnTo>
                <a:lnTo>
                  <a:pt x="8517" y="702"/>
                </a:lnTo>
                <a:lnTo>
                  <a:pt x="8309" y="546"/>
                </a:lnTo>
                <a:lnTo>
                  <a:pt x="8085" y="406"/>
                </a:lnTo>
                <a:lnTo>
                  <a:pt x="7842" y="284"/>
                </a:lnTo>
                <a:lnTo>
                  <a:pt x="7581" y="182"/>
                </a:lnTo>
                <a:lnTo>
                  <a:pt x="7300" y="101"/>
                </a:lnTo>
                <a:lnTo>
                  <a:pt x="6999" y="43"/>
                </a:lnTo>
                <a:lnTo>
                  <a:pt x="6678" y="11"/>
                </a:lnTo>
                <a:lnTo>
                  <a:pt x="6335" y="5"/>
                </a:lnTo>
                <a:lnTo>
                  <a:pt x="6318" y="4"/>
                </a:lnTo>
                <a:lnTo>
                  <a:pt x="6272" y="2"/>
                </a:lnTo>
                <a:lnTo>
                  <a:pt x="6198" y="0"/>
                </a:lnTo>
                <a:lnTo>
                  <a:pt x="6097" y="1"/>
                </a:lnTo>
                <a:lnTo>
                  <a:pt x="5972" y="5"/>
                </a:lnTo>
                <a:lnTo>
                  <a:pt x="5826" y="15"/>
                </a:lnTo>
                <a:lnTo>
                  <a:pt x="5660" y="32"/>
                </a:lnTo>
                <a:lnTo>
                  <a:pt x="5477" y="57"/>
                </a:lnTo>
                <a:lnTo>
                  <a:pt x="5278" y="93"/>
                </a:lnTo>
                <a:lnTo>
                  <a:pt x="5067" y="141"/>
                </a:lnTo>
                <a:lnTo>
                  <a:pt x="4845" y="202"/>
                </a:lnTo>
                <a:lnTo>
                  <a:pt x="4616" y="278"/>
                </a:lnTo>
                <a:lnTo>
                  <a:pt x="4379" y="370"/>
                </a:lnTo>
                <a:lnTo>
                  <a:pt x="4138" y="482"/>
                </a:lnTo>
                <a:lnTo>
                  <a:pt x="3896" y="613"/>
                </a:lnTo>
                <a:lnTo>
                  <a:pt x="3654" y="766"/>
                </a:lnTo>
                <a:lnTo>
                  <a:pt x="3414" y="942"/>
                </a:lnTo>
                <a:lnTo>
                  <a:pt x="3179" y="1143"/>
                </a:lnTo>
                <a:lnTo>
                  <a:pt x="2951" y="1370"/>
                </a:lnTo>
                <a:lnTo>
                  <a:pt x="2733" y="1625"/>
                </a:lnTo>
                <a:lnTo>
                  <a:pt x="2525" y="1910"/>
                </a:lnTo>
                <a:lnTo>
                  <a:pt x="2331" y="2226"/>
                </a:lnTo>
                <a:lnTo>
                  <a:pt x="2153" y="2575"/>
                </a:lnTo>
                <a:lnTo>
                  <a:pt x="1993" y="2959"/>
                </a:lnTo>
                <a:lnTo>
                  <a:pt x="1853" y="3379"/>
                </a:lnTo>
                <a:lnTo>
                  <a:pt x="1735" y="3836"/>
                </a:lnTo>
                <a:lnTo>
                  <a:pt x="1642" y="4333"/>
                </a:lnTo>
                <a:lnTo>
                  <a:pt x="1576" y="4871"/>
                </a:lnTo>
                <a:lnTo>
                  <a:pt x="1539" y="5451"/>
                </a:lnTo>
                <a:lnTo>
                  <a:pt x="1533" y="6076"/>
                </a:lnTo>
                <a:lnTo>
                  <a:pt x="1559" y="6746"/>
                </a:lnTo>
                <a:lnTo>
                  <a:pt x="1622" y="7464"/>
                </a:lnTo>
                <a:lnTo>
                  <a:pt x="1622" y="7464"/>
                </a:lnTo>
                <a:lnTo>
                  <a:pt x="1441" y="7487"/>
                </a:lnTo>
                <a:lnTo>
                  <a:pt x="1268" y="7511"/>
                </a:lnTo>
                <a:lnTo>
                  <a:pt x="1105" y="7533"/>
                </a:lnTo>
                <a:lnTo>
                  <a:pt x="951" y="7556"/>
                </a:lnTo>
                <a:lnTo>
                  <a:pt x="807" y="7577"/>
                </a:lnTo>
                <a:lnTo>
                  <a:pt x="673" y="7597"/>
                </a:lnTo>
                <a:lnTo>
                  <a:pt x="551" y="7616"/>
                </a:lnTo>
                <a:lnTo>
                  <a:pt x="439" y="7633"/>
                </a:lnTo>
                <a:lnTo>
                  <a:pt x="339" y="7649"/>
                </a:lnTo>
                <a:lnTo>
                  <a:pt x="252" y="7664"/>
                </a:lnTo>
                <a:lnTo>
                  <a:pt x="176" y="7676"/>
                </a:lnTo>
                <a:lnTo>
                  <a:pt x="114" y="7687"/>
                </a:lnTo>
                <a:lnTo>
                  <a:pt x="64" y="7695"/>
                </a:lnTo>
                <a:lnTo>
                  <a:pt x="29" y="7702"/>
                </a:lnTo>
                <a:lnTo>
                  <a:pt x="7" y="7705"/>
                </a:lnTo>
                <a:lnTo>
                  <a:pt x="0" y="7707"/>
                </a:lnTo>
                <a:lnTo>
                  <a:pt x="0" y="15783"/>
                </a:lnTo>
                <a:lnTo>
                  <a:pt x="337" y="15838"/>
                </a:lnTo>
                <a:lnTo>
                  <a:pt x="697" y="15887"/>
                </a:lnTo>
                <a:lnTo>
                  <a:pt x="1076" y="15929"/>
                </a:lnTo>
                <a:lnTo>
                  <a:pt x="1474" y="15965"/>
                </a:lnTo>
                <a:lnTo>
                  <a:pt x="1887" y="15995"/>
                </a:lnTo>
                <a:lnTo>
                  <a:pt x="2314" y="16019"/>
                </a:lnTo>
                <a:lnTo>
                  <a:pt x="2752" y="16037"/>
                </a:lnTo>
                <a:lnTo>
                  <a:pt x="3200" y="16051"/>
                </a:lnTo>
                <a:lnTo>
                  <a:pt x="3655" y="16059"/>
                </a:lnTo>
                <a:lnTo>
                  <a:pt x="4114" y="16064"/>
                </a:lnTo>
                <a:lnTo>
                  <a:pt x="4576" y="16065"/>
                </a:lnTo>
                <a:lnTo>
                  <a:pt x="5040" y="16062"/>
                </a:lnTo>
                <a:lnTo>
                  <a:pt x="5502" y="16056"/>
                </a:lnTo>
                <a:lnTo>
                  <a:pt x="5959" y="16047"/>
                </a:lnTo>
                <a:lnTo>
                  <a:pt x="6411" y="16035"/>
                </a:lnTo>
                <a:lnTo>
                  <a:pt x="6855" y="16021"/>
                </a:lnTo>
                <a:lnTo>
                  <a:pt x="7289" y="16005"/>
                </a:lnTo>
                <a:lnTo>
                  <a:pt x="7711" y="15988"/>
                </a:lnTo>
                <a:lnTo>
                  <a:pt x="8118" y="15970"/>
                </a:lnTo>
                <a:lnTo>
                  <a:pt x="8509" y="15951"/>
                </a:lnTo>
                <a:lnTo>
                  <a:pt x="8880" y="15930"/>
                </a:lnTo>
                <a:lnTo>
                  <a:pt x="9230" y="15910"/>
                </a:lnTo>
                <a:lnTo>
                  <a:pt x="9559" y="15891"/>
                </a:lnTo>
                <a:lnTo>
                  <a:pt x="9861" y="15872"/>
                </a:lnTo>
                <a:lnTo>
                  <a:pt x="10135" y="15854"/>
                </a:lnTo>
                <a:lnTo>
                  <a:pt x="10380" y="15837"/>
                </a:lnTo>
                <a:lnTo>
                  <a:pt x="10594" y="15822"/>
                </a:lnTo>
                <a:lnTo>
                  <a:pt x="10773" y="15809"/>
                </a:lnTo>
                <a:lnTo>
                  <a:pt x="11021" y="15790"/>
                </a:lnTo>
                <a:lnTo>
                  <a:pt x="11108" y="15783"/>
                </a:lnTo>
                <a:lnTo>
                  <a:pt x="11340" y="7706"/>
                </a:lnTo>
                <a:lnTo>
                  <a:pt x="11117" y="7637"/>
                </a:lnTo>
                <a:lnTo>
                  <a:pt x="10889" y="7573"/>
                </a:lnTo>
                <a:lnTo>
                  <a:pt x="10654" y="7513"/>
                </a:lnTo>
                <a:lnTo>
                  <a:pt x="10415" y="7459"/>
                </a:lnTo>
                <a:lnTo>
                  <a:pt x="10170" y="7409"/>
                </a:lnTo>
                <a:lnTo>
                  <a:pt x="9921" y="7364"/>
                </a:lnTo>
                <a:lnTo>
                  <a:pt x="9669" y="7323"/>
                </a:lnTo>
                <a:lnTo>
                  <a:pt x="9412" y="7285"/>
                </a:lnTo>
                <a:lnTo>
                  <a:pt x="9151" y="7252"/>
                </a:lnTo>
                <a:lnTo>
                  <a:pt x="8888" y="7223"/>
                </a:lnTo>
                <a:lnTo>
                  <a:pt x="8622" y="7198"/>
                </a:lnTo>
                <a:lnTo>
                  <a:pt x="8354" y="7177"/>
                </a:lnTo>
                <a:lnTo>
                  <a:pt x="8085" y="7159"/>
                </a:lnTo>
                <a:lnTo>
                  <a:pt x="7813" y="7145"/>
                </a:lnTo>
                <a:lnTo>
                  <a:pt x="7541" y="7133"/>
                </a:lnTo>
                <a:lnTo>
                  <a:pt x="7267" y="7125"/>
                </a:lnTo>
                <a:lnTo>
                  <a:pt x="6994" y="7120"/>
                </a:lnTo>
                <a:lnTo>
                  <a:pt x="6720" y="7117"/>
                </a:lnTo>
                <a:lnTo>
                  <a:pt x="6447" y="7117"/>
                </a:lnTo>
                <a:lnTo>
                  <a:pt x="6174" y="7120"/>
                </a:lnTo>
                <a:lnTo>
                  <a:pt x="5903" y="7125"/>
                </a:lnTo>
                <a:lnTo>
                  <a:pt x="5633" y="7132"/>
                </a:lnTo>
                <a:lnTo>
                  <a:pt x="5365" y="7142"/>
                </a:lnTo>
                <a:lnTo>
                  <a:pt x="5099" y="7153"/>
                </a:lnTo>
                <a:lnTo>
                  <a:pt x="4836" y="7166"/>
                </a:lnTo>
                <a:lnTo>
                  <a:pt x="4575" y="7181"/>
                </a:lnTo>
                <a:lnTo>
                  <a:pt x="4319" y="7197"/>
                </a:lnTo>
                <a:lnTo>
                  <a:pt x="4066" y="7215"/>
                </a:lnTo>
                <a:lnTo>
                  <a:pt x="3816" y="7234"/>
                </a:lnTo>
                <a:lnTo>
                  <a:pt x="3572" y="7254"/>
                </a:lnTo>
                <a:lnTo>
                  <a:pt x="3332" y="7275"/>
                </a:lnTo>
                <a:lnTo>
                  <a:pt x="3097" y="7298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Freeform 89"/>
          <p:cNvSpPr>
            <a:spLocks noEditPoints="1"/>
          </p:cNvSpPr>
          <p:nvPr/>
        </p:nvSpPr>
        <p:spPr bwMode="auto">
          <a:xfrm>
            <a:off x="8083501" y="4434526"/>
            <a:ext cx="535638" cy="439588"/>
          </a:xfrm>
          <a:custGeom>
            <a:avLst/>
            <a:gdLst>
              <a:gd name="T0" fmla="*/ 4374 w 16128"/>
              <a:gd name="T1" fmla="*/ 10211 h 12600"/>
              <a:gd name="T2" fmla="*/ 4008 w 16128"/>
              <a:gd name="T3" fmla="*/ 10791 h 12600"/>
              <a:gd name="T4" fmla="*/ 3926 w 16128"/>
              <a:gd name="T5" fmla="*/ 11432 h 12600"/>
              <a:gd name="T6" fmla="*/ 4163 w 16128"/>
              <a:gd name="T7" fmla="*/ 12034 h 12600"/>
              <a:gd name="T8" fmla="*/ 4661 w 16128"/>
              <a:gd name="T9" fmla="*/ 12439 h 12600"/>
              <a:gd name="T10" fmla="*/ 5314 w 16128"/>
              <a:gd name="T11" fmla="*/ 12589 h 12600"/>
              <a:gd name="T12" fmla="*/ 6025 w 16128"/>
              <a:gd name="T13" fmla="*/ 12459 h 12600"/>
              <a:gd name="T14" fmla="*/ 6656 w 16128"/>
              <a:gd name="T15" fmla="*/ 12057 h 12600"/>
              <a:gd name="T16" fmla="*/ 7051 w 16128"/>
              <a:gd name="T17" fmla="*/ 11490 h 12600"/>
              <a:gd name="T18" fmla="*/ 7166 w 16128"/>
              <a:gd name="T19" fmla="*/ 10851 h 12600"/>
              <a:gd name="T20" fmla="*/ 6964 w 16128"/>
              <a:gd name="T21" fmla="*/ 10237 h 12600"/>
              <a:gd name="T22" fmla="*/ 6490 w 16128"/>
              <a:gd name="T23" fmla="*/ 9806 h 12600"/>
              <a:gd name="T24" fmla="*/ 5849 w 16128"/>
              <a:gd name="T25" fmla="*/ 9626 h 12600"/>
              <a:gd name="T26" fmla="*/ 5140 w 16128"/>
              <a:gd name="T27" fmla="*/ 9723 h 12600"/>
              <a:gd name="T28" fmla="*/ 13917 w 16128"/>
              <a:gd name="T29" fmla="*/ 350 h 12600"/>
              <a:gd name="T30" fmla="*/ 9081 w 16128"/>
              <a:gd name="T31" fmla="*/ 379 h 12600"/>
              <a:gd name="T32" fmla="*/ 5281 w 16128"/>
              <a:gd name="T33" fmla="*/ 852 h 12600"/>
              <a:gd name="T34" fmla="*/ 3533 w 16128"/>
              <a:gd name="T35" fmla="*/ 1205 h 12600"/>
              <a:gd name="T36" fmla="*/ 3142 w 16128"/>
              <a:gd name="T37" fmla="*/ 358 h 12600"/>
              <a:gd name="T38" fmla="*/ 2935 w 16128"/>
              <a:gd name="T39" fmla="*/ 0 h 12600"/>
              <a:gd name="T40" fmla="*/ 1809 w 16128"/>
              <a:gd name="T41" fmla="*/ 404 h 12600"/>
              <a:gd name="T42" fmla="*/ 719 w 16128"/>
              <a:gd name="T43" fmla="*/ 855 h 12600"/>
              <a:gd name="T44" fmla="*/ 6 w 16128"/>
              <a:gd name="T45" fmla="*/ 1263 h 12600"/>
              <a:gd name="T46" fmla="*/ 89 w 16128"/>
              <a:gd name="T47" fmla="*/ 1621 h 12600"/>
              <a:gd name="T48" fmla="*/ 255 w 16128"/>
              <a:gd name="T49" fmla="*/ 1962 h 12600"/>
              <a:gd name="T50" fmla="*/ 574 w 16128"/>
              <a:gd name="T51" fmla="*/ 2063 h 12600"/>
              <a:gd name="T52" fmla="*/ 1622 w 16128"/>
              <a:gd name="T53" fmla="*/ 1705 h 12600"/>
              <a:gd name="T54" fmla="*/ 2532 w 16128"/>
              <a:gd name="T55" fmla="*/ 1459 h 12600"/>
              <a:gd name="T56" fmla="*/ 3279 w 16128"/>
              <a:gd name="T57" fmla="*/ 4125 h 12600"/>
              <a:gd name="T58" fmla="*/ 3756 w 16128"/>
              <a:gd name="T59" fmla="*/ 6650 h 12600"/>
              <a:gd name="T60" fmla="*/ 4015 w 16128"/>
              <a:gd name="T61" fmla="*/ 8551 h 12600"/>
              <a:gd name="T62" fmla="*/ 8727 w 16128"/>
              <a:gd name="T63" fmla="*/ 8225 h 12600"/>
              <a:gd name="T64" fmla="*/ 12070 w 16128"/>
              <a:gd name="T65" fmla="*/ 8289 h 12600"/>
              <a:gd name="T66" fmla="*/ 13676 w 16128"/>
              <a:gd name="T67" fmla="*/ 8523 h 12600"/>
              <a:gd name="T68" fmla="*/ 12598 w 16128"/>
              <a:gd name="T69" fmla="*/ 6640 h 12600"/>
              <a:gd name="T70" fmla="*/ 8950 w 16128"/>
              <a:gd name="T71" fmla="*/ 6525 h 12600"/>
              <a:gd name="T72" fmla="*/ 6280 w 16128"/>
              <a:gd name="T73" fmla="*/ 6708 h 12600"/>
              <a:gd name="T74" fmla="*/ 5091 w 16128"/>
              <a:gd name="T75" fmla="*/ 6797 h 12600"/>
              <a:gd name="T76" fmla="*/ 4963 w 16128"/>
              <a:gd name="T77" fmla="*/ 6161 h 12600"/>
              <a:gd name="T78" fmla="*/ 5514 w 16128"/>
              <a:gd name="T79" fmla="*/ 5626 h 12600"/>
              <a:gd name="T80" fmla="*/ 8954 w 16128"/>
              <a:gd name="T81" fmla="*/ 5374 h 12600"/>
              <a:gd name="T82" fmla="*/ 12385 w 16128"/>
              <a:gd name="T83" fmla="*/ 5537 h 12600"/>
              <a:gd name="T84" fmla="*/ 14561 w 16128"/>
              <a:gd name="T85" fmla="*/ 5764 h 12600"/>
              <a:gd name="T86" fmla="*/ 10781 w 16128"/>
              <a:gd name="T87" fmla="*/ 10304 h 12600"/>
              <a:gd name="T88" fmla="*/ 10376 w 16128"/>
              <a:gd name="T89" fmla="*/ 10853 h 12600"/>
              <a:gd name="T90" fmla="*/ 10247 w 16128"/>
              <a:gd name="T91" fmla="*/ 11464 h 12600"/>
              <a:gd name="T92" fmla="*/ 10432 w 16128"/>
              <a:gd name="T93" fmla="*/ 12044 h 12600"/>
              <a:gd name="T94" fmla="*/ 10890 w 16128"/>
              <a:gd name="T95" fmla="*/ 12443 h 12600"/>
              <a:gd name="T96" fmla="*/ 11519 w 16128"/>
              <a:gd name="T97" fmla="*/ 12599 h 12600"/>
              <a:gd name="T98" fmla="*/ 12222 w 16128"/>
              <a:gd name="T99" fmla="*/ 12489 h 12600"/>
              <a:gd name="T100" fmla="*/ 12874 w 16128"/>
              <a:gd name="T101" fmla="*/ 12116 h 12600"/>
              <a:gd name="T102" fmla="*/ 13306 w 16128"/>
              <a:gd name="T103" fmla="*/ 11578 h 12600"/>
              <a:gd name="T104" fmla="*/ 13468 w 16128"/>
              <a:gd name="T105" fmla="*/ 10969 h 12600"/>
              <a:gd name="T106" fmla="*/ 13319 w 16128"/>
              <a:gd name="T107" fmla="*/ 10380 h 12600"/>
              <a:gd name="T108" fmla="*/ 12885 w 16128"/>
              <a:gd name="T109" fmla="*/ 9956 h 12600"/>
              <a:gd name="T110" fmla="*/ 12270 w 16128"/>
              <a:gd name="T111" fmla="*/ 9773 h 12600"/>
              <a:gd name="T112" fmla="*/ 11571 w 16128"/>
              <a:gd name="T113" fmla="*/ 9851 h 12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128" h="12600">
                <a:moveTo>
                  <a:pt x="4905" y="9821"/>
                </a:moveTo>
                <a:lnTo>
                  <a:pt x="4829" y="9861"/>
                </a:lnTo>
                <a:lnTo>
                  <a:pt x="4756" y="9904"/>
                </a:lnTo>
                <a:lnTo>
                  <a:pt x="4685" y="9949"/>
                </a:lnTo>
                <a:lnTo>
                  <a:pt x="4617" y="9996"/>
                </a:lnTo>
                <a:lnTo>
                  <a:pt x="4552" y="10047"/>
                </a:lnTo>
                <a:lnTo>
                  <a:pt x="4490" y="10099"/>
                </a:lnTo>
                <a:lnTo>
                  <a:pt x="4430" y="10154"/>
                </a:lnTo>
                <a:lnTo>
                  <a:pt x="4374" y="10211"/>
                </a:lnTo>
                <a:lnTo>
                  <a:pt x="4320" y="10269"/>
                </a:lnTo>
                <a:lnTo>
                  <a:pt x="4270" y="10330"/>
                </a:lnTo>
                <a:lnTo>
                  <a:pt x="4223" y="10391"/>
                </a:lnTo>
                <a:lnTo>
                  <a:pt x="4178" y="10455"/>
                </a:lnTo>
                <a:lnTo>
                  <a:pt x="4138" y="10520"/>
                </a:lnTo>
                <a:lnTo>
                  <a:pt x="4101" y="10586"/>
                </a:lnTo>
                <a:lnTo>
                  <a:pt x="4066" y="10653"/>
                </a:lnTo>
                <a:lnTo>
                  <a:pt x="4035" y="10721"/>
                </a:lnTo>
                <a:lnTo>
                  <a:pt x="4008" y="10791"/>
                </a:lnTo>
                <a:lnTo>
                  <a:pt x="3984" y="10860"/>
                </a:lnTo>
                <a:lnTo>
                  <a:pt x="3963" y="10931"/>
                </a:lnTo>
                <a:lnTo>
                  <a:pt x="3947" y="11002"/>
                </a:lnTo>
                <a:lnTo>
                  <a:pt x="3934" y="11074"/>
                </a:lnTo>
                <a:lnTo>
                  <a:pt x="3925" y="11145"/>
                </a:lnTo>
                <a:lnTo>
                  <a:pt x="3919" y="11217"/>
                </a:lnTo>
                <a:lnTo>
                  <a:pt x="3918" y="11289"/>
                </a:lnTo>
                <a:lnTo>
                  <a:pt x="3920" y="11360"/>
                </a:lnTo>
                <a:lnTo>
                  <a:pt x="3926" y="11432"/>
                </a:lnTo>
                <a:lnTo>
                  <a:pt x="3936" y="11503"/>
                </a:lnTo>
                <a:lnTo>
                  <a:pt x="3950" y="11574"/>
                </a:lnTo>
                <a:lnTo>
                  <a:pt x="3968" y="11643"/>
                </a:lnTo>
                <a:lnTo>
                  <a:pt x="3991" y="11712"/>
                </a:lnTo>
                <a:lnTo>
                  <a:pt x="4018" y="11780"/>
                </a:lnTo>
                <a:lnTo>
                  <a:pt x="4049" y="11848"/>
                </a:lnTo>
                <a:lnTo>
                  <a:pt x="4083" y="11912"/>
                </a:lnTo>
                <a:lnTo>
                  <a:pt x="4122" y="11974"/>
                </a:lnTo>
                <a:lnTo>
                  <a:pt x="4163" y="12034"/>
                </a:lnTo>
                <a:lnTo>
                  <a:pt x="4207" y="12090"/>
                </a:lnTo>
                <a:lnTo>
                  <a:pt x="4256" y="12145"/>
                </a:lnTo>
                <a:lnTo>
                  <a:pt x="4306" y="12195"/>
                </a:lnTo>
                <a:lnTo>
                  <a:pt x="4359" y="12243"/>
                </a:lnTo>
                <a:lnTo>
                  <a:pt x="4415" y="12289"/>
                </a:lnTo>
                <a:lnTo>
                  <a:pt x="4472" y="12331"/>
                </a:lnTo>
                <a:lnTo>
                  <a:pt x="4533" y="12369"/>
                </a:lnTo>
                <a:lnTo>
                  <a:pt x="4596" y="12406"/>
                </a:lnTo>
                <a:lnTo>
                  <a:pt x="4661" y="12439"/>
                </a:lnTo>
                <a:lnTo>
                  <a:pt x="4728" y="12468"/>
                </a:lnTo>
                <a:lnTo>
                  <a:pt x="4796" y="12494"/>
                </a:lnTo>
                <a:lnTo>
                  <a:pt x="4867" y="12518"/>
                </a:lnTo>
                <a:lnTo>
                  <a:pt x="4938" y="12538"/>
                </a:lnTo>
                <a:lnTo>
                  <a:pt x="5011" y="12555"/>
                </a:lnTo>
                <a:lnTo>
                  <a:pt x="5085" y="12569"/>
                </a:lnTo>
                <a:lnTo>
                  <a:pt x="5161" y="12579"/>
                </a:lnTo>
                <a:lnTo>
                  <a:pt x="5237" y="12585"/>
                </a:lnTo>
                <a:lnTo>
                  <a:pt x="5314" y="12589"/>
                </a:lnTo>
                <a:lnTo>
                  <a:pt x="5392" y="12589"/>
                </a:lnTo>
                <a:lnTo>
                  <a:pt x="5470" y="12585"/>
                </a:lnTo>
                <a:lnTo>
                  <a:pt x="5549" y="12578"/>
                </a:lnTo>
                <a:lnTo>
                  <a:pt x="5629" y="12567"/>
                </a:lnTo>
                <a:lnTo>
                  <a:pt x="5708" y="12553"/>
                </a:lnTo>
                <a:lnTo>
                  <a:pt x="5788" y="12536"/>
                </a:lnTo>
                <a:lnTo>
                  <a:pt x="5868" y="12513"/>
                </a:lnTo>
                <a:lnTo>
                  <a:pt x="5946" y="12488"/>
                </a:lnTo>
                <a:lnTo>
                  <a:pt x="6025" y="12459"/>
                </a:lnTo>
                <a:lnTo>
                  <a:pt x="6103" y="12427"/>
                </a:lnTo>
                <a:lnTo>
                  <a:pt x="6181" y="12390"/>
                </a:lnTo>
                <a:lnTo>
                  <a:pt x="6258" y="12350"/>
                </a:lnTo>
                <a:lnTo>
                  <a:pt x="6330" y="12308"/>
                </a:lnTo>
                <a:lnTo>
                  <a:pt x="6402" y="12263"/>
                </a:lnTo>
                <a:lnTo>
                  <a:pt x="6469" y="12214"/>
                </a:lnTo>
                <a:lnTo>
                  <a:pt x="6535" y="12164"/>
                </a:lnTo>
                <a:lnTo>
                  <a:pt x="6596" y="12111"/>
                </a:lnTo>
                <a:lnTo>
                  <a:pt x="6656" y="12057"/>
                </a:lnTo>
                <a:lnTo>
                  <a:pt x="6712" y="12001"/>
                </a:lnTo>
                <a:lnTo>
                  <a:pt x="6766" y="11942"/>
                </a:lnTo>
                <a:lnTo>
                  <a:pt x="6816" y="11882"/>
                </a:lnTo>
                <a:lnTo>
                  <a:pt x="6863" y="11819"/>
                </a:lnTo>
                <a:lnTo>
                  <a:pt x="6908" y="11756"/>
                </a:lnTo>
                <a:lnTo>
                  <a:pt x="6948" y="11691"/>
                </a:lnTo>
                <a:lnTo>
                  <a:pt x="6986" y="11625"/>
                </a:lnTo>
                <a:lnTo>
                  <a:pt x="7021" y="11557"/>
                </a:lnTo>
                <a:lnTo>
                  <a:pt x="7051" y="11490"/>
                </a:lnTo>
                <a:lnTo>
                  <a:pt x="7078" y="11420"/>
                </a:lnTo>
                <a:lnTo>
                  <a:pt x="7102" y="11351"/>
                </a:lnTo>
                <a:lnTo>
                  <a:pt x="7123" y="11279"/>
                </a:lnTo>
                <a:lnTo>
                  <a:pt x="7139" y="11209"/>
                </a:lnTo>
                <a:lnTo>
                  <a:pt x="7152" y="11137"/>
                </a:lnTo>
                <a:lnTo>
                  <a:pt x="7161" y="11066"/>
                </a:lnTo>
                <a:lnTo>
                  <a:pt x="7167" y="10994"/>
                </a:lnTo>
                <a:lnTo>
                  <a:pt x="7168" y="10923"/>
                </a:lnTo>
                <a:lnTo>
                  <a:pt x="7166" y="10851"/>
                </a:lnTo>
                <a:lnTo>
                  <a:pt x="7160" y="10780"/>
                </a:lnTo>
                <a:lnTo>
                  <a:pt x="7150" y="10708"/>
                </a:lnTo>
                <a:lnTo>
                  <a:pt x="7136" y="10638"/>
                </a:lnTo>
                <a:lnTo>
                  <a:pt x="7117" y="10568"/>
                </a:lnTo>
                <a:lnTo>
                  <a:pt x="7095" y="10500"/>
                </a:lnTo>
                <a:lnTo>
                  <a:pt x="7068" y="10431"/>
                </a:lnTo>
                <a:lnTo>
                  <a:pt x="7038" y="10365"/>
                </a:lnTo>
                <a:lnTo>
                  <a:pt x="7003" y="10299"/>
                </a:lnTo>
                <a:lnTo>
                  <a:pt x="6964" y="10237"/>
                </a:lnTo>
                <a:lnTo>
                  <a:pt x="6923" y="10178"/>
                </a:lnTo>
                <a:lnTo>
                  <a:pt x="6879" y="10120"/>
                </a:lnTo>
                <a:lnTo>
                  <a:pt x="6830" y="10067"/>
                </a:lnTo>
                <a:lnTo>
                  <a:pt x="6780" y="10015"/>
                </a:lnTo>
                <a:lnTo>
                  <a:pt x="6727" y="9968"/>
                </a:lnTo>
                <a:lnTo>
                  <a:pt x="6671" y="9923"/>
                </a:lnTo>
                <a:lnTo>
                  <a:pt x="6613" y="9880"/>
                </a:lnTo>
                <a:lnTo>
                  <a:pt x="6553" y="9841"/>
                </a:lnTo>
                <a:lnTo>
                  <a:pt x="6490" y="9806"/>
                </a:lnTo>
                <a:lnTo>
                  <a:pt x="6425" y="9773"/>
                </a:lnTo>
                <a:lnTo>
                  <a:pt x="6358" y="9743"/>
                </a:lnTo>
                <a:lnTo>
                  <a:pt x="6290" y="9716"/>
                </a:lnTo>
                <a:lnTo>
                  <a:pt x="6220" y="9693"/>
                </a:lnTo>
                <a:lnTo>
                  <a:pt x="6148" y="9673"/>
                </a:lnTo>
                <a:lnTo>
                  <a:pt x="6075" y="9657"/>
                </a:lnTo>
                <a:lnTo>
                  <a:pt x="6001" y="9643"/>
                </a:lnTo>
                <a:lnTo>
                  <a:pt x="5926" y="9633"/>
                </a:lnTo>
                <a:lnTo>
                  <a:pt x="5849" y="9626"/>
                </a:lnTo>
                <a:lnTo>
                  <a:pt x="5772" y="9622"/>
                </a:lnTo>
                <a:lnTo>
                  <a:pt x="5694" y="9622"/>
                </a:lnTo>
                <a:lnTo>
                  <a:pt x="5616" y="9627"/>
                </a:lnTo>
                <a:lnTo>
                  <a:pt x="5537" y="9634"/>
                </a:lnTo>
                <a:lnTo>
                  <a:pt x="5457" y="9644"/>
                </a:lnTo>
                <a:lnTo>
                  <a:pt x="5378" y="9659"/>
                </a:lnTo>
                <a:lnTo>
                  <a:pt x="5298" y="9676"/>
                </a:lnTo>
                <a:lnTo>
                  <a:pt x="5219" y="9698"/>
                </a:lnTo>
                <a:lnTo>
                  <a:pt x="5140" y="9723"/>
                </a:lnTo>
                <a:lnTo>
                  <a:pt x="5061" y="9752"/>
                </a:lnTo>
                <a:lnTo>
                  <a:pt x="4983" y="9785"/>
                </a:lnTo>
                <a:lnTo>
                  <a:pt x="4905" y="9821"/>
                </a:lnTo>
                <a:close/>
                <a:moveTo>
                  <a:pt x="14636" y="5774"/>
                </a:moveTo>
                <a:lnTo>
                  <a:pt x="16128" y="630"/>
                </a:lnTo>
                <a:lnTo>
                  <a:pt x="15581" y="538"/>
                </a:lnTo>
                <a:lnTo>
                  <a:pt x="15028" y="461"/>
                </a:lnTo>
                <a:lnTo>
                  <a:pt x="14473" y="398"/>
                </a:lnTo>
                <a:lnTo>
                  <a:pt x="13917" y="350"/>
                </a:lnTo>
                <a:lnTo>
                  <a:pt x="13361" y="312"/>
                </a:lnTo>
                <a:lnTo>
                  <a:pt x="12806" y="288"/>
                </a:lnTo>
                <a:lnTo>
                  <a:pt x="12254" y="274"/>
                </a:lnTo>
                <a:lnTo>
                  <a:pt x="11706" y="271"/>
                </a:lnTo>
                <a:lnTo>
                  <a:pt x="11165" y="277"/>
                </a:lnTo>
                <a:lnTo>
                  <a:pt x="10629" y="291"/>
                </a:lnTo>
                <a:lnTo>
                  <a:pt x="10103" y="313"/>
                </a:lnTo>
                <a:lnTo>
                  <a:pt x="9587" y="343"/>
                </a:lnTo>
                <a:lnTo>
                  <a:pt x="9081" y="379"/>
                </a:lnTo>
                <a:lnTo>
                  <a:pt x="8589" y="420"/>
                </a:lnTo>
                <a:lnTo>
                  <a:pt x="8111" y="465"/>
                </a:lnTo>
                <a:lnTo>
                  <a:pt x="7649" y="516"/>
                </a:lnTo>
                <a:lnTo>
                  <a:pt x="7203" y="568"/>
                </a:lnTo>
                <a:lnTo>
                  <a:pt x="6776" y="624"/>
                </a:lnTo>
                <a:lnTo>
                  <a:pt x="6370" y="681"/>
                </a:lnTo>
                <a:lnTo>
                  <a:pt x="5983" y="738"/>
                </a:lnTo>
                <a:lnTo>
                  <a:pt x="5621" y="796"/>
                </a:lnTo>
                <a:lnTo>
                  <a:pt x="5281" y="852"/>
                </a:lnTo>
                <a:lnTo>
                  <a:pt x="4968" y="907"/>
                </a:lnTo>
                <a:lnTo>
                  <a:pt x="4681" y="959"/>
                </a:lnTo>
                <a:lnTo>
                  <a:pt x="4423" y="1008"/>
                </a:lnTo>
                <a:lnTo>
                  <a:pt x="4195" y="1054"/>
                </a:lnTo>
                <a:lnTo>
                  <a:pt x="3999" y="1095"/>
                </a:lnTo>
                <a:lnTo>
                  <a:pt x="3833" y="1129"/>
                </a:lnTo>
                <a:lnTo>
                  <a:pt x="3609" y="1180"/>
                </a:lnTo>
                <a:lnTo>
                  <a:pt x="3531" y="1198"/>
                </a:lnTo>
                <a:lnTo>
                  <a:pt x="3533" y="1205"/>
                </a:lnTo>
                <a:lnTo>
                  <a:pt x="3500" y="1125"/>
                </a:lnTo>
                <a:lnTo>
                  <a:pt x="3468" y="1049"/>
                </a:lnTo>
                <a:lnTo>
                  <a:pt x="3436" y="976"/>
                </a:lnTo>
                <a:lnTo>
                  <a:pt x="3405" y="906"/>
                </a:lnTo>
                <a:lnTo>
                  <a:pt x="3346" y="774"/>
                </a:lnTo>
                <a:lnTo>
                  <a:pt x="3289" y="654"/>
                </a:lnTo>
                <a:lnTo>
                  <a:pt x="3237" y="544"/>
                </a:lnTo>
                <a:lnTo>
                  <a:pt x="3187" y="445"/>
                </a:lnTo>
                <a:lnTo>
                  <a:pt x="3142" y="358"/>
                </a:lnTo>
                <a:lnTo>
                  <a:pt x="3101" y="280"/>
                </a:lnTo>
                <a:lnTo>
                  <a:pt x="3063" y="213"/>
                </a:lnTo>
                <a:lnTo>
                  <a:pt x="3030" y="154"/>
                </a:lnTo>
                <a:lnTo>
                  <a:pt x="3002" y="106"/>
                </a:lnTo>
                <a:lnTo>
                  <a:pt x="2979" y="67"/>
                </a:lnTo>
                <a:lnTo>
                  <a:pt x="2959" y="37"/>
                </a:lnTo>
                <a:lnTo>
                  <a:pt x="2946" y="16"/>
                </a:lnTo>
                <a:lnTo>
                  <a:pt x="2938" y="4"/>
                </a:lnTo>
                <a:lnTo>
                  <a:pt x="2935" y="0"/>
                </a:lnTo>
                <a:lnTo>
                  <a:pt x="2915" y="7"/>
                </a:lnTo>
                <a:lnTo>
                  <a:pt x="2859" y="25"/>
                </a:lnTo>
                <a:lnTo>
                  <a:pt x="2768" y="56"/>
                </a:lnTo>
                <a:lnTo>
                  <a:pt x="2646" y="98"/>
                </a:lnTo>
                <a:lnTo>
                  <a:pt x="2498" y="150"/>
                </a:lnTo>
                <a:lnTo>
                  <a:pt x="2324" y="212"/>
                </a:lnTo>
                <a:lnTo>
                  <a:pt x="2131" y="282"/>
                </a:lnTo>
                <a:lnTo>
                  <a:pt x="1920" y="362"/>
                </a:lnTo>
                <a:lnTo>
                  <a:pt x="1809" y="404"/>
                </a:lnTo>
                <a:lnTo>
                  <a:pt x="1694" y="448"/>
                </a:lnTo>
                <a:lnTo>
                  <a:pt x="1578" y="494"/>
                </a:lnTo>
                <a:lnTo>
                  <a:pt x="1459" y="541"/>
                </a:lnTo>
                <a:lnTo>
                  <a:pt x="1338" y="590"/>
                </a:lnTo>
                <a:lnTo>
                  <a:pt x="1216" y="641"/>
                </a:lnTo>
                <a:lnTo>
                  <a:pt x="1092" y="693"/>
                </a:lnTo>
                <a:lnTo>
                  <a:pt x="968" y="745"/>
                </a:lnTo>
                <a:lnTo>
                  <a:pt x="843" y="800"/>
                </a:lnTo>
                <a:lnTo>
                  <a:pt x="719" y="855"/>
                </a:lnTo>
                <a:lnTo>
                  <a:pt x="595" y="912"/>
                </a:lnTo>
                <a:lnTo>
                  <a:pt x="473" y="969"/>
                </a:lnTo>
                <a:lnTo>
                  <a:pt x="351" y="1027"/>
                </a:lnTo>
                <a:lnTo>
                  <a:pt x="232" y="1086"/>
                </a:lnTo>
                <a:lnTo>
                  <a:pt x="115" y="1145"/>
                </a:lnTo>
                <a:lnTo>
                  <a:pt x="0" y="1206"/>
                </a:lnTo>
                <a:lnTo>
                  <a:pt x="1" y="1212"/>
                </a:lnTo>
                <a:lnTo>
                  <a:pt x="2" y="1232"/>
                </a:lnTo>
                <a:lnTo>
                  <a:pt x="6" y="1263"/>
                </a:lnTo>
                <a:lnTo>
                  <a:pt x="12" y="1304"/>
                </a:lnTo>
                <a:lnTo>
                  <a:pt x="20" y="1355"/>
                </a:lnTo>
                <a:lnTo>
                  <a:pt x="32" y="1413"/>
                </a:lnTo>
                <a:lnTo>
                  <a:pt x="39" y="1444"/>
                </a:lnTo>
                <a:lnTo>
                  <a:pt x="46" y="1478"/>
                </a:lnTo>
                <a:lnTo>
                  <a:pt x="55" y="1512"/>
                </a:lnTo>
                <a:lnTo>
                  <a:pt x="66" y="1547"/>
                </a:lnTo>
                <a:lnTo>
                  <a:pt x="77" y="1583"/>
                </a:lnTo>
                <a:lnTo>
                  <a:pt x="89" y="1621"/>
                </a:lnTo>
                <a:lnTo>
                  <a:pt x="102" y="1658"/>
                </a:lnTo>
                <a:lnTo>
                  <a:pt x="116" y="1696"/>
                </a:lnTo>
                <a:lnTo>
                  <a:pt x="132" y="1735"/>
                </a:lnTo>
                <a:lnTo>
                  <a:pt x="149" y="1773"/>
                </a:lnTo>
                <a:lnTo>
                  <a:pt x="167" y="1811"/>
                </a:lnTo>
                <a:lnTo>
                  <a:pt x="186" y="1849"/>
                </a:lnTo>
                <a:lnTo>
                  <a:pt x="208" y="1888"/>
                </a:lnTo>
                <a:lnTo>
                  <a:pt x="231" y="1925"/>
                </a:lnTo>
                <a:lnTo>
                  <a:pt x="255" y="1962"/>
                </a:lnTo>
                <a:lnTo>
                  <a:pt x="281" y="1997"/>
                </a:lnTo>
                <a:lnTo>
                  <a:pt x="308" y="2033"/>
                </a:lnTo>
                <a:lnTo>
                  <a:pt x="338" y="2066"/>
                </a:lnTo>
                <a:lnTo>
                  <a:pt x="369" y="2099"/>
                </a:lnTo>
                <a:lnTo>
                  <a:pt x="402" y="2129"/>
                </a:lnTo>
                <a:lnTo>
                  <a:pt x="413" y="2125"/>
                </a:lnTo>
                <a:lnTo>
                  <a:pt x="447" y="2112"/>
                </a:lnTo>
                <a:lnTo>
                  <a:pt x="501" y="2091"/>
                </a:lnTo>
                <a:lnTo>
                  <a:pt x="574" y="2063"/>
                </a:lnTo>
                <a:lnTo>
                  <a:pt x="665" y="2028"/>
                </a:lnTo>
                <a:lnTo>
                  <a:pt x="774" y="1988"/>
                </a:lnTo>
                <a:lnTo>
                  <a:pt x="898" y="1943"/>
                </a:lnTo>
                <a:lnTo>
                  <a:pt x="1037" y="1895"/>
                </a:lnTo>
                <a:lnTo>
                  <a:pt x="1189" y="1843"/>
                </a:lnTo>
                <a:lnTo>
                  <a:pt x="1354" y="1789"/>
                </a:lnTo>
                <a:lnTo>
                  <a:pt x="1440" y="1761"/>
                </a:lnTo>
                <a:lnTo>
                  <a:pt x="1530" y="1734"/>
                </a:lnTo>
                <a:lnTo>
                  <a:pt x="1622" y="1705"/>
                </a:lnTo>
                <a:lnTo>
                  <a:pt x="1716" y="1677"/>
                </a:lnTo>
                <a:lnTo>
                  <a:pt x="1811" y="1648"/>
                </a:lnTo>
                <a:lnTo>
                  <a:pt x="1910" y="1620"/>
                </a:lnTo>
                <a:lnTo>
                  <a:pt x="2010" y="1593"/>
                </a:lnTo>
                <a:lnTo>
                  <a:pt x="2112" y="1564"/>
                </a:lnTo>
                <a:lnTo>
                  <a:pt x="2215" y="1537"/>
                </a:lnTo>
                <a:lnTo>
                  <a:pt x="2319" y="1511"/>
                </a:lnTo>
                <a:lnTo>
                  <a:pt x="2425" y="1485"/>
                </a:lnTo>
                <a:lnTo>
                  <a:pt x="2532" y="1459"/>
                </a:lnTo>
                <a:lnTo>
                  <a:pt x="2630" y="1740"/>
                </a:lnTo>
                <a:lnTo>
                  <a:pt x="2723" y="2027"/>
                </a:lnTo>
                <a:lnTo>
                  <a:pt x="2812" y="2319"/>
                </a:lnTo>
                <a:lnTo>
                  <a:pt x="2899" y="2615"/>
                </a:lnTo>
                <a:lnTo>
                  <a:pt x="2982" y="2915"/>
                </a:lnTo>
                <a:lnTo>
                  <a:pt x="3061" y="3216"/>
                </a:lnTo>
                <a:lnTo>
                  <a:pt x="3137" y="3519"/>
                </a:lnTo>
                <a:lnTo>
                  <a:pt x="3209" y="3823"/>
                </a:lnTo>
                <a:lnTo>
                  <a:pt x="3279" y="4125"/>
                </a:lnTo>
                <a:lnTo>
                  <a:pt x="3345" y="4426"/>
                </a:lnTo>
                <a:lnTo>
                  <a:pt x="3407" y="4724"/>
                </a:lnTo>
                <a:lnTo>
                  <a:pt x="3467" y="5018"/>
                </a:lnTo>
                <a:lnTo>
                  <a:pt x="3523" y="5307"/>
                </a:lnTo>
                <a:lnTo>
                  <a:pt x="3575" y="5591"/>
                </a:lnTo>
                <a:lnTo>
                  <a:pt x="3625" y="5868"/>
                </a:lnTo>
                <a:lnTo>
                  <a:pt x="3672" y="6138"/>
                </a:lnTo>
                <a:lnTo>
                  <a:pt x="3715" y="6399"/>
                </a:lnTo>
                <a:lnTo>
                  <a:pt x="3756" y="6650"/>
                </a:lnTo>
                <a:lnTo>
                  <a:pt x="3793" y="6891"/>
                </a:lnTo>
                <a:lnTo>
                  <a:pt x="3827" y="7119"/>
                </a:lnTo>
                <a:lnTo>
                  <a:pt x="3859" y="7336"/>
                </a:lnTo>
                <a:lnTo>
                  <a:pt x="3888" y="7538"/>
                </a:lnTo>
                <a:lnTo>
                  <a:pt x="3913" y="7726"/>
                </a:lnTo>
                <a:lnTo>
                  <a:pt x="3936" y="7899"/>
                </a:lnTo>
                <a:lnTo>
                  <a:pt x="3974" y="8193"/>
                </a:lnTo>
                <a:lnTo>
                  <a:pt x="4000" y="8413"/>
                </a:lnTo>
                <a:lnTo>
                  <a:pt x="4015" y="8551"/>
                </a:lnTo>
                <a:lnTo>
                  <a:pt x="4020" y="8598"/>
                </a:lnTo>
                <a:lnTo>
                  <a:pt x="4707" y="8521"/>
                </a:lnTo>
                <a:lnTo>
                  <a:pt x="5365" y="8452"/>
                </a:lnTo>
                <a:lnTo>
                  <a:pt x="5994" y="8394"/>
                </a:lnTo>
                <a:lnTo>
                  <a:pt x="6594" y="8344"/>
                </a:lnTo>
                <a:lnTo>
                  <a:pt x="7168" y="8303"/>
                </a:lnTo>
                <a:lnTo>
                  <a:pt x="7714" y="8270"/>
                </a:lnTo>
                <a:lnTo>
                  <a:pt x="8233" y="8245"/>
                </a:lnTo>
                <a:lnTo>
                  <a:pt x="8727" y="8225"/>
                </a:lnTo>
                <a:lnTo>
                  <a:pt x="9195" y="8213"/>
                </a:lnTo>
                <a:lnTo>
                  <a:pt x="9637" y="8206"/>
                </a:lnTo>
                <a:lnTo>
                  <a:pt x="10056" y="8205"/>
                </a:lnTo>
                <a:lnTo>
                  <a:pt x="10449" y="8210"/>
                </a:lnTo>
                <a:lnTo>
                  <a:pt x="10819" y="8218"/>
                </a:lnTo>
                <a:lnTo>
                  <a:pt x="11166" y="8231"/>
                </a:lnTo>
                <a:lnTo>
                  <a:pt x="11489" y="8248"/>
                </a:lnTo>
                <a:lnTo>
                  <a:pt x="11791" y="8267"/>
                </a:lnTo>
                <a:lnTo>
                  <a:pt x="12070" y="8289"/>
                </a:lnTo>
                <a:lnTo>
                  <a:pt x="12328" y="8313"/>
                </a:lnTo>
                <a:lnTo>
                  <a:pt x="12565" y="8338"/>
                </a:lnTo>
                <a:lnTo>
                  <a:pt x="12780" y="8365"/>
                </a:lnTo>
                <a:lnTo>
                  <a:pt x="12977" y="8393"/>
                </a:lnTo>
                <a:lnTo>
                  <a:pt x="13154" y="8420"/>
                </a:lnTo>
                <a:lnTo>
                  <a:pt x="13312" y="8447"/>
                </a:lnTo>
                <a:lnTo>
                  <a:pt x="13452" y="8474"/>
                </a:lnTo>
                <a:lnTo>
                  <a:pt x="13573" y="8499"/>
                </a:lnTo>
                <a:lnTo>
                  <a:pt x="13676" y="8523"/>
                </a:lnTo>
                <a:lnTo>
                  <a:pt x="13762" y="8544"/>
                </a:lnTo>
                <a:lnTo>
                  <a:pt x="13832" y="8562"/>
                </a:lnTo>
                <a:lnTo>
                  <a:pt x="13921" y="8588"/>
                </a:lnTo>
                <a:lnTo>
                  <a:pt x="13952" y="8598"/>
                </a:lnTo>
                <a:lnTo>
                  <a:pt x="14394" y="6871"/>
                </a:lnTo>
                <a:lnTo>
                  <a:pt x="13939" y="6800"/>
                </a:lnTo>
                <a:lnTo>
                  <a:pt x="13488" y="6738"/>
                </a:lnTo>
                <a:lnTo>
                  <a:pt x="13040" y="6685"/>
                </a:lnTo>
                <a:lnTo>
                  <a:pt x="12598" y="6640"/>
                </a:lnTo>
                <a:lnTo>
                  <a:pt x="12161" y="6603"/>
                </a:lnTo>
                <a:lnTo>
                  <a:pt x="11730" y="6572"/>
                </a:lnTo>
                <a:lnTo>
                  <a:pt x="11307" y="6548"/>
                </a:lnTo>
                <a:lnTo>
                  <a:pt x="10890" y="6531"/>
                </a:lnTo>
                <a:lnTo>
                  <a:pt x="10482" y="6520"/>
                </a:lnTo>
                <a:lnTo>
                  <a:pt x="10084" y="6514"/>
                </a:lnTo>
                <a:lnTo>
                  <a:pt x="9695" y="6514"/>
                </a:lnTo>
                <a:lnTo>
                  <a:pt x="9317" y="6517"/>
                </a:lnTo>
                <a:lnTo>
                  <a:pt x="8950" y="6525"/>
                </a:lnTo>
                <a:lnTo>
                  <a:pt x="8595" y="6537"/>
                </a:lnTo>
                <a:lnTo>
                  <a:pt x="8254" y="6551"/>
                </a:lnTo>
                <a:lnTo>
                  <a:pt x="7926" y="6569"/>
                </a:lnTo>
                <a:lnTo>
                  <a:pt x="7611" y="6590"/>
                </a:lnTo>
                <a:lnTo>
                  <a:pt x="7312" y="6611"/>
                </a:lnTo>
                <a:lnTo>
                  <a:pt x="7029" y="6634"/>
                </a:lnTo>
                <a:lnTo>
                  <a:pt x="6762" y="6659"/>
                </a:lnTo>
                <a:lnTo>
                  <a:pt x="6512" y="6683"/>
                </a:lnTo>
                <a:lnTo>
                  <a:pt x="6280" y="6708"/>
                </a:lnTo>
                <a:lnTo>
                  <a:pt x="6067" y="6734"/>
                </a:lnTo>
                <a:lnTo>
                  <a:pt x="5873" y="6758"/>
                </a:lnTo>
                <a:lnTo>
                  <a:pt x="5699" y="6781"/>
                </a:lnTo>
                <a:lnTo>
                  <a:pt x="5546" y="6802"/>
                </a:lnTo>
                <a:lnTo>
                  <a:pt x="5415" y="6821"/>
                </a:lnTo>
                <a:lnTo>
                  <a:pt x="5306" y="6837"/>
                </a:lnTo>
                <a:lnTo>
                  <a:pt x="5157" y="6862"/>
                </a:lnTo>
                <a:lnTo>
                  <a:pt x="5107" y="6871"/>
                </a:lnTo>
                <a:lnTo>
                  <a:pt x="5091" y="6797"/>
                </a:lnTo>
                <a:lnTo>
                  <a:pt x="5077" y="6725"/>
                </a:lnTo>
                <a:lnTo>
                  <a:pt x="5063" y="6652"/>
                </a:lnTo>
                <a:lnTo>
                  <a:pt x="5049" y="6581"/>
                </a:lnTo>
                <a:lnTo>
                  <a:pt x="5035" y="6509"/>
                </a:lnTo>
                <a:lnTo>
                  <a:pt x="5021" y="6439"/>
                </a:lnTo>
                <a:lnTo>
                  <a:pt x="5007" y="6369"/>
                </a:lnTo>
                <a:lnTo>
                  <a:pt x="4992" y="6298"/>
                </a:lnTo>
                <a:lnTo>
                  <a:pt x="4978" y="6230"/>
                </a:lnTo>
                <a:lnTo>
                  <a:pt x="4963" y="6161"/>
                </a:lnTo>
                <a:lnTo>
                  <a:pt x="4949" y="6093"/>
                </a:lnTo>
                <a:lnTo>
                  <a:pt x="4935" y="6026"/>
                </a:lnTo>
                <a:lnTo>
                  <a:pt x="4920" y="5958"/>
                </a:lnTo>
                <a:lnTo>
                  <a:pt x="4906" y="5891"/>
                </a:lnTo>
                <a:lnTo>
                  <a:pt x="4892" y="5824"/>
                </a:lnTo>
                <a:lnTo>
                  <a:pt x="4878" y="5758"/>
                </a:lnTo>
                <a:lnTo>
                  <a:pt x="4882" y="5774"/>
                </a:lnTo>
                <a:lnTo>
                  <a:pt x="5188" y="5695"/>
                </a:lnTo>
                <a:lnTo>
                  <a:pt x="5514" y="5626"/>
                </a:lnTo>
                <a:lnTo>
                  <a:pt x="5854" y="5566"/>
                </a:lnTo>
                <a:lnTo>
                  <a:pt x="6210" y="5515"/>
                </a:lnTo>
                <a:lnTo>
                  <a:pt x="6579" y="5474"/>
                </a:lnTo>
                <a:lnTo>
                  <a:pt x="6958" y="5439"/>
                </a:lnTo>
                <a:lnTo>
                  <a:pt x="7347" y="5413"/>
                </a:lnTo>
                <a:lnTo>
                  <a:pt x="7742" y="5394"/>
                </a:lnTo>
                <a:lnTo>
                  <a:pt x="8144" y="5381"/>
                </a:lnTo>
                <a:lnTo>
                  <a:pt x="8548" y="5375"/>
                </a:lnTo>
                <a:lnTo>
                  <a:pt x="8954" y="5374"/>
                </a:lnTo>
                <a:lnTo>
                  <a:pt x="9360" y="5378"/>
                </a:lnTo>
                <a:lnTo>
                  <a:pt x="9764" y="5387"/>
                </a:lnTo>
                <a:lnTo>
                  <a:pt x="10165" y="5400"/>
                </a:lnTo>
                <a:lnTo>
                  <a:pt x="10560" y="5416"/>
                </a:lnTo>
                <a:lnTo>
                  <a:pt x="10947" y="5436"/>
                </a:lnTo>
                <a:lnTo>
                  <a:pt x="11325" y="5458"/>
                </a:lnTo>
                <a:lnTo>
                  <a:pt x="11692" y="5483"/>
                </a:lnTo>
                <a:lnTo>
                  <a:pt x="12046" y="5509"/>
                </a:lnTo>
                <a:lnTo>
                  <a:pt x="12385" y="5537"/>
                </a:lnTo>
                <a:lnTo>
                  <a:pt x="12708" y="5564"/>
                </a:lnTo>
                <a:lnTo>
                  <a:pt x="13011" y="5592"/>
                </a:lnTo>
                <a:lnTo>
                  <a:pt x="13296" y="5621"/>
                </a:lnTo>
                <a:lnTo>
                  <a:pt x="13558" y="5648"/>
                </a:lnTo>
                <a:lnTo>
                  <a:pt x="13795" y="5673"/>
                </a:lnTo>
                <a:lnTo>
                  <a:pt x="14007" y="5697"/>
                </a:lnTo>
                <a:lnTo>
                  <a:pt x="14192" y="5718"/>
                </a:lnTo>
                <a:lnTo>
                  <a:pt x="14347" y="5737"/>
                </a:lnTo>
                <a:lnTo>
                  <a:pt x="14561" y="5764"/>
                </a:lnTo>
                <a:lnTo>
                  <a:pt x="14636" y="5774"/>
                </a:lnTo>
                <a:close/>
                <a:moveTo>
                  <a:pt x="11257" y="9976"/>
                </a:moveTo>
                <a:lnTo>
                  <a:pt x="11182" y="10015"/>
                </a:lnTo>
                <a:lnTo>
                  <a:pt x="11108" y="10058"/>
                </a:lnTo>
                <a:lnTo>
                  <a:pt x="11037" y="10103"/>
                </a:lnTo>
                <a:lnTo>
                  <a:pt x="10968" y="10150"/>
                </a:lnTo>
                <a:lnTo>
                  <a:pt x="10903" y="10199"/>
                </a:lnTo>
                <a:lnTo>
                  <a:pt x="10840" y="10251"/>
                </a:lnTo>
                <a:lnTo>
                  <a:pt x="10781" y="10304"/>
                </a:lnTo>
                <a:lnTo>
                  <a:pt x="10723" y="10359"/>
                </a:lnTo>
                <a:lnTo>
                  <a:pt x="10669" y="10416"/>
                </a:lnTo>
                <a:lnTo>
                  <a:pt x="10617" y="10475"/>
                </a:lnTo>
                <a:lnTo>
                  <a:pt x="10570" y="10535"/>
                </a:lnTo>
                <a:lnTo>
                  <a:pt x="10525" y="10597"/>
                </a:lnTo>
                <a:lnTo>
                  <a:pt x="10482" y="10659"/>
                </a:lnTo>
                <a:lnTo>
                  <a:pt x="10444" y="10723"/>
                </a:lnTo>
                <a:lnTo>
                  <a:pt x="10409" y="10788"/>
                </a:lnTo>
                <a:lnTo>
                  <a:pt x="10376" y="10853"/>
                </a:lnTo>
                <a:lnTo>
                  <a:pt x="10348" y="10920"/>
                </a:lnTo>
                <a:lnTo>
                  <a:pt x="10323" y="10987"/>
                </a:lnTo>
                <a:lnTo>
                  <a:pt x="10301" y="11055"/>
                </a:lnTo>
                <a:lnTo>
                  <a:pt x="10283" y="11122"/>
                </a:lnTo>
                <a:lnTo>
                  <a:pt x="10268" y="11191"/>
                </a:lnTo>
                <a:lnTo>
                  <a:pt x="10257" y="11259"/>
                </a:lnTo>
                <a:lnTo>
                  <a:pt x="10250" y="11328"/>
                </a:lnTo>
                <a:lnTo>
                  <a:pt x="10246" y="11396"/>
                </a:lnTo>
                <a:lnTo>
                  <a:pt x="10247" y="11464"/>
                </a:lnTo>
                <a:lnTo>
                  <a:pt x="10251" y="11532"/>
                </a:lnTo>
                <a:lnTo>
                  <a:pt x="10259" y="11599"/>
                </a:lnTo>
                <a:lnTo>
                  <a:pt x="10273" y="11666"/>
                </a:lnTo>
                <a:lnTo>
                  <a:pt x="10289" y="11732"/>
                </a:lnTo>
                <a:lnTo>
                  <a:pt x="10309" y="11797"/>
                </a:lnTo>
                <a:lnTo>
                  <a:pt x="10334" y="11861"/>
                </a:lnTo>
                <a:lnTo>
                  <a:pt x="10363" y="11924"/>
                </a:lnTo>
                <a:lnTo>
                  <a:pt x="10396" y="11986"/>
                </a:lnTo>
                <a:lnTo>
                  <a:pt x="10432" y="12044"/>
                </a:lnTo>
                <a:lnTo>
                  <a:pt x="10471" y="12099"/>
                </a:lnTo>
                <a:lnTo>
                  <a:pt x="10514" y="12153"/>
                </a:lnTo>
                <a:lnTo>
                  <a:pt x="10560" y="12202"/>
                </a:lnTo>
                <a:lnTo>
                  <a:pt x="10608" y="12249"/>
                </a:lnTo>
                <a:lnTo>
                  <a:pt x="10660" y="12295"/>
                </a:lnTo>
                <a:lnTo>
                  <a:pt x="10714" y="12336"/>
                </a:lnTo>
                <a:lnTo>
                  <a:pt x="10770" y="12374"/>
                </a:lnTo>
                <a:lnTo>
                  <a:pt x="10829" y="12411"/>
                </a:lnTo>
                <a:lnTo>
                  <a:pt x="10890" y="12443"/>
                </a:lnTo>
                <a:lnTo>
                  <a:pt x="10954" y="12473"/>
                </a:lnTo>
                <a:lnTo>
                  <a:pt x="11018" y="12499"/>
                </a:lnTo>
                <a:lnTo>
                  <a:pt x="11086" y="12522"/>
                </a:lnTo>
                <a:lnTo>
                  <a:pt x="11155" y="12544"/>
                </a:lnTo>
                <a:lnTo>
                  <a:pt x="11225" y="12561"/>
                </a:lnTo>
                <a:lnTo>
                  <a:pt x="11297" y="12575"/>
                </a:lnTo>
                <a:lnTo>
                  <a:pt x="11369" y="12586"/>
                </a:lnTo>
                <a:lnTo>
                  <a:pt x="11444" y="12594"/>
                </a:lnTo>
                <a:lnTo>
                  <a:pt x="11519" y="12599"/>
                </a:lnTo>
                <a:lnTo>
                  <a:pt x="11595" y="12600"/>
                </a:lnTo>
                <a:lnTo>
                  <a:pt x="11673" y="12598"/>
                </a:lnTo>
                <a:lnTo>
                  <a:pt x="11750" y="12593"/>
                </a:lnTo>
                <a:lnTo>
                  <a:pt x="11828" y="12584"/>
                </a:lnTo>
                <a:lnTo>
                  <a:pt x="11906" y="12572"/>
                </a:lnTo>
                <a:lnTo>
                  <a:pt x="11986" y="12557"/>
                </a:lnTo>
                <a:lnTo>
                  <a:pt x="12065" y="12538"/>
                </a:lnTo>
                <a:lnTo>
                  <a:pt x="12143" y="12515"/>
                </a:lnTo>
                <a:lnTo>
                  <a:pt x="12222" y="12489"/>
                </a:lnTo>
                <a:lnTo>
                  <a:pt x="12301" y="12460"/>
                </a:lnTo>
                <a:lnTo>
                  <a:pt x="12379" y="12427"/>
                </a:lnTo>
                <a:lnTo>
                  <a:pt x="12457" y="12390"/>
                </a:lnTo>
                <a:lnTo>
                  <a:pt x="12533" y="12350"/>
                </a:lnTo>
                <a:lnTo>
                  <a:pt x="12607" y="12308"/>
                </a:lnTo>
                <a:lnTo>
                  <a:pt x="12678" y="12264"/>
                </a:lnTo>
                <a:lnTo>
                  <a:pt x="12746" y="12216"/>
                </a:lnTo>
                <a:lnTo>
                  <a:pt x="12812" y="12167"/>
                </a:lnTo>
                <a:lnTo>
                  <a:pt x="12874" y="12116"/>
                </a:lnTo>
                <a:lnTo>
                  <a:pt x="12935" y="12062"/>
                </a:lnTo>
                <a:lnTo>
                  <a:pt x="12991" y="12007"/>
                </a:lnTo>
                <a:lnTo>
                  <a:pt x="13046" y="11949"/>
                </a:lnTo>
                <a:lnTo>
                  <a:pt x="13097" y="11891"/>
                </a:lnTo>
                <a:lnTo>
                  <a:pt x="13145" y="11830"/>
                </a:lnTo>
                <a:lnTo>
                  <a:pt x="13190" y="11769"/>
                </a:lnTo>
                <a:lnTo>
                  <a:pt x="13232" y="11707"/>
                </a:lnTo>
                <a:lnTo>
                  <a:pt x="13270" y="11643"/>
                </a:lnTo>
                <a:lnTo>
                  <a:pt x="13306" y="11578"/>
                </a:lnTo>
                <a:lnTo>
                  <a:pt x="13338" y="11512"/>
                </a:lnTo>
                <a:lnTo>
                  <a:pt x="13367" y="11446"/>
                </a:lnTo>
                <a:lnTo>
                  <a:pt x="13392" y="11379"/>
                </a:lnTo>
                <a:lnTo>
                  <a:pt x="13413" y="11311"/>
                </a:lnTo>
                <a:lnTo>
                  <a:pt x="13432" y="11243"/>
                </a:lnTo>
                <a:lnTo>
                  <a:pt x="13447" y="11175"/>
                </a:lnTo>
                <a:lnTo>
                  <a:pt x="13457" y="11106"/>
                </a:lnTo>
                <a:lnTo>
                  <a:pt x="13464" y="11038"/>
                </a:lnTo>
                <a:lnTo>
                  <a:pt x="13468" y="10969"/>
                </a:lnTo>
                <a:lnTo>
                  <a:pt x="13467" y="10902"/>
                </a:lnTo>
                <a:lnTo>
                  <a:pt x="13463" y="10834"/>
                </a:lnTo>
                <a:lnTo>
                  <a:pt x="13455" y="10767"/>
                </a:lnTo>
                <a:lnTo>
                  <a:pt x="13443" y="10700"/>
                </a:lnTo>
                <a:lnTo>
                  <a:pt x="13426" y="10634"/>
                </a:lnTo>
                <a:lnTo>
                  <a:pt x="13405" y="10568"/>
                </a:lnTo>
                <a:lnTo>
                  <a:pt x="13381" y="10505"/>
                </a:lnTo>
                <a:lnTo>
                  <a:pt x="13352" y="10441"/>
                </a:lnTo>
                <a:lnTo>
                  <a:pt x="13319" y="10380"/>
                </a:lnTo>
                <a:lnTo>
                  <a:pt x="13282" y="10322"/>
                </a:lnTo>
                <a:lnTo>
                  <a:pt x="13243" y="10266"/>
                </a:lnTo>
                <a:lnTo>
                  <a:pt x="13201" y="10214"/>
                </a:lnTo>
                <a:lnTo>
                  <a:pt x="13155" y="10163"/>
                </a:lnTo>
                <a:lnTo>
                  <a:pt x="13106" y="10116"/>
                </a:lnTo>
                <a:lnTo>
                  <a:pt x="13055" y="10072"/>
                </a:lnTo>
                <a:lnTo>
                  <a:pt x="13001" y="10030"/>
                </a:lnTo>
                <a:lnTo>
                  <a:pt x="12945" y="9991"/>
                </a:lnTo>
                <a:lnTo>
                  <a:pt x="12885" y="9956"/>
                </a:lnTo>
                <a:lnTo>
                  <a:pt x="12825" y="9923"/>
                </a:lnTo>
                <a:lnTo>
                  <a:pt x="12761" y="9893"/>
                </a:lnTo>
                <a:lnTo>
                  <a:pt x="12696" y="9866"/>
                </a:lnTo>
                <a:lnTo>
                  <a:pt x="12629" y="9843"/>
                </a:lnTo>
                <a:lnTo>
                  <a:pt x="12561" y="9823"/>
                </a:lnTo>
                <a:lnTo>
                  <a:pt x="12490" y="9805"/>
                </a:lnTo>
                <a:lnTo>
                  <a:pt x="12419" y="9791"/>
                </a:lnTo>
                <a:lnTo>
                  <a:pt x="12345" y="9781"/>
                </a:lnTo>
                <a:lnTo>
                  <a:pt x="12270" y="9773"/>
                </a:lnTo>
                <a:lnTo>
                  <a:pt x="12196" y="9768"/>
                </a:lnTo>
                <a:lnTo>
                  <a:pt x="12119" y="9767"/>
                </a:lnTo>
                <a:lnTo>
                  <a:pt x="12043" y="9769"/>
                </a:lnTo>
                <a:lnTo>
                  <a:pt x="11965" y="9774"/>
                </a:lnTo>
                <a:lnTo>
                  <a:pt x="11886" y="9783"/>
                </a:lnTo>
                <a:lnTo>
                  <a:pt x="11808" y="9795"/>
                </a:lnTo>
                <a:lnTo>
                  <a:pt x="11729" y="9810"/>
                </a:lnTo>
                <a:lnTo>
                  <a:pt x="11649" y="9829"/>
                </a:lnTo>
                <a:lnTo>
                  <a:pt x="11571" y="9851"/>
                </a:lnTo>
                <a:lnTo>
                  <a:pt x="11492" y="9877"/>
                </a:lnTo>
                <a:lnTo>
                  <a:pt x="11414" y="9907"/>
                </a:lnTo>
                <a:lnTo>
                  <a:pt x="11335" y="9940"/>
                </a:lnTo>
                <a:lnTo>
                  <a:pt x="11257" y="9976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Oval 39"/>
          <p:cNvSpPr/>
          <p:nvPr/>
        </p:nvSpPr>
        <p:spPr>
          <a:xfrm>
            <a:off x="144413" y="5475500"/>
            <a:ext cx="1041400" cy="1041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7413" y="5561105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id-ID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87413" y="5906298"/>
            <a:ext cx="25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</p:txBody>
      </p:sp>
      <p:sp>
        <p:nvSpPr>
          <p:cNvPr id="29" name="Oval 42"/>
          <p:cNvSpPr/>
          <p:nvPr/>
        </p:nvSpPr>
        <p:spPr>
          <a:xfrm>
            <a:off x="3938538" y="5473237"/>
            <a:ext cx="1041400" cy="1041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81538" y="5558842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id-ID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81538" y="5904035"/>
            <a:ext cx="25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</p:txBody>
      </p:sp>
      <p:sp>
        <p:nvSpPr>
          <p:cNvPr id="32" name="Oval 45"/>
          <p:cNvSpPr/>
          <p:nvPr/>
        </p:nvSpPr>
        <p:spPr>
          <a:xfrm>
            <a:off x="7866013" y="5473237"/>
            <a:ext cx="1041400" cy="1041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009013" y="5558842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id-ID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09013" y="5904035"/>
            <a:ext cx="25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</a:p>
        </p:txBody>
      </p:sp>
      <p:sp>
        <p:nvSpPr>
          <p:cNvPr id="35" name="Freeform 189"/>
          <p:cNvSpPr>
            <a:spLocks noEditPoints="1"/>
          </p:cNvSpPr>
          <p:nvPr/>
        </p:nvSpPr>
        <p:spPr bwMode="auto">
          <a:xfrm>
            <a:off x="8083501" y="5777160"/>
            <a:ext cx="570307" cy="429027"/>
          </a:xfrm>
          <a:custGeom>
            <a:avLst/>
            <a:gdLst>
              <a:gd name="T0" fmla="*/ 13889 w 16128"/>
              <a:gd name="T1" fmla="*/ 6822 h 12598"/>
              <a:gd name="T2" fmla="*/ 8843 w 16128"/>
              <a:gd name="T3" fmla="*/ 9927 h 12598"/>
              <a:gd name="T4" fmla="*/ 7067 w 16128"/>
              <a:gd name="T5" fmla="*/ 6408 h 12598"/>
              <a:gd name="T6" fmla="*/ 6946 w 16128"/>
              <a:gd name="T7" fmla="*/ 6738 h 12598"/>
              <a:gd name="T8" fmla="*/ 6792 w 16128"/>
              <a:gd name="T9" fmla="*/ 7043 h 12598"/>
              <a:gd name="T10" fmla="*/ 6609 w 16128"/>
              <a:gd name="T11" fmla="*/ 7319 h 12598"/>
              <a:gd name="T12" fmla="*/ 6401 w 16128"/>
              <a:gd name="T13" fmla="*/ 7563 h 12598"/>
              <a:gd name="T14" fmla="*/ 6171 w 16128"/>
              <a:gd name="T15" fmla="*/ 7772 h 12598"/>
              <a:gd name="T16" fmla="*/ 6573 w 16128"/>
              <a:gd name="T17" fmla="*/ 8354 h 12598"/>
              <a:gd name="T18" fmla="*/ 6761 w 16128"/>
              <a:gd name="T19" fmla="*/ 9072 h 12598"/>
              <a:gd name="T20" fmla="*/ 6802 w 16128"/>
              <a:gd name="T21" fmla="*/ 9793 h 12598"/>
              <a:gd name="T22" fmla="*/ 6767 w 16128"/>
              <a:gd name="T23" fmla="*/ 10382 h 12598"/>
              <a:gd name="T24" fmla="*/ 6719 w 16128"/>
              <a:gd name="T25" fmla="*/ 10726 h 12598"/>
              <a:gd name="T26" fmla="*/ 2691 w 16128"/>
              <a:gd name="T27" fmla="*/ 10474 h 12598"/>
              <a:gd name="T28" fmla="*/ 2817 w 16128"/>
              <a:gd name="T29" fmla="*/ 9955 h 12598"/>
              <a:gd name="T30" fmla="*/ 3048 w 16128"/>
              <a:gd name="T31" fmla="*/ 9281 h 12598"/>
              <a:gd name="T32" fmla="*/ 3407 w 16128"/>
              <a:gd name="T33" fmla="*/ 8574 h 12598"/>
              <a:gd name="T34" fmla="*/ 3917 w 16128"/>
              <a:gd name="T35" fmla="*/ 7954 h 12598"/>
              <a:gd name="T36" fmla="*/ 3740 w 16128"/>
              <a:gd name="T37" fmla="*/ 7594 h 12598"/>
              <a:gd name="T38" fmla="*/ 3479 w 16128"/>
              <a:gd name="T39" fmla="*/ 7184 h 12598"/>
              <a:gd name="T40" fmla="*/ 3307 w 16128"/>
              <a:gd name="T41" fmla="*/ 6703 h 12598"/>
              <a:gd name="T42" fmla="*/ 3235 w 16128"/>
              <a:gd name="T43" fmla="*/ 6170 h 12598"/>
              <a:gd name="T44" fmla="*/ 3268 w 16128"/>
              <a:gd name="T45" fmla="*/ 5603 h 12598"/>
              <a:gd name="T46" fmla="*/ 3442 w 16128"/>
              <a:gd name="T47" fmla="*/ 4959 h 12598"/>
              <a:gd name="T48" fmla="*/ 3778 w 16128"/>
              <a:gd name="T49" fmla="*/ 4338 h 12598"/>
              <a:gd name="T50" fmla="*/ 4228 w 16128"/>
              <a:gd name="T51" fmla="*/ 3853 h 12598"/>
              <a:gd name="T52" fmla="*/ 4757 w 16128"/>
              <a:gd name="T53" fmla="*/ 3530 h 12598"/>
              <a:gd name="T54" fmla="*/ 5332 w 16128"/>
              <a:gd name="T55" fmla="*/ 3393 h 12598"/>
              <a:gd name="T56" fmla="*/ 5919 w 16128"/>
              <a:gd name="T57" fmla="*/ 3469 h 12598"/>
              <a:gd name="T58" fmla="*/ 6434 w 16128"/>
              <a:gd name="T59" fmla="*/ 3752 h 12598"/>
              <a:gd name="T60" fmla="*/ 6830 w 16128"/>
              <a:gd name="T61" fmla="*/ 4203 h 12598"/>
              <a:gd name="T62" fmla="*/ 7089 w 16128"/>
              <a:gd name="T63" fmla="*/ 4781 h 12598"/>
              <a:gd name="T64" fmla="*/ 7195 w 16128"/>
              <a:gd name="T65" fmla="*/ 5450 h 12598"/>
              <a:gd name="T66" fmla="*/ 7129 w 16128"/>
              <a:gd name="T67" fmla="*/ 6170 h 12598"/>
              <a:gd name="T68" fmla="*/ 14629 w 16128"/>
              <a:gd name="T69" fmla="*/ 0 h 12598"/>
              <a:gd name="T70" fmla="*/ 11650 w 16128"/>
              <a:gd name="T71" fmla="*/ 236 h 12598"/>
              <a:gd name="T72" fmla="*/ 7615 w 16128"/>
              <a:gd name="T73" fmla="*/ 759 h 12598"/>
              <a:gd name="T74" fmla="*/ 3627 w 16128"/>
              <a:gd name="T75" fmla="*/ 1403 h 12598"/>
              <a:gd name="T76" fmla="*/ 788 w 16128"/>
              <a:gd name="T77" fmla="*/ 2003 h 12598"/>
              <a:gd name="T78" fmla="*/ 38 w 16128"/>
              <a:gd name="T79" fmla="*/ 2508 h 12598"/>
              <a:gd name="T80" fmla="*/ 3 w 16128"/>
              <a:gd name="T81" fmla="*/ 4050 h 12598"/>
              <a:gd name="T82" fmla="*/ 86 w 16128"/>
              <a:gd name="T83" fmla="*/ 6455 h 12598"/>
              <a:gd name="T84" fmla="*/ 260 w 16128"/>
              <a:gd name="T85" fmla="*/ 9059 h 12598"/>
              <a:gd name="T86" fmla="*/ 502 w 16128"/>
              <a:gd name="T87" fmla="*/ 11203 h 12598"/>
              <a:gd name="T88" fmla="*/ 788 w 16128"/>
              <a:gd name="T89" fmla="*/ 12229 h 12598"/>
              <a:gd name="T90" fmla="*/ 2352 w 16128"/>
              <a:gd name="T91" fmla="*/ 12440 h 12598"/>
              <a:gd name="T92" fmla="*/ 5717 w 16128"/>
              <a:gd name="T93" fmla="*/ 12567 h 12598"/>
              <a:gd name="T94" fmla="*/ 9793 w 16128"/>
              <a:gd name="T95" fmla="*/ 12596 h 12598"/>
              <a:gd name="T96" fmla="*/ 13486 w 16128"/>
              <a:gd name="T97" fmla="*/ 12518 h 12598"/>
              <a:gd name="T98" fmla="*/ 15703 w 16128"/>
              <a:gd name="T99" fmla="*/ 12323 h 12598"/>
              <a:gd name="T100" fmla="*/ 16037 w 16128"/>
              <a:gd name="T101" fmla="*/ 11577 h 12598"/>
              <a:gd name="T102" fmla="*/ 16123 w 16128"/>
              <a:gd name="T103" fmla="*/ 9284 h 12598"/>
              <a:gd name="T104" fmla="*/ 16103 w 16128"/>
              <a:gd name="T105" fmla="*/ 6156 h 12598"/>
              <a:gd name="T106" fmla="*/ 15971 w 16128"/>
              <a:gd name="T107" fmla="*/ 3027 h 12598"/>
              <a:gd name="T108" fmla="*/ 15720 w 16128"/>
              <a:gd name="T109" fmla="*/ 734 h 12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128" h="12598">
                <a:moveTo>
                  <a:pt x="13889" y="4338"/>
                </a:moveTo>
                <a:lnTo>
                  <a:pt x="8843" y="4782"/>
                </a:lnTo>
                <a:lnTo>
                  <a:pt x="8843" y="3924"/>
                </a:lnTo>
                <a:lnTo>
                  <a:pt x="13889" y="2828"/>
                </a:lnTo>
                <a:lnTo>
                  <a:pt x="13889" y="4338"/>
                </a:lnTo>
                <a:close/>
                <a:moveTo>
                  <a:pt x="13889" y="6822"/>
                </a:moveTo>
                <a:lnTo>
                  <a:pt x="8843" y="7266"/>
                </a:lnTo>
                <a:lnTo>
                  <a:pt x="8843" y="6403"/>
                </a:lnTo>
                <a:lnTo>
                  <a:pt x="13889" y="5312"/>
                </a:lnTo>
                <a:lnTo>
                  <a:pt x="13889" y="6822"/>
                </a:lnTo>
                <a:close/>
                <a:moveTo>
                  <a:pt x="13889" y="9483"/>
                </a:moveTo>
                <a:lnTo>
                  <a:pt x="8843" y="9927"/>
                </a:lnTo>
                <a:lnTo>
                  <a:pt x="8843" y="9064"/>
                </a:lnTo>
                <a:lnTo>
                  <a:pt x="13889" y="7973"/>
                </a:lnTo>
                <a:lnTo>
                  <a:pt x="13889" y="9483"/>
                </a:lnTo>
                <a:close/>
                <a:moveTo>
                  <a:pt x="7100" y="6292"/>
                </a:moveTo>
                <a:lnTo>
                  <a:pt x="7084" y="6351"/>
                </a:lnTo>
                <a:lnTo>
                  <a:pt x="7067" y="6408"/>
                </a:lnTo>
                <a:lnTo>
                  <a:pt x="7050" y="6465"/>
                </a:lnTo>
                <a:lnTo>
                  <a:pt x="7031" y="6520"/>
                </a:lnTo>
                <a:lnTo>
                  <a:pt x="7012" y="6576"/>
                </a:lnTo>
                <a:lnTo>
                  <a:pt x="6990" y="6630"/>
                </a:lnTo>
                <a:lnTo>
                  <a:pt x="6969" y="6685"/>
                </a:lnTo>
                <a:lnTo>
                  <a:pt x="6946" y="6738"/>
                </a:lnTo>
                <a:lnTo>
                  <a:pt x="6923" y="6791"/>
                </a:lnTo>
                <a:lnTo>
                  <a:pt x="6899" y="6842"/>
                </a:lnTo>
                <a:lnTo>
                  <a:pt x="6874" y="6894"/>
                </a:lnTo>
                <a:lnTo>
                  <a:pt x="6847" y="6944"/>
                </a:lnTo>
                <a:lnTo>
                  <a:pt x="6820" y="6994"/>
                </a:lnTo>
                <a:lnTo>
                  <a:pt x="6792" y="7043"/>
                </a:lnTo>
                <a:lnTo>
                  <a:pt x="6764" y="7091"/>
                </a:lnTo>
                <a:lnTo>
                  <a:pt x="6734" y="7138"/>
                </a:lnTo>
                <a:lnTo>
                  <a:pt x="6704" y="7185"/>
                </a:lnTo>
                <a:lnTo>
                  <a:pt x="6673" y="7230"/>
                </a:lnTo>
                <a:lnTo>
                  <a:pt x="6642" y="7274"/>
                </a:lnTo>
                <a:lnTo>
                  <a:pt x="6609" y="7319"/>
                </a:lnTo>
                <a:lnTo>
                  <a:pt x="6576" y="7361"/>
                </a:lnTo>
                <a:lnTo>
                  <a:pt x="6542" y="7404"/>
                </a:lnTo>
                <a:lnTo>
                  <a:pt x="6508" y="7445"/>
                </a:lnTo>
                <a:lnTo>
                  <a:pt x="6472" y="7485"/>
                </a:lnTo>
                <a:lnTo>
                  <a:pt x="6437" y="7525"/>
                </a:lnTo>
                <a:lnTo>
                  <a:pt x="6401" y="7563"/>
                </a:lnTo>
                <a:lnTo>
                  <a:pt x="6364" y="7601"/>
                </a:lnTo>
                <a:lnTo>
                  <a:pt x="6326" y="7637"/>
                </a:lnTo>
                <a:lnTo>
                  <a:pt x="6288" y="7672"/>
                </a:lnTo>
                <a:lnTo>
                  <a:pt x="6250" y="7707"/>
                </a:lnTo>
                <a:lnTo>
                  <a:pt x="6210" y="7740"/>
                </a:lnTo>
                <a:lnTo>
                  <a:pt x="6171" y="7772"/>
                </a:lnTo>
                <a:lnTo>
                  <a:pt x="6256" y="7853"/>
                </a:lnTo>
                <a:lnTo>
                  <a:pt x="6333" y="7942"/>
                </a:lnTo>
                <a:lnTo>
                  <a:pt x="6404" y="8037"/>
                </a:lnTo>
                <a:lnTo>
                  <a:pt x="6466" y="8138"/>
                </a:lnTo>
                <a:lnTo>
                  <a:pt x="6523" y="8244"/>
                </a:lnTo>
                <a:lnTo>
                  <a:pt x="6573" y="8354"/>
                </a:lnTo>
                <a:lnTo>
                  <a:pt x="6618" y="8468"/>
                </a:lnTo>
                <a:lnTo>
                  <a:pt x="6657" y="8585"/>
                </a:lnTo>
                <a:lnTo>
                  <a:pt x="6690" y="8704"/>
                </a:lnTo>
                <a:lnTo>
                  <a:pt x="6718" y="8825"/>
                </a:lnTo>
                <a:lnTo>
                  <a:pt x="6742" y="8949"/>
                </a:lnTo>
                <a:lnTo>
                  <a:pt x="6761" y="9072"/>
                </a:lnTo>
                <a:lnTo>
                  <a:pt x="6776" y="9196"/>
                </a:lnTo>
                <a:lnTo>
                  <a:pt x="6788" y="9319"/>
                </a:lnTo>
                <a:lnTo>
                  <a:pt x="6796" y="9440"/>
                </a:lnTo>
                <a:lnTo>
                  <a:pt x="6800" y="9561"/>
                </a:lnTo>
                <a:lnTo>
                  <a:pt x="6803" y="9679"/>
                </a:lnTo>
                <a:lnTo>
                  <a:pt x="6802" y="9793"/>
                </a:lnTo>
                <a:lnTo>
                  <a:pt x="6800" y="9904"/>
                </a:lnTo>
                <a:lnTo>
                  <a:pt x="6796" y="10011"/>
                </a:lnTo>
                <a:lnTo>
                  <a:pt x="6790" y="10112"/>
                </a:lnTo>
                <a:lnTo>
                  <a:pt x="6783" y="10208"/>
                </a:lnTo>
                <a:lnTo>
                  <a:pt x="6775" y="10298"/>
                </a:lnTo>
                <a:lnTo>
                  <a:pt x="6767" y="10382"/>
                </a:lnTo>
                <a:lnTo>
                  <a:pt x="6759" y="10456"/>
                </a:lnTo>
                <a:lnTo>
                  <a:pt x="6750" y="10524"/>
                </a:lnTo>
                <a:lnTo>
                  <a:pt x="6742" y="10583"/>
                </a:lnTo>
                <a:lnTo>
                  <a:pt x="6734" y="10633"/>
                </a:lnTo>
                <a:lnTo>
                  <a:pt x="6723" y="10702"/>
                </a:lnTo>
                <a:lnTo>
                  <a:pt x="6719" y="10726"/>
                </a:lnTo>
                <a:lnTo>
                  <a:pt x="2647" y="10725"/>
                </a:lnTo>
                <a:lnTo>
                  <a:pt x="2650" y="10703"/>
                </a:lnTo>
                <a:lnTo>
                  <a:pt x="2660" y="10639"/>
                </a:lnTo>
                <a:lnTo>
                  <a:pt x="2669" y="10593"/>
                </a:lnTo>
                <a:lnTo>
                  <a:pt x="2679" y="10538"/>
                </a:lnTo>
                <a:lnTo>
                  <a:pt x="2691" y="10474"/>
                </a:lnTo>
                <a:lnTo>
                  <a:pt x="2705" y="10404"/>
                </a:lnTo>
                <a:lnTo>
                  <a:pt x="2723" y="10326"/>
                </a:lnTo>
                <a:lnTo>
                  <a:pt x="2743" y="10241"/>
                </a:lnTo>
                <a:lnTo>
                  <a:pt x="2765" y="10151"/>
                </a:lnTo>
                <a:lnTo>
                  <a:pt x="2789" y="10055"/>
                </a:lnTo>
                <a:lnTo>
                  <a:pt x="2817" y="9955"/>
                </a:lnTo>
                <a:lnTo>
                  <a:pt x="2848" y="9850"/>
                </a:lnTo>
                <a:lnTo>
                  <a:pt x="2881" y="9741"/>
                </a:lnTo>
                <a:lnTo>
                  <a:pt x="2918" y="9629"/>
                </a:lnTo>
                <a:lnTo>
                  <a:pt x="2958" y="9515"/>
                </a:lnTo>
                <a:lnTo>
                  <a:pt x="3002" y="9399"/>
                </a:lnTo>
                <a:lnTo>
                  <a:pt x="3048" y="9281"/>
                </a:lnTo>
                <a:lnTo>
                  <a:pt x="3099" y="9163"/>
                </a:lnTo>
                <a:lnTo>
                  <a:pt x="3153" y="9044"/>
                </a:lnTo>
                <a:lnTo>
                  <a:pt x="3210" y="8924"/>
                </a:lnTo>
                <a:lnTo>
                  <a:pt x="3272" y="8806"/>
                </a:lnTo>
                <a:lnTo>
                  <a:pt x="3337" y="8689"/>
                </a:lnTo>
                <a:lnTo>
                  <a:pt x="3407" y="8574"/>
                </a:lnTo>
                <a:lnTo>
                  <a:pt x="3482" y="8461"/>
                </a:lnTo>
                <a:lnTo>
                  <a:pt x="3559" y="8352"/>
                </a:lnTo>
                <a:lnTo>
                  <a:pt x="3642" y="8246"/>
                </a:lnTo>
                <a:lnTo>
                  <a:pt x="3730" y="8144"/>
                </a:lnTo>
                <a:lnTo>
                  <a:pt x="3821" y="8046"/>
                </a:lnTo>
                <a:lnTo>
                  <a:pt x="3917" y="7954"/>
                </a:lnTo>
                <a:lnTo>
                  <a:pt x="4019" y="7868"/>
                </a:lnTo>
                <a:lnTo>
                  <a:pt x="3958" y="7819"/>
                </a:lnTo>
                <a:lnTo>
                  <a:pt x="3901" y="7766"/>
                </a:lnTo>
                <a:lnTo>
                  <a:pt x="3845" y="7712"/>
                </a:lnTo>
                <a:lnTo>
                  <a:pt x="3791" y="7654"/>
                </a:lnTo>
                <a:lnTo>
                  <a:pt x="3740" y="7594"/>
                </a:lnTo>
                <a:lnTo>
                  <a:pt x="3690" y="7531"/>
                </a:lnTo>
                <a:lnTo>
                  <a:pt x="3643" y="7466"/>
                </a:lnTo>
                <a:lnTo>
                  <a:pt x="3599" y="7399"/>
                </a:lnTo>
                <a:lnTo>
                  <a:pt x="3556" y="7329"/>
                </a:lnTo>
                <a:lnTo>
                  <a:pt x="3516" y="7257"/>
                </a:lnTo>
                <a:lnTo>
                  <a:pt x="3479" y="7184"/>
                </a:lnTo>
                <a:lnTo>
                  <a:pt x="3443" y="7108"/>
                </a:lnTo>
                <a:lnTo>
                  <a:pt x="3411" y="7030"/>
                </a:lnTo>
                <a:lnTo>
                  <a:pt x="3381" y="6951"/>
                </a:lnTo>
                <a:lnTo>
                  <a:pt x="3354" y="6870"/>
                </a:lnTo>
                <a:lnTo>
                  <a:pt x="3329" y="6787"/>
                </a:lnTo>
                <a:lnTo>
                  <a:pt x="3307" y="6703"/>
                </a:lnTo>
                <a:lnTo>
                  <a:pt x="3288" y="6617"/>
                </a:lnTo>
                <a:lnTo>
                  <a:pt x="3271" y="6530"/>
                </a:lnTo>
                <a:lnTo>
                  <a:pt x="3258" y="6441"/>
                </a:lnTo>
                <a:lnTo>
                  <a:pt x="3247" y="6353"/>
                </a:lnTo>
                <a:lnTo>
                  <a:pt x="3239" y="6262"/>
                </a:lnTo>
                <a:lnTo>
                  <a:pt x="3235" y="6170"/>
                </a:lnTo>
                <a:lnTo>
                  <a:pt x="3233" y="6077"/>
                </a:lnTo>
                <a:lnTo>
                  <a:pt x="3234" y="5984"/>
                </a:lnTo>
                <a:lnTo>
                  <a:pt x="3238" y="5889"/>
                </a:lnTo>
                <a:lnTo>
                  <a:pt x="3245" y="5794"/>
                </a:lnTo>
                <a:lnTo>
                  <a:pt x="3255" y="5699"/>
                </a:lnTo>
                <a:lnTo>
                  <a:pt x="3268" y="5603"/>
                </a:lnTo>
                <a:lnTo>
                  <a:pt x="3285" y="5506"/>
                </a:lnTo>
                <a:lnTo>
                  <a:pt x="3305" y="5409"/>
                </a:lnTo>
                <a:lnTo>
                  <a:pt x="3328" y="5312"/>
                </a:lnTo>
                <a:lnTo>
                  <a:pt x="3363" y="5192"/>
                </a:lnTo>
                <a:lnTo>
                  <a:pt x="3400" y="5074"/>
                </a:lnTo>
                <a:lnTo>
                  <a:pt x="3442" y="4959"/>
                </a:lnTo>
                <a:lnTo>
                  <a:pt x="3490" y="4847"/>
                </a:lnTo>
                <a:lnTo>
                  <a:pt x="3540" y="4739"/>
                </a:lnTo>
                <a:lnTo>
                  <a:pt x="3595" y="4634"/>
                </a:lnTo>
                <a:lnTo>
                  <a:pt x="3652" y="4531"/>
                </a:lnTo>
                <a:lnTo>
                  <a:pt x="3713" y="4433"/>
                </a:lnTo>
                <a:lnTo>
                  <a:pt x="3778" y="4338"/>
                </a:lnTo>
                <a:lnTo>
                  <a:pt x="3847" y="4247"/>
                </a:lnTo>
                <a:lnTo>
                  <a:pt x="3917" y="4160"/>
                </a:lnTo>
                <a:lnTo>
                  <a:pt x="3991" y="4077"/>
                </a:lnTo>
                <a:lnTo>
                  <a:pt x="4067" y="3999"/>
                </a:lnTo>
                <a:lnTo>
                  <a:pt x="4146" y="3924"/>
                </a:lnTo>
                <a:lnTo>
                  <a:pt x="4228" y="3853"/>
                </a:lnTo>
                <a:lnTo>
                  <a:pt x="4311" y="3788"/>
                </a:lnTo>
                <a:lnTo>
                  <a:pt x="4397" y="3726"/>
                </a:lnTo>
                <a:lnTo>
                  <a:pt x="4485" y="3670"/>
                </a:lnTo>
                <a:lnTo>
                  <a:pt x="4573" y="3618"/>
                </a:lnTo>
                <a:lnTo>
                  <a:pt x="4665" y="3572"/>
                </a:lnTo>
                <a:lnTo>
                  <a:pt x="4757" y="3530"/>
                </a:lnTo>
                <a:lnTo>
                  <a:pt x="4850" y="3493"/>
                </a:lnTo>
                <a:lnTo>
                  <a:pt x="4945" y="3463"/>
                </a:lnTo>
                <a:lnTo>
                  <a:pt x="5041" y="3436"/>
                </a:lnTo>
                <a:lnTo>
                  <a:pt x="5138" y="3416"/>
                </a:lnTo>
                <a:lnTo>
                  <a:pt x="5235" y="3402"/>
                </a:lnTo>
                <a:lnTo>
                  <a:pt x="5332" y="3393"/>
                </a:lnTo>
                <a:lnTo>
                  <a:pt x="5430" y="3390"/>
                </a:lnTo>
                <a:lnTo>
                  <a:pt x="5529" y="3393"/>
                </a:lnTo>
                <a:lnTo>
                  <a:pt x="5627" y="3402"/>
                </a:lnTo>
                <a:lnTo>
                  <a:pt x="5724" y="3418"/>
                </a:lnTo>
                <a:lnTo>
                  <a:pt x="5822" y="3439"/>
                </a:lnTo>
                <a:lnTo>
                  <a:pt x="5919" y="3469"/>
                </a:lnTo>
                <a:lnTo>
                  <a:pt x="6013" y="3503"/>
                </a:lnTo>
                <a:lnTo>
                  <a:pt x="6103" y="3542"/>
                </a:lnTo>
                <a:lnTo>
                  <a:pt x="6190" y="3587"/>
                </a:lnTo>
                <a:lnTo>
                  <a:pt x="6275" y="3637"/>
                </a:lnTo>
                <a:lnTo>
                  <a:pt x="6356" y="3693"/>
                </a:lnTo>
                <a:lnTo>
                  <a:pt x="6434" y="3752"/>
                </a:lnTo>
                <a:lnTo>
                  <a:pt x="6509" y="3817"/>
                </a:lnTo>
                <a:lnTo>
                  <a:pt x="6580" y="3886"/>
                </a:lnTo>
                <a:lnTo>
                  <a:pt x="6649" y="3959"/>
                </a:lnTo>
                <a:lnTo>
                  <a:pt x="6712" y="4036"/>
                </a:lnTo>
                <a:lnTo>
                  <a:pt x="6774" y="4118"/>
                </a:lnTo>
                <a:lnTo>
                  <a:pt x="6830" y="4203"/>
                </a:lnTo>
                <a:lnTo>
                  <a:pt x="6884" y="4292"/>
                </a:lnTo>
                <a:lnTo>
                  <a:pt x="6933" y="4382"/>
                </a:lnTo>
                <a:lnTo>
                  <a:pt x="6978" y="4478"/>
                </a:lnTo>
                <a:lnTo>
                  <a:pt x="7020" y="4576"/>
                </a:lnTo>
                <a:lnTo>
                  <a:pt x="7057" y="4677"/>
                </a:lnTo>
                <a:lnTo>
                  <a:pt x="7089" y="4781"/>
                </a:lnTo>
                <a:lnTo>
                  <a:pt x="7118" y="4887"/>
                </a:lnTo>
                <a:lnTo>
                  <a:pt x="7143" y="4995"/>
                </a:lnTo>
                <a:lnTo>
                  <a:pt x="7163" y="5106"/>
                </a:lnTo>
                <a:lnTo>
                  <a:pt x="7178" y="5219"/>
                </a:lnTo>
                <a:lnTo>
                  <a:pt x="7189" y="5334"/>
                </a:lnTo>
                <a:lnTo>
                  <a:pt x="7195" y="5450"/>
                </a:lnTo>
                <a:lnTo>
                  <a:pt x="7196" y="5567"/>
                </a:lnTo>
                <a:lnTo>
                  <a:pt x="7193" y="5686"/>
                </a:lnTo>
                <a:lnTo>
                  <a:pt x="7184" y="5805"/>
                </a:lnTo>
                <a:lnTo>
                  <a:pt x="7171" y="5926"/>
                </a:lnTo>
                <a:lnTo>
                  <a:pt x="7153" y="6048"/>
                </a:lnTo>
                <a:lnTo>
                  <a:pt x="7129" y="6170"/>
                </a:lnTo>
                <a:lnTo>
                  <a:pt x="7100" y="6292"/>
                </a:lnTo>
                <a:close/>
                <a:moveTo>
                  <a:pt x="15483" y="82"/>
                </a:moveTo>
                <a:lnTo>
                  <a:pt x="15377" y="40"/>
                </a:lnTo>
                <a:lnTo>
                  <a:pt x="15197" y="13"/>
                </a:lnTo>
                <a:lnTo>
                  <a:pt x="14945" y="0"/>
                </a:lnTo>
                <a:lnTo>
                  <a:pt x="14629" y="0"/>
                </a:lnTo>
                <a:lnTo>
                  <a:pt x="14252" y="12"/>
                </a:lnTo>
                <a:lnTo>
                  <a:pt x="13821" y="36"/>
                </a:lnTo>
                <a:lnTo>
                  <a:pt x="13340" y="72"/>
                </a:lnTo>
                <a:lnTo>
                  <a:pt x="12815" y="117"/>
                </a:lnTo>
                <a:lnTo>
                  <a:pt x="12249" y="173"/>
                </a:lnTo>
                <a:lnTo>
                  <a:pt x="11650" y="236"/>
                </a:lnTo>
                <a:lnTo>
                  <a:pt x="11021" y="308"/>
                </a:lnTo>
                <a:lnTo>
                  <a:pt x="10368" y="387"/>
                </a:lnTo>
                <a:lnTo>
                  <a:pt x="9696" y="473"/>
                </a:lnTo>
                <a:lnTo>
                  <a:pt x="9010" y="563"/>
                </a:lnTo>
                <a:lnTo>
                  <a:pt x="8314" y="659"/>
                </a:lnTo>
                <a:lnTo>
                  <a:pt x="7615" y="759"/>
                </a:lnTo>
                <a:lnTo>
                  <a:pt x="6918" y="862"/>
                </a:lnTo>
                <a:lnTo>
                  <a:pt x="6226" y="968"/>
                </a:lnTo>
                <a:lnTo>
                  <a:pt x="5546" y="1076"/>
                </a:lnTo>
                <a:lnTo>
                  <a:pt x="4883" y="1184"/>
                </a:lnTo>
                <a:lnTo>
                  <a:pt x="4242" y="1295"/>
                </a:lnTo>
                <a:lnTo>
                  <a:pt x="3627" y="1403"/>
                </a:lnTo>
                <a:lnTo>
                  <a:pt x="3044" y="1511"/>
                </a:lnTo>
                <a:lnTo>
                  <a:pt x="2499" y="1616"/>
                </a:lnTo>
                <a:lnTo>
                  <a:pt x="1995" y="1719"/>
                </a:lnTo>
                <a:lnTo>
                  <a:pt x="1539" y="1819"/>
                </a:lnTo>
                <a:lnTo>
                  <a:pt x="1135" y="1914"/>
                </a:lnTo>
                <a:lnTo>
                  <a:pt x="788" y="2003"/>
                </a:lnTo>
                <a:lnTo>
                  <a:pt x="505" y="2088"/>
                </a:lnTo>
                <a:lnTo>
                  <a:pt x="288" y="2166"/>
                </a:lnTo>
                <a:lnTo>
                  <a:pt x="145" y="2237"/>
                </a:lnTo>
                <a:lnTo>
                  <a:pt x="80" y="2299"/>
                </a:lnTo>
                <a:lnTo>
                  <a:pt x="56" y="2381"/>
                </a:lnTo>
                <a:lnTo>
                  <a:pt x="38" y="2508"/>
                </a:lnTo>
                <a:lnTo>
                  <a:pt x="23" y="2677"/>
                </a:lnTo>
                <a:lnTo>
                  <a:pt x="12" y="2886"/>
                </a:lnTo>
                <a:lnTo>
                  <a:pt x="4" y="3130"/>
                </a:lnTo>
                <a:lnTo>
                  <a:pt x="1" y="3408"/>
                </a:lnTo>
                <a:lnTo>
                  <a:pt x="0" y="3716"/>
                </a:lnTo>
                <a:lnTo>
                  <a:pt x="3" y="4050"/>
                </a:lnTo>
                <a:lnTo>
                  <a:pt x="9" y="4410"/>
                </a:lnTo>
                <a:lnTo>
                  <a:pt x="19" y="4788"/>
                </a:lnTo>
                <a:lnTo>
                  <a:pt x="31" y="5186"/>
                </a:lnTo>
                <a:lnTo>
                  <a:pt x="46" y="5598"/>
                </a:lnTo>
                <a:lnTo>
                  <a:pt x="65" y="6021"/>
                </a:lnTo>
                <a:lnTo>
                  <a:pt x="86" y="6455"/>
                </a:lnTo>
                <a:lnTo>
                  <a:pt x="109" y="6892"/>
                </a:lnTo>
                <a:lnTo>
                  <a:pt x="135" y="7332"/>
                </a:lnTo>
                <a:lnTo>
                  <a:pt x="163" y="7772"/>
                </a:lnTo>
                <a:lnTo>
                  <a:pt x="194" y="8208"/>
                </a:lnTo>
                <a:lnTo>
                  <a:pt x="226" y="8639"/>
                </a:lnTo>
                <a:lnTo>
                  <a:pt x="260" y="9059"/>
                </a:lnTo>
                <a:lnTo>
                  <a:pt x="296" y="9466"/>
                </a:lnTo>
                <a:lnTo>
                  <a:pt x="335" y="9857"/>
                </a:lnTo>
                <a:lnTo>
                  <a:pt x="374" y="10229"/>
                </a:lnTo>
                <a:lnTo>
                  <a:pt x="415" y="10580"/>
                </a:lnTo>
                <a:lnTo>
                  <a:pt x="459" y="10906"/>
                </a:lnTo>
                <a:lnTo>
                  <a:pt x="502" y="11203"/>
                </a:lnTo>
                <a:lnTo>
                  <a:pt x="547" y="11470"/>
                </a:lnTo>
                <a:lnTo>
                  <a:pt x="594" y="11702"/>
                </a:lnTo>
                <a:lnTo>
                  <a:pt x="641" y="11898"/>
                </a:lnTo>
                <a:lnTo>
                  <a:pt x="689" y="12053"/>
                </a:lnTo>
                <a:lnTo>
                  <a:pt x="738" y="12165"/>
                </a:lnTo>
                <a:lnTo>
                  <a:pt x="788" y="12229"/>
                </a:lnTo>
                <a:lnTo>
                  <a:pt x="877" y="12271"/>
                </a:lnTo>
                <a:lnTo>
                  <a:pt x="1041" y="12309"/>
                </a:lnTo>
                <a:lnTo>
                  <a:pt x="1276" y="12346"/>
                </a:lnTo>
                <a:lnTo>
                  <a:pt x="1577" y="12380"/>
                </a:lnTo>
                <a:lnTo>
                  <a:pt x="1936" y="12411"/>
                </a:lnTo>
                <a:lnTo>
                  <a:pt x="2352" y="12440"/>
                </a:lnTo>
                <a:lnTo>
                  <a:pt x="2817" y="12468"/>
                </a:lnTo>
                <a:lnTo>
                  <a:pt x="3327" y="12493"/>
                </a:lnTo>
                <a:lnTo>
                  <a:pt x="3878" y="12515"/>
                </a:lnTo>
                <a:lnTo>
                  <a:pt x="4462" y="12534"/>
                </a:lnTo>
                <a:lnTo>
                  <a:pt x="5078" y="12552"/>
                </a:lnTo>
                <a:lnTo>
                  <a:pt x="5717" y="12567"/>
                </a:lnTo>
                <a:lnTo>
                  <a:pt x="6377" y="12578"/>
                </a:lnTo>
                <a:lnTo>
                  <a:pt x="7051" y="12587"/>
                </a:lnTo>
                <a:lnTo>
                  <a:pt x="7735" y="12594"/>
                </a:lnTo>
                <a:lnTo>
                  <a:pt x="8423" y="12597"/>
                </a:lnTo>
                <a:lnTo>
                  <a:pt x="9111" y="12598"/>
                </a:lnTo>
                <a:lnTo>
                  <a:pt x="9793" y="12596"/>
                </a:lnTo>
                <a:lnTo>
                  <a:pt x="10464" y="12590"/>
                </a:lnTo>
                <a:lnTo>
                  <a:pt x="11120" y="12582"/>
                </a:lnTo>
                <a:lnTo>
                  <a:pt x="11755" y="12571"/>
                </a:lnTo>
                <a:lnTo>
                  <a:pt x="12364" y="12557"/>
                </a:lnTo>
                <a:lnTo>
                  <a:pt x="12943" y="12538"/>
                </a:lnTo>
                <a:lnTo>
                  <a:pt x="13486" y="12518"/>
                </a:lnTo>
                <a:lnTo>
                  <a:pt x="13987" y="12494"/>
                </a:lnTo>
                <a:lnTo>
                  <a:pt x="14443" y="12467"/>
                </a:lnTo>
                <a:lnTo>
                  <a:pt x="14847" y="12436"/>
                </a:lnTo>
                <a:lnTo>
                  <a:pt x="15195" y="12402"/>
                </a:lnTo>
                <a:lnTo>
                  <a:pt x="15482" y="12364"/>
                </a:lnTo>
                <a:lnTo>
                  <a:pt x="15703" y="12323"/>
                </a:lnTo>
                <a:lnTo>
                  <a:pt x="15852" y="12278"/>
                </a:lnTo>
                <a:lnTo>
                  <a:pt x="15925" y="12229"/>
                </a:lnTo>
                <a:lnTo>
                  <a:pt x="15958" y="12150"/>
                </a:lnTo>
                <a:lnTo>
                  <a:pt x="15987" y="12012"/>
                </a:lnTo>
                <a:lnTo>
                  <a:pt x="16013" y="11819"/>
                </a:lnTo>
                <a:lnTo>
                  <a:pt x="16037" y="11577"/>
                </a:lnTo>
                <a:lnTo>
                  <a:pt x="16058" y="11288"/>
                </a:lnTo>
                <a:lnTo>
                  <a:pt x="16077" y="10957"/>
                </a:lnTo>
                <a:lnTo>
                  <a:pt x="16093" y="10588"/>
                </a:lnTo>
                <a:lnTo>
                  <a:pt x="16106" y="10183"/>
                </a:lnTo>
                <a:lnTo>
                  <a:pt x="16116" y="9747"/>
                </a:lnTo>
                <a:lnTo>
                  <a:pt x="16123" y="9284"/>
                </a:lnTo>
                <a:lnTo>
                  <a:pt x="16127" y="8798"/>
                </a:lnTo>
                <a:lnTo>
                  <a:pt x="16128" y="8293"/>
                </a:lnTo>
                <a:lnTo>
                  <a:pt x="16126" y="7772"/>
                </a:lnTo>
                <a:lnTo>
                  <a:pt x="16121" y="7240"/>
                </a:lnTo>
                <a:lnTo>
                  <a:pt x="16114" y="6700"/>
                </a:lnTo>
                <a:lnTo>
                  <a:pt x="16103" y="6156"/>
                </a:lnTo>
                <a:lnTo>
                  <a:pt x="16089" y="5612"/>
                </a:lnTo>
                <a:lnTo>
                  <a:pt x="16072" y="5072"/>
                </a:lnTo>
                <a:lnTo>
                  <a:pt x="16051" y="4540"/>
                </a:lnTo>
                <a:lnTo>
                  <a:pt x="16028" y="4019"/>
                </a:lnTo>
                <a:lnTo>
                  <a:pt x="16001" y="3514"/>
                </a:lnTo>
                <a:lnTo>
                  <a:pt x="15971" y="3027"/>
                </a:lnTo>
                <a:lnTo>
                  <a:pt x="15937" y="2565"/>
                </a:lnTo>
                <a:lnTo>
                  <a:pt x="15901" y="2130"/>
                </a:lnTo>
                <a:lnTo>
                  <a:pt x="15861" y="1725"/>
                </a:lnTo>
                <a:lnTo>
                  <a:pt x="15818" y="1355"/>
                </a:lnTo>
                <a:lnTo>
                  <a:pt x="15770" y="1024"/>
                </a:lnTo>
                <a:lnTo>
                  <a:pt x="15720" y="734"/>
                </a:lnTo>
                <a:lnTo>
                  <a:pt x="15666" y="493"/>
                </a:lnTo>
                <a:lnTo>
                  <a:pt x="15609" y="300"/>
                </a:lnTo>
                <a:lnTo>
                  <a:pt x="15547" y="163"/>
                </a:lnTo>
                <a:lnTo>
                  <a:pt x="15483" y="82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Freeform 489"/>
          <p:cNvSpPr>
            <a:spLocks noEditPoints="1"/>
          </p:cNvSpPr>
          <p:nvPr/>
        </p:nvSpPr>
        <p:spPr bwMode="auto">
          <a:xfrm>
            <a:off x="476743" y="5736821"/>
            <a:ext cx="375696" cy="514685"/>
          </a:xfrm>
          <a:custGeom>
            <a:avLst/>
            <a:gdLst>
              <a:gd name="T0" fmla="*/ 4102 w 10836"/>
              <a:gd name="T1" fmla="*/ 13311 h 16128"/>
              <a:gd name="T2" fmla="*/ 2218 w 10836"/>
              <a:gd name="T3" fmla="*/ 13133 h 16128"/>
              <a:gd name="T4" fmla="*/ 810 w 10836"/>
              <a:gd name="T5" fmla="*/ 12547 h 16128"/>
              <a:gd name="T6" fmla="*/ 67 w 10836"/>
              <a:gd name="T7" fmla="*/ 11606 h 16128"/>
              <a:gd name="T8" fmla="*/ 2 w 10836"/>
              <a:gd name="T9" fmla="*/ 11223 h 16128"/>
              <a:gd name="T10" fmla="*/ 2 w 10836"/>
              <a:gd name="T11" fmla="*/ 14003 h 16128"/>
              <a:gd name="T12" fmla="*/ 13 w 10836"/>
              <a:gd name="T13" fmla="*/ 14165 h 16128"/>
              <a:gd name="T14" fmla="*/ 180 w 10836"/>
              <a:gd name="T15" fmla="*/ 14686 h 16128"/>
              <a:gd name="T16" fmla="*/ 1107 w 10836"/>
              <a:gd name="T17" fmla="*/ 15543 h 16128"/>
              <a:gd name="T18" fmla="*/ 2652 w 10836"/>
              <a:gd name="T19" fmla="*/ 16032 h 16128"/>
              <a:gd name="T20" fmla="*/ 4625 w 10836"/>
              <a:gd name="T21" fmla="*/ 16101 h 16128"/>
              <a:gd name="T22" fmla="*/ 6767 w 10836"/>
              <a:gd name="T23" fmla="*/ 15714 h 16128"/>
              <a:gd name="T24" fmla="*/ 8595 w 10836"/>
              <a:gd name="T25" fmla="*/ 14981 h 16128"/>
              <a:gd name="T26" fmla="*/ 9958 w 10836"/>
              <a:gd name="T27" fmla="*/ 14017 h 16128"/>
              <a:gd name="T28" fmla="*/ 10719 w 10836"/>
              <a:gd name="T29" fmla="*/ 12931 h 16128"/>
              <a:gd name="T30" fmla="*/ 10830 w 10836"/>
              <a:gd name="T31" fmla="*/ 9641 h 16128"/>
              <a:gd name="T32" fmla="*/ 10379 w 10836"/>
              <a:gd name="T33" fmla="*/ 10726 h 16128"/>
              <a:gd name="T34" fmla="*/ 9294 w 10836"/>
              <a:gd name="T35" fmla="*/ 11740 h 16128"/>
              <a:gd name="T36" fmla="*/ 7700 w 10836"/>
              <a:gd name="T37" fmla="*/ 12579 h 16128"/>
              <a:gd name="T38" fmla="*/ 10829 w 10836"/>
              <a:gd name="T39" fmla="*/ 2011 h 16128"/>
              <a:gd name="T40" fmla="*/ 10806 w 10836"/>
              <a:gd name="T41" fmla="*/ 1850 h 16128"/>
              <a:gd name="T42" fmla="*/ 10160 w 10836"/>
              <a:gd name="T43" fmla="*/ 866 h 16128"/>
              <a:gd name="T44" fmla="*/ 8824 w 10836"/>
              <a:gd name="T45" fmla="*/ 232 h 16128"/>
              <a:gd name="T46" fmla="*/ 6989 w 10836"/>
              <a:gd name="T47" fmla="*/ 0 h 16128"/>
              <a:gd name="T48" fmla="*/ 4847 w 10836"/>
              <a:gd name="T49" fmla="*/ 222 h 16128"/>
              <a:gd name="T50" fmla="*/ 2906 w 10836"/>
              <a:gd name="T51" fmla="*/ 828 h 16128"/>
              <a:gd name="T52" fmla="*/ 1365 w 10836"/>
              <a:gd name="T53" fmla="*/ 1698 h 16128"/>
              <a:gd name="T54" fmla="*/ 354 w 10836"/>
              <a:gd name="T55" fmla="*/ 2732 h 16128"/>
              <a:gd name="T56" fmla="*/ 1 w 10836"/>
              <a:gd name="T57" fmla="*/ 3825 h 16128"/>
              <a:gd name="T58" fmla="*/ 3 w 10836"/>
              <a:gd name="T59" fmla="*/ 6668 h 16128"/>
              <a:gd name="T60" fmla="*/ 16 w 10836"/>
              <a:gd name="T61" fmla="*/ 6824 h 16128"/>
              <a:gd name="T62" fmla="*/ 255 w 10836"/>
              <a:gd name="T63" fmla="*/ 7447 h 16128"/>
              <a:gd name="T64" fmla="*/ 1270 w 10836"/>
              <a:gd name="T65" fmla="*/ 8263 h 16128"/>
              <a:gd name="T66" fmla="*/ 2880 w 10836"/>
              <a:gd name="T67" fmla="*/ 8701 h 16128"/>
              <a:gd name="T68" fmla="*/ 4892 w 10836"/>
              <a:gd name="T69" fmla="*/ 8713 h 16128"/>
              <a:gd name="T70" fmla="*/ 7017 w 10836"/>
              <a:gd name="T71" fmla="*/ 8275 h 16128"/>
              <a:gd name="T72" fmla="*/ 8793 w 10836"/>
              <a:gd name="T73" fmla="*/ 7508 h 16128"/>
              <a:gd name="T74" fmla="*/ 10088 w 10836"/>
              <a:gd name="T75" fmla="*/ 6523 h 16128"/>
              <a:gd name="T76" fmla="*/ 10766 w 10836"/>
              <a:gd name="T77" fmla="*/ 5428 h 16128"/>
              <a:gd name="T78" fmla="*/ 10836 w 10836"/>
              <a:gd name="T79" fmla="*/ 2011 h 16128"/>
              <a:gd name="T80" fmla="*/ 4362 w 10836"/>
              <a:gd name="T81" fmla="*/ 9620 h 16128"/>
              <a:gd name="T82" fmla="*/ 2432 w 10836"/>
              <a:gd name="T83" fmla="*/ 9496 h 16128"/>
              <a:gd name="T84" fmla="*/ 953 w 10836"/>
              <a:gd name="T85" fmla="*/ 8959 h 16128"/>
              <a:gd name="T86" fmla="*/ 118 w 10836"/>
              <a:gd name="T87" fmla="*/ 8058 h 16128"/>
              <a:gd name="T88" fmla="*/ 4 w 10836"/>
              <a:gd name="T89" fmla="*/ 7578 h 16128"/>
              <a:gd name="T90" fmla="*/ 1 w 10836"/>
              <a:gd name="T91" fmla="*/ 10295 h 16128"/>
              <a:gd name="T92" fmla="*/ 11 w 10836"/>
              <a:gd name="T93" fmla="*/ 10463 h 16128"/>
              <a:gd name="T94" fmla="*/ 118 w 10836"/>
              <a:gd name="T95" fmla="*/ 10874 h 16128"/>
              <a:gd name="T96" fmla="*/ 953 w 10836"/>
              <a:gd name="T97" fmla="*/ 11773 h 16128"/>
              <a:gd name="T98" fmla="*/ 2432 w 10836"/>
              <a:gd name="T99" fmla="*/ 12312 h 16128"/>
              <a:gd name="T100" fmla="*/ 4362 w 10836"/>
              <a:gd name="T101" fmla="*/ 12435 h 16128"/>
              <a:gd name="T102" fmla="*/ 6513 w 10836"/>
              <a:gd name="T103" fmla="*/ 12100 h 16128"/>
              <a:gd name="T104" fmla="*/ 8389 w 10836"/>
              <a:gd name="T105" fmla="*/ 11406 h 16128"/>
              <a:gd name="T106" fmla="*/ 9817 w 10836"/>
              <a:gd name="T107" fmla="*/ 10464 h 16128"/>
              <a:gd name="T108" fmla="*/ 10662 w 10836"/>
              <a:gd name="T109" fmla="*/ 9385 h 16128"/>
              <a:gd name="T110" fmla="*/ 10836 w 10836"/>
              <a:gd name="T111" fmla="*/ 5821 h 16128"/>
              <a:gd name="T112" fmla="*/ 10473 w 10836"/>
              <a:gd name="T113" fmla="*/ 6910 h 16128"/>
              <a:gd name="T114" fmla="*/ 9460 w 10836"/>
              <a:gd name="T115" fmla="*/ 7939 h 16128"/>
              <a:gd name="T116" fmla="*/ 7922 w 10836"/>
              <a:gd name="T117" fmla="*/ 8806 h 16128"/>
              <a:gd name="T118" fmla="*/ 5989 w 10836"/>
              <a:gd name="T119" fmla="*/ 9410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36" h="16128">
                <a:moveTo>
                  <a:pt x="5989" y="13089"/>
                </a:moveTo>
                <a:lnTo>
                  <a:pt x="5711" y="13143"/>
                </a:lnTo>
                <a:lnTo>
                  <a:pt x="5436" y="13191"/>
                </a:lnTo>
                <a:lnTo>
                  <a:pt x="5162" y="13230"/>
                </a:lnTo>
                <a:lnTo>
                  <a:pt x="4892" y="13261"/>
                </a:lnTo>
                <a:lnTo>
                  <a:pt x="4625" y="13285"/>
                </a:lnTo>
                <a:lnTo>
                  <a:pt x="4362" y="13302"/>
                </a:lnTo>
                <a:lnTo>
                  <a:pt x="4102" y="13311"/>
                </a:lnTo>
                <a:lnTo>
                  <a:pt x="3847" y="13313"/>
                </a:lnTo>
                <a:lnTo>
                  <a:pt x="3598" y="13308"/>
                </a:lnTo>
                <a:lnTo>
                  <a:pt x="3353" y="13296"/>
                </a:lnTo>
                <a:lnTo>
                  <a:pt x="3114" y="13276"/>
                </a:lnTo>
                <a:lnTo>
                  <a:pt x="2880" y="13250"/>
                </a:lnTo>
                <a:lnTo>
                  <a:pt x="2652" y="13218"/>
                </a:lnTo>
                <a:lnTo>
                  <a:pt x="2432" y="13179"/>
                </a:lnTo>
                <a:lnTo>
                  <a:pt x="2218" y="13133"/>
                </a:lnTo>
                <a:lnTo>
                  <a:pt x="2012" y="13081"/>
                </a:lnTo>
                <a:lnTo>
                  <a:pt x="1815" y="13022"/>
                </a:lnTo>
                <a:lnTo>
                  <a:pt x="1625" y="12958"/>
                </a:lnTo>
                <a:lnTo>
                  <a:pt x="1443" y="12888"/>
                </a:lnTo>
                <a:lnTo>
                  <a:pt x="1270" y="12812"/>
                </a:lnTo>
                <a:lnTo>
                  <a:pt x="1107" y="12729"/>
                </a:lnTo>
                <a:lnTo>
                  <a:pt x="953" y="12640"/>
                </a:lnTo>
                <a:lnTo>
                  <a:pt x="810" y="12547"/>
                </a:lnTo>
                <a:lnTo>
                  <a:pt x="676" y="12448"/>
                </a:lnTo>
                <a:lnTo>
                  <a:pt x="555" y="12343"/>
                </a:lnTo>
                <a:lnTo>
                  <a:pt x="443" y="12233"/>
                </a:lnTo>
                <a:lnTo>
                  <a:pt x="344" y="12117"/>
                </a:lnTo>
                <a:lnTo>
                  <a:pt x="255" y="11997"/>
                </a:lnTo>
                <a:lnTo>
                  <a:pt x="180" y="11871"/>
                </a:lnTo>
                <a:lnTo>
                  <a:pt x="118" y="11741"/>
                </a:lnTo>
                <a:lnTo>
                  <a:pt x="67" y="11606"/>
                </a:lnTo>
                <a:lnTo>
                  <a:pt x="31" y="11466"/>
                </a:lnTo>
                <a:lnTo>
                  <a:pt x="24" y="11432"/>
                </a:lnTo>
                <a:lnTo>
                  <a:pt x="18" y="11397"/>
                </a:lnTo>
                <a:lnTo>
                  <a:pt x="13" y="11362"/>
                </a:lnTo>
                <a:lnTo>
                  <a:pt x="9" y="11328"/>
                </a:lnTo>
                <a:lnTo>
                  <a:pt x="6" y="11293"/>
                </a:lnTo>
                <a:lnTo>
                  <a:pt x="4" y="11257"/>
                </a:lnTo>
                <a:lnTo>
                  <a:pt x="2" y="11223"/>
                </a:lnTo>
                <a:lnTo>
                  <a:pt x="1" y="11189"/>
                </a:lnTo>
                <a:lnTo>
                  <a:pt x="0" y="11189"/>
                </a:lnTo>
                <a:lnTo>
                  <a:pt x="5" y="13865"/>
                </a:lnTo>
                <a:lnTo>
                  <a:pt x="3" y="13893"/>
                </a:lnTo>
                <a:lnTo>
                  <a:pt x="2" y="13921"/>
                </a:lnTo>
                <a:lnTo>
                  <a:pt x="2" y="13949"/>
                </a:lnTo>
                <a:lnTo>
                  <a:pt x="1" y="13976"/>
                </a:lnTo>
                <a:lnTo>
                  <a:pt x="2" y="14003"/>
                </a:lnTo>
                <a:lnTo>
                  <a:pt x="3" y="14031"/>
                </a:lnTo>
                <a:lnTo>
                  <a:pt x="4" y="14059"/>
                </a:lnTo>
                <a:lnTo>
                  <a:pt x="5" y="14087"/>
                </a:lnTo>
                <a:lnTo>
                  <a:pt x="6" y="14097"/>
                </a:lnTo>
                <a:lnTo>
                  <a:pt x="6" y="14097"/>
                </a:lnTo>
                <a:lnTo>
                  <a:pt x="8" y="14120"/>
                </a:lnTo>
                <a:lnTo>
                  <a:pt x="11" y="14142"/>
                </a:lnTo>
                <a:lnTo>
                  <a:pt x="13" y="14165"/>
                </a:lnTo>
                <a:lnTo>
                  <a:pt x="16" y="14188"/>
                </a:lnTo>
                <a:lnTo>
                  <a:pt x="19" y="14211"/>
                </a:lnTo>
                <a:lnTo>
                  <a:pt x="23" y="14233"/>
                </a:lnTo>
                <a:lnTo>
                  <a:pt x="27" y="14256"/>
                </a:lnTo>
                <a:lnTo>
                  <a:pt x="31" y="14278"/>
                </a:lnTo>
                <a:lnTo>
                  <a:pt x="67" y="14419"/>
                </a:lnTo>
                <a:lnTo>
                  <a:pt x="118" y="14555"/>
                </a:lnTo>
                <a:lnTo>
                  <a:pt x="180" y="14686"/>
                </a:lnTo>
                <a:lnTo>
                  <a:pt x="255" y="14811"/>
                </a:lnTo>
                <a:lnTo>
                  <a:pt x="344" y="14932"/>
                </a:lnTo>
                <a:lnTo>
                  <a:pt x="443" y="15047"/>
                </a:lnTo>
                <a:lnTo>
                  <a:pt x="555" y="15157"/>
                </a:lnTo>
                <a:lnTo>
                  <a:pt x="676" y="15262"/>
                </a:lnTo>
                <a:lnTo>
                  <a:pt x="810" y="15362"/>
                </a:lnTo>
                <a:lnTo>
                  <a:pt x="953" y="15456"/>
                </a:lnTo>
                <a:lnTo>
                  <a:pt x="1107" y="15543"/>
                </a:lnTo>
                <a:lnTo>
                  <a:pt x="1270" y="15626"/>
                </a:lnTo>
                <a:lnTo>
                  <a:pt x="1443" y="15703"/>
                </a:lnTo>
                <a:lnTo>
                  <a:pt x="1625" y="15773"/>
                </a:lnTo>
                <a:lnTo>
                  <a:pt x="1815" y="15838"/>
                </a:lnTo>
                <a:lnTo>
                  <a:pt x="2012" y="15896"/>
                </a:lnTo>
                <a:lnTo>
                  <a:pt x="2218" y="15948"/>
                </a:lnTo>
                <a:lnTo>
                  <a:pt x="2432" y="15994"/>
                </a:lnTo>
                <a:lnTo>
                  <a:pt x="2652" y="16032"/>
                </a:lnTo>
                <a:lnTo>
                  <a:pt x="2880" y="16066"/>
                </a:lnTo>
                <a:lnTo>
                  <a:pt x="3114" y="16091"/>
                </a:lnTo>
                <a:lnTo>
                  <a:pt x="3353" y="16110"/>
                </a:lnTo>
                <a:lnTo>
                  <a:pt x="3597" y="16123"/>
                </a:lnTo>
                <a:lnTo>
                  <a:pt x="3847" y="16128"/>
                </a:lnTo>
                <a:lnTo>
                  <a:pt x="4102" y="16126"/>
                </a:lnTo>
                <a:lnTo>
                  <a:pt x="4362" y="16117"/>
                </a:lnTo>
                <a:lnTo>
                  <a:pt x="4625" y="16101"/>
                </a:lnTo>
                <a:lnTo>
                  <a:pt x="4892" y="16077"/>
                </a:lnTo>
                <a:lnTo>
                  <a:pt x="5162" y="16046"/>
                </a:lnTo>
                <a:lnTo>
                  <a:pt x="5436" y="16007"/>
                </a:lnTo>
                <a:lnTo>
                  <a:pt x="5711" y="15961"/>
                </a:lnTo>
                <a:lnTo>
                  <a:pt x="5989" y="15906"/>
                </a:lnTo>
                <a:lnTo>
                  <a:pt x="6253" y="15848"/>
                </a:lnTo>
                <a:lnTo>
                  <a:pt x="6513" y="15783"/>
                </a:lnTo>
                <a:lnTo>
                  <a:pt x="6767" y="15714"/>
                </a:lnTo>
                <a:lnTo>
                  <a:pt x="7017" y="15638"/>
                </a:lnTo>
                <a:lnTo>
                  <a:pt x="7260" y="15557"/>
                </a:lnTo>
                <a:lnTo>
                  <a:pt x="7499" y="15473"/>
                </a:lnTo>
                <a:lnTo>
                  <a:pt x="7731" y="15383"/>
                </a:lnTo>
                <a:lnTo>
                  <a:pt x="7957" y="15288"/>
                </a:lnTo>
                <a:lnTo>
                  <a:pt x="8176" y="15190"/>
                </a:lnTo>
                <a:lnTo>
                  <a:pt x="8389" y="15088"/>
                </a:lnTo>
                <a:lnTo>
                  <a:pt x="8595" y="14981"/>
                </a:lnTo>
                <a:lnTo>
                  <a:pt x="8793" y="14871"/>
                </a:lnTo>
                <a:lnTo>
                  <a:pt x="8984" y="14757"/>
                </a:lnTo>
                <a:lnTo>
                  <a:pt x="9168" y="14641"/>
                </a:lnTo>
                <a:lnTo>
                  <a:pt x="9343" y="14521"/>
                </a:lnTo>
                <a:lnTo>
                  <a:pt x="9510" y="14399"/>
                </a:lnTo>
                <a:lnTo>
                  <a:pt x="9668" y="14274"/>
                </a:lnTo>
                <a:lnTo>
                  <a:pt x="9817" y="14147"/>
                </a:lnTo>
                <a:lnTo>
                  <a:pt x="9958" y="14017"/>
                </a:lnTo>
                <a:lnTo>
                  <a:pt x="10088" y="13886"/>
                </a:lnTo>
                <a:lnTo>
                  <a:pt x="10209" y="13753"/>
                </a:lnTo>
                <a:lnTo>
                  <a:pt x="10321" y="13618"/>
                </a:lnTo>
                <a:lnTo>
                  <a:pt x="10422" y="13483"/>
                </a:lnTo>
                <a:lnTo>
                  <a:pt x="10512" y="13346"/>
                </a:lnTo>
                <a:lnTo>
                  <a:pt x="10593" y="13208"/>
                </a:lnTo>
                <a:lnTo>
                  <a:pt x="10662" y="13070"/>
                </a:lnTo>
                <a:lnTo>
                  <a:pt x="10719" y="12931"/>
                </a:lnTo>
                <a:lnTo>
                  <a:pt x="10766" y="12792"/>
                </a:lnTo>
                <a:lnTo>
                  <a:pt x="10801" y="12652"/>
                </a:lnTo>
                <a:lnTo>
                  <a:pt x="10824" y="12513"/>
                </a:lnTo>
                <a:lnTo>
                  <a:pt x="10834" y="12375"/>
                </a:lnTo>
                <a:lnTo>
                  <a:pt x="10832" y="12237"/>
                </a:lnTo>
                <a:lnTo>
                  <a:pt x="10836" y="12237"/>
                </a:lnTo>
                <a:lnTo>
                  <a:pt x="10836" y="9505"/>
                </a:lnTo>
                <a:lnTo>
                  <a:pt x="10830" y="9641"/>
                </a:lnTo>
                <a:lnTo>
                  <a:pt x="10813" y="9777"/>
                </a:lnTo>
                <a:lnTo>
                  <a:pt x="10784" y="9914"/>
                </a:lnTo>
                <a:lnTo>
                  <a:pt x="10744" y="10050"/>
                </a:lnTo>
                <a:lnTo>
                  <a:pt x="10692" y="10186"/>
                </a:lnTo>
                <a:lnTo>
                  <a:pt x="10630" y="10322"/>
                </a:lnTo>
                <a:lnTo>
                  <a:pt x="10557" y="10457"/>
                </a:lnTo>
                <a:lnTo>
                  <a:pt x="10473" y="10592"/>
                </a:lnTo>
                <a:lnTo>
                  <a:pt x="10379" y="10726"/>
                </a:lnTo>
                <a:lnTo>
                  <a:pt x="10275" y="10858"/>
                </a:lnTo>
                <a:lnTo>
                  <a:pt x="10163" y="10990"/>
                </a:lnTo>
                <a:lnTo>
                  <a:pt x="10039" y="11120"/>
                </a:lnTo>
                <a:lnTo>
                  <a:pt x="9908" y="11248"/>
                </a:lnTo>
                <a:lnTo>
                  <a:pt x="9767" y="11374"/>
                </a:lnTo>
                <a:lnTo>
                  <a:pt x="9617" y="11498"/>
                </a:lnTo>
                <a:lnTo>
                  <a:pt x="9460" y="11620"/>
                </a:lnTo>
                <a:lnTo>
                  <a:pt x="9294" y="11740"/>
                </a:lnTo>
                <a:lnTo>
                  <a:pt x="9120" y="11856"/>
                </a:lnTo>
                <a:lnTo>
                  <a:pt x="8938" y="11970"/>
                </a:lnTo>
                <a:lnTo>
                  <a:pt x="8748" y="12081"/>
                </a:lnTo>
                <a:lnTo>
                  <a:pt x="8552" y="12188"/>
                </a:lnTo>
                <a:lnTo>
                  <a:pt x="8349" y="12292"/>
                </a:lnTo>
                <a:lnTo>
                  <a:pt x="8139" y="12391"/>
                </a:lnTo>
                <a:lnTo>
                  <a:pt x="7922" y="12487"/>
                </a:lnTo>
                <a:lnTo>
                  <a:pt x="7700" y="12579"/>
                </a:lnTo>
                <a:lnTo>
                  <a:pt x="7471" y="12667"/>
                </a:lnTo>
                <a:lnTo>
                  <a:pt x="7237" y="12749"/>
                </a:lnTo>
                <a:lnTo>
                  <a:pt x="6998" y="12828"/>
                </a:lnTo>
                <a:lnTo>
                  <a:pt x="6753" y="12901"/>
                </a:lnTo>
                <a:lnTo>
                  <a:pt x="6503" y="12969"/>
                </a:lnTo>
                <a:lnTo>
                  <a:pt x="6248" y="13032"/>
                </a:lnTo>
                <a:lnTo>
                  <a:pt x="5989" y="13089"/>
                </a:lnTo>
                <a:close/>
                <a:moveTo>
                  <a:pt x="10829" y="2011"/>
                </a:moveTo>
                <a:lnTo>
                  <a:pt x="10827" y="1990"/>
                </a:lnTo>
                <a:lnTo>
                  <a:pt x="10825" y="1970"/>
                </a:lnTo>
                <a:lnTo>
                  <a:pt x="10823" y="1949"/>
                </a:lnTo>
                <a:lnTo>
                  <a:pt x="10820" y="1930"/>
                </a:lnTo>
                <a:lnTo>
                  <a:pt x="10817" y="1910"/>
                </a:lnTo>
                <a:lnTo>
                  <a:pt x="10814" y="1890"/>
                </a:lnTo>
                <a:lnTo>
                  <a:pt x="10810" y="1870"/>
                </a:lnTo>
                <a:lnTo>
                  <a:pt x="10806" y="1850"/>
                </a:lnTo>
                <a:lnTo>
                  <a:pt x="10770" y="1710"/>
                </a:lnTo>
                <a:lnTo>
                  <a:pt x="10719" y="1573"/>
                </a:lnTo>
                <a:lnTo>
                  <a:pt x="10656" y="1442"/>
                </a:lnTo>
                <a:lnTo>
                  <a:pt x="10581" y="1317"/>
                </a:lnTo>
                <a:lnTo>
                  <a:pt x="10493" y="1196"/>
                </a:lnTo>
                <a:lnTo>
                  <a:pt x="10393" y="1081"/>
                </a:lnTo>
                <a:lnTo>
                  <a:pt x="10282" y="971"/>
                </a:lnTo>
                <a:lnTo>
                  <a:pt x="10160" y="866"/>
                </a:lnTo>
                <a:lnTo>
                  <a:pt x="10026" y="766"/>
                </a:lnTo>
                <a:lnTo>
                  <a:pt x="9883" y="672"/>
                </a:lnTo>
                <a:lnTo>
                  <a:pt x="9729" y="585"/>
                </a:lnTo>
                <a:lnTo>
                  <a:pt x="9566" y="502"/>
                </a:lnTo>
                <a:lnTo>
                  <a:pt x="9393" y="425"/>
                </a:lnTo>
                <a:lnTo>
                  <a:pt x="9211" y="355"/>
                </a:lnTo>
                <a:lnTo>
                  <a:pt x="9021" y="290"/>
                </a:lnTo>
                <a:lnTo>
                  <a:pt x="8824" y="232"/>
                </a:lnTo>
                <a:lnTo>
                  <a:pt x="8618" y="180"/>
                </a:lnTo>
                <a:lnTo>
                  <a:pt x="8404" y="134"/>
                </a:lnTo>
                <a:lnTo>
                  <a:pt x="8184" y="96"/>
                </a:lnTo>
                <a:lnTo>
                  <a:pt x="7956" y="62"/>
                </a:lnTo>
                <a:lnTo>
                  <a:pt x="7723" y="37"/>
                </a:lnTo>
                <a:lnTo>
                  <a:pt x="7483" y="18"/>
                </a:lnTo>
                <a:lnTo>
                  <a:pt x="7239" y="5"/>
                </a:lnTo>
                <a:lnTo>
                  <a:pt x="6989" y="0"/>
                </a:lnTo>
                <a:lnTo>
                  <a:pt x="6734" y="2"/>
                </a:lnTo>
                <a:lnTo>
                  <a:pt x="6474" y="11"/>
                </a:lnTo>
                <a:lnTo>
                  <a:pt x="6211" y="27"/>
                </a:lnTo>
                <a:lnTo>
                  <a:pt x="5944" y="51"/>
                </a:lnTo>
                <a:lnTo>
                  <a:pt x="5674" y="82"/>
                </a:lnTo>
                <a:lnTo>
                  <a:pt x="5400" y="121"/>
                </a:lnTo>
                <a:lnTo>
                  <a:pt x="5125" y="167"/>
                </a:lnTo>
                <a:lnTo>
                  <a:pt x="4847" y="222"/>
                </a:lnTo>
                <a:lnTo>
                  <a:pt x="4587" y="279"/>
                </a:lnTo>
                <a:lnTo>
                  <a:pt x="4331" y="343"/>
                </a:lnTo>
                <a:lnTo>
                  <a:pt x="4080" y="411"/>
                </a:lnTo>
                <a:lnTo>
                  <a:pt x="3834" y="485"/>
                </a:lnTo>
                <a:lnTo>
                  <a:pt x="3594" y="563"/>
                </a:lnTo>
                <a:lnTo>
                  <a:pt x="3359" y="647"/>
                </a:lnTo>
                <a:lnTo>
                  <a:pt x="3130" y="735"/>
                </a:lnTo>
                <a:lnTo>
                  <a:pt x="2906" y="828"/>
                </a:lnTo>
                <a:lnTo>
                  <a:pt x="2689" y="923"/>
                </a:lnTo>
                <a:lnTo>
                  <a:pt x="2479" y="1024"/>
                </a:lnTo>
                <a:lnTo>
                  <a:pt x="2275" y="1128"/>
                </a:lnTo>
                <a:lnTo>
                  <a:pt x="2078" y="1236"/>
                </a:lnTo>
                <a:lnTo>
                  <a:pt x="1888" y="1347"/>
                </a:lnTo>
                <a:lnTo>
                  <a:pt x="1706" y="1462"/>
                </a:lnTo>
                <a:lnTo>
                  <a:pt x="1531" y="1579"/>
                </a:lnTo>
                <a:lnTo>
                  <a:pt x="1365" y="1698"/>
                </a:lnTo>
                <a:lnTo>
                  <a:pt x="1208" y="1820"/>
                </a:lnTo>
                <a:lnTo>
                  <a:pt x="1058" y="1945"/>
                </a:lnTo>
                <a:lnTo>
                  <a:pt x="917" y="2072"/>
                </a:lnTo>
                <a:lnTo>
                  <a:pt x="786" y="2201"/>
                </a:lnTo>
                <a:lnTo>
                  <a:pt x="663" y="2332"/>
                </a:lnTo>
                <a:lnTo>
                  <a:pt x="551" y="2464"/>
                </a:lnTo>
                <a:lnTo>
                  <a:pt x="447" y="2598"/>
                </a:lnTo>
                <a:lnTo>
                  <a:pt x="354" y="2732"/>
                </a:lnTo>
                <a:lnTo>
                  <a:pt x="271" y="2868"/>
                </a:lnTo>
                <a:lnTo>
                  <a:pt x="199" y="3004"/>
                </a:lnTo>
                <a:lnTo>
                  <a:pt x="138" y="3141"/>
                </a:lnTo>
                <a:lnTo>
                  <a:pt x="87" y="3277"/>
                </a:lnTo>
                <a:lnTo>
                  <a:pt x="48" y="3415"/>
                </a:lnTo>
                <a:lnTo>
                  <a:pt x="20" y="3552"/>
                </a:lnTo>
                <a:lnTo>
                  <a:pt x="5" y="3688"/>
                </a:lnTo>
                <a:lnTo>
                  <a:pt x="1" y="3825"/>
                </a:lnTo>
                <a:lnTo>
                  <a:pt x="0" y="3825"/>
                </a:lnTo>
                <a:lnTo>
                  <a:pt x="5" y="6502"/>
                </a:lnTo>
                <a:lnTo>
                  <a:pt x="3" y="6530"/>
                </a:lnTo>
                <a:lnTo>
                  <a:pt x="2" y="6557"/>
                </a:lnTo>
                <a:lnTo>
                  <a:pt x="2" y="6585"/>
                </a:lnTo>
                <a:lnTo>
                  <a:pt x="1" y="6612"/>
                </a:lnTo>
                <a:lnTo>
                  <a:pt x="2" y="6640"/>
                </a:lnTo>
                <a:lnTo>
                  <a:pt x="3" y="6668"/>
                </a:lnTo>
                <a:lnTo>
                  <a:pt x="4" y="6695"/>
                </a:lnTo>
                <a:lnTo>
                  <a:pt x="5" y="6723"/>
                </a:lnTo>
                <a:lnTo>
                  <a:pt x="6" y="6733"/>
                </a:lnTo>
                <a:lnTo>
                  <a:pt x="6" y="6733"/>
                </a:lnTo>
                <a:lnTo>
                  <a:pt x="8" y="6756"/>
                </a:lnTo>
                <a:lnTo>
                  <a:pt x="11" y="6779"/>
                </a:lnTo>
                <a:lnTo>
                  <a:pt x="13" y="6801"/>
                </a:lnTo>
                <a:lnTo>
                  <a:pt x="16" y="6824"/>
                </a:lnTo>
                <a:lnTo>
                  <a:pt x="19" y="6846"/>
                </a:lnTo>
                <a:lnTo>
                  <a:pt x="23" y="6870"/>
                </a:lnTo>
                <a:lnTo>
                  <a:pt x="27" y="6892"/>
                </a:lnTo>
                <a:lnTo>
                  <a:pt x="31" y="6915"/>
                </a:lnTo>
                <a:lnTo>
                  <a:pt x="67" y="7055"/>
                </a:lnTo>
                <a:lnTo>
                  <a:pt x="118" y="7191"/>
                </a:lnTo>
                <a:lnTo>
                  <a:pt x="180" y="7321"/>
                </a:lnTo>
                <a:lnTo>
                  <a:pt x="255" y="7447"/>
                </a:lnTo>
                <a:lnTo>
                  <a:pt x="344" y="7568"/>
                </a:lnTo>
                <a:lnTo>
                  <a:pt x="443" y="7683"/>
                </a:lnTo>
                <a:lnTo>
                  <a:pt x="555" y="7794"/>
                </a:lnTo>
                <a:lnTo>
                  <a:pt x="676" y="7899"/>
                </a:lnTo>
                <a:lnTo>
                  <a:pt x="810" y="7998"/>
                </a:lnTo>
                <a:lnTo>
                  <a:pt x="953" y="8091"/>
                </a:lnTo>
                <a:lnTo>
                  <a:pt x="1107" y="8180"/>
                </a:lnTo>
                <a:lnTo>
                  <a:pt x="1270" y="8263"/>
                </a:lnTo>
                <a:lnTo>
                  <a:pt x="1443" y="8339"/>
                </a:lnTo>
                <a:lnTo>
                  <a:pt x="1625" y="8410"/>
                </a:lnTo>
                <a:lnTo>
                  <a:pt x="1815" y="8474"/>
                </a:lnTo>
                <a:lnTo>
                  <a:pt x="2012" y="8532"/>
                </a:lnTo>
                <a:lnTo>
                  <a:pt x="2218" y="8584"/>
                </a:lnTo>
                <a:lnTo>
                  <a:pt x="2432" y="8629"/>
                </a:lnTo>
                <a:lnTo>
                  <a:pt x="2652" y="8669"/>
                </a:lnTo>
                <a:lnTo>
                  <a:pt x="2880" y="8701"/>
                </a:lnTo>
                <a:lnTo>
                  <a:pt x="3114" y="8727"/>
                </a:lnTo>
                <a:lnTo>
                  <a:pt x="3353" y="8746"/>
                </a:lnTo>
                <a:lnTo>
                  <a:pt x="3597" y="8759"/>
                </a:lnTo>
                <a:lnTo>
                  <a:pt x="3847" y="8765"/>
                </a:lnTo>
                <a:lnTo>
                  <a:pt x="4102" y="8763"/>
                </a:lnTo>
                <a:lnTo>
                  <a:pt x="4362" y="8753"/>
                </a:lnTo>
                <a:lnTo>
                  <a:pt x="4625" y="8737"/>
                </a:lnTo>
                <a:lnTo>
                  <a:pt x="4892" y="8713"/>
                </a:lnTo>
                <a:lnTo>
                  <a:pt x="5162" y="8682"/>
                </a:lnTo>
                <a:lnTo>
                  <a:pt x="5436" y="8644"/>
                </a:lnTo>
                <a:lnTo>
                  <a:pt x="5711" y="8597"/>
                </a:lnTo>
                <a:lnTo>
                  <a:pt x="5989" y="8543"/>
                </a:lnTo>
                <a:lnTo>
                  <a:pt x="6253" y="8484"/>
                </a:lnTo>
                <a:lnTo>
                  <a:pt x="6513" y="8420"/>
                </a:lnTo>
                <a:lnTo>
                  <a:pt x="6767" y="8350"/>
                </a:lnTo>
                <a:lnTo>
                  <a:pt x="7017" y="8275"/>
                </a:lnTo>
                <a:lnTo>
                  <a:pt x="7260" y="8194"/>
                </a:lnTo>
                <a:lnTo>
                  <a:pt x="7499" y="8109"/>
                </a:lnTo>
                <a:lnTo>
                  <a:pt x="7731" y="8020"/>
                </a:lnTo>
                <a:lnTo>
                  <a:pt x="7957" y="7925"/>
                </a:lnTo>
                <a:lnTo>
                  <a:pt x="8176" y="7826"/>
                </a:lnTo>
                <a:lnTo>
                  <a:pt x="8389" y="7723"/>
                </a:lnTo>
                <a:lnTo>
                  <a:pt x="8595" y="7617"/>
                </a:lnTo>
                <a:lnTo>
                  <a:pt x="8793" y="7508"/>
                </a:lnTo>
                <a:lnTo>
                  <a:pt x="8984" y="7394"/>
                </a:lnTo>
                <a:lnTo>
                  <a:pt x="9168" y="7277"/>
                </a:lnTo>
                <a:lnTo>
                  <a:pt x="9343" y="7158"/>
                </a:lnTo>
                <a:lnTo>
                  <a:pt x="9510" y="7035"/>
                </a:lnTo>
                <a:lnTo>
                  <a:pt x="9668" y="6910"/>
                </a:lnTo>
                <a:lnTo>
                  <a:pt x="9817" y="6783"/>
                </a:lnTo>
                <a:lnTo>
                  <a:pt x="9958" y="6654"/>
                </a:lnTo>
                <a:lnTo>
                  <a:pt x="10088" y="6523"/>
                </a:lnTo>
                <a:lnTo>
                  <a:pt x="10209" y="6390"/>
                </a:lnTo>
                <a:lnTo>
                  <a:pt x="10321" y="6255"/>
                </a:lnTo>
                <a:lnTo>
                  <a:pt x="10422" y="6119"/>
                </a:lnTo>
                <a:lnTo>
                  <a:pt x="10512" y="5982"/>
                </a:lnTo>
                <a:lnTo>
                  <a:pt x="10593" y="5844"/>
                </a:lnTo>
                <a:lnTo>
                  <a:pt x="10662" y="5706"/>
                </a:lnTo>
                <a:lnTo>
                  <a:pt x="10719" y="5567"/>
                </a:lnTo>
                <a:lnTo>
                  <a:pt x="10766" y="5428"/>
                </a:lnTo>
                <a:lnTo>
                  <a:pt x="10801" y="5289"/>
                </a:lnTo>
                <a:lnTo>
                  <a:pt x="10824" y="5150"/>
                </a:lnTo>
                <a:lnTo>
                  <a:pt x="10834" y="5012"/>
                </a:lnTo>
                <a:lnTo>
                  <a:pt x="10832" y="4874"/>
                </a:lnTo>
                <a:lnTo>
                  <a:pt x="10836" y="4869"/>
                </a:lnTo>
                <a:lnTo>
                  <a:pt x="10836" y="2142"/>
                </a:lnTo>
                <a:lnTo>
                  <a:pt x="10836" y="2132"/>
                </a:lnTo>
                <a:lnTo>
                  <a:pt x="10836" y="2011"/>
                </a:lnTo>
                <a:lnTo>
                  <a:pt x="10829" y="2011"/>
                </a:lnTo>
                <a:close/>
                <a:moveTo>
                  <a:pt x="5989" y="9410"/>
                </a:moveTo>
                <a:lnTo>
                  <a:pt x="5711" y="9464"/>
                </a:lnTo>
                <a:lnTo>
                  <a:pt x="5436" y="9510"/>
                </a:lnTo>
                <a:lnTo>
                  <a:pt x="5162" y="9549"/>
                </a:lnTo>
                <a:lnTo>
                  <a:pt x="4892" y="9580"/>
                </a:lnTo>
                <a:lnTo>
                  <a:pt x="4625" y="9604"/>
                </a:lnTo>
                <a:lnTo>
                  <a:pt x="4362" y="9620"/>
                </a:lnTo>
                <a:lnTo>
                  <a:pt x="4102" y="9629"/>
                </a:lnTo>
                <a:lnTo>
                  <a:pt x="3847" y="9631"/>
                </a:lnTo>
                <a:lnTo>
                  <a:pt x="3598" y="9625"/>
                </a:lnTo>
                <a:lnTo>
                  <a:pt x="3353" y="9613"/>
                </a:lnTo>
                <a:lnTo>
                  <a:pt x="3114" y="9594"/>
                </a:lnTo>
                <a:lnTo>
                  <a:pt x="2880" y="9569"/>
                </a:lnTo>
                <a:lnTo>
                  <a:pt x="2652" y="9536"/>
                </a:lnTo>
                <a:lnTo>
                  <a:pt x="2432" y="9496"/>
                </a:lnTo>
                <a:lnTo>
                  <a:pt x="2218" y="9451"/>
                </a:lnTo>
                <a:lnTo>
                  <a:pt x="2012" y="9400"/>
                </a:lnTo>
                <a:lnTo>
                  <a:pt x="1815" y="9341"/>
                </a:lnTo>
                <a:lnTo>
                  <a:pt x="1625" y="9277"/>
                </a:lnTo>
                <a:lnTo>
                  <a:pt x="1443" y="9206"/>
                </a:lnTo>
                <a:lnTo>
                  <a:pt x="1270" y="9129"/>
                </a:lnTo>
                <a:lnTo>
                  <a:pt x="1107" y="9047"/>
                </a:lnTo>
                <a:lnTo>
                  <a:pt x="953" y="8959"/>
                </a:lnTo>
                <a:lnTo>
                  <a:pt x="810" y="8865"/>
                </a:lnTo>
                <a:lnTo>
                  <a:pt x="676" y="8766"/>
                </a:lnTo>
                <a:lnTo>
                  <a:pt x="555" y="8661"/>
                </a:lnTo>
                <a:lnTo>
                  <a:pt x="443" y="8551"/>
                </a:lnTo>
                <a:lnTo>
                  <a:pt x="344" y="8435"/>
                </a:lnTo>
                <a:lnTo>
                  <a:pt x="255" y="8314"/>
                </a:lnTo>
                <a:lnTo>
                  <a:pt x="180" y="8188"/>
                </a:lnTo>
                <a:lnTo>
                  <a:pt x="118" y="8058"/>
                </a:lnTo>
                <a:lnTo>
                  <a:pt x="67" y="7922"/>
                </a:lnTo>
                <a:lnTo>
                  <a:pt x="31" y="7782"/>
                </a:lnTo>
                <a:lnTo>
                  <a:pt x="24" y="7747"/>
                </a:lnTo>
                <a:lnTo>
                  <a:pt x="18" y="7713"/>
                </a:lnTo>
                <a:lnTo>
                  <a:pt x="13" y="7680"/>
                </a:lnTo>
                <a:lnTo>
                  <a:pt x="9" y="7646"/>
                </a:lnTo>
                <a:lnTo>
                  <a:pt x="6" y="7611"/>
                </a:lnTo>
                <a:lnTo>
                  <a:pt x="4" y="7578"/>
                </a:lnTo>
                <a:lnTo>
                  <a:pt x="2" y="7544"/>
                </a:lnTo>
                <a:lnTo>
                  <a:pt x="1" y="7510"/>
                </a:lnTo>
                <a:lnTo>
                  <a:pt x="0" y="7510"/>
                </a:lnTo>
                <a:lnTo>
                  <a:pt x="5" y="10186"/>
                </a:lnTo>
                <a:lnTo>
                  <a:pt x="3" y="10213"/>
                </a:lnTo>
                <a:lnTo>
                  <a:pt x="2" y="10239"/>
                </a:lnTo>
                <a:lnTo>
                  <a:pt x="2" y="10266"/>
                </a:lnTo>
                <a:lnTo>
                  <a:pt x="1" y="10295"/>
                </a:lnTo>
                <a:lnTo>
                  <a:pt x="2" y="10322"/>
                </a:lnTo>
                <a:lnTo>
                  <a:pt x="3" y="10349"/>
                </a:lnTo>
                <a:lnTo>
                  <a:pt x="4" y="10376"/>
                </a:lnTo>
                <a:lnTo>
                  <a:pt x="5" y="10403"/>
                </a:lnTo>
                <a:lnTo>
                  <a:pt x="6" y="10418"/>
                </a:lnTo>
                <a:lnTo>
                  <a:pt x="6" y="10418"/>
                </a:lnTo>
                <a:lnTo>
                  <a:pt x="8" y="10441"/>
                </a:lnTo>
                <a:lnTo>
                  <a:pt x="11" y="10463"/>
                </a:lnTo>
                <a:lnTo>
                  <a:pt x="13" y="10486"/>
                </a:lnTo>
                <a:lnTo>
                  <a:pt x="16" y="10508"/>
                </a:lnTo>
                <a:lnTo>
                  <a:pt x="19" y="10532"/>
                </a:lnTo>
                <a:lnTo>
                  <a:pt x="23" y="10554"/>
                </a:lnTo>
                <a:lnTo>
                  <a:pt x="27" y="10577"/>
                </a:lnTo>
                <a:lnTo>
                  <a:pt x="31" y="10599"/>
                </a:lnTo>
                <a:lnTo>
                  <a:pt x="67" y="10739"/>
                </a:lnTo>
                <a:lnTo>
                  <a:pt x="118" y="10874"/>
                </a:lnTo>
                <a:lnTo>
                  <a:pt x="180" y="11004"/>
                </a:lnTo>
                <a:lnTo>
                  <a:pt x="255" y="11130"/>
                </a:lnTo>
                <a:lnTo>
                  <a:pt x="344" y="11250"/>
                </a:lnTo>
                <a:lnTo>
                  <a:pt x="443" y="11366"/>
                </a:lnTo>
                <a:lnTo>
                  <a:pt x="555" y="11476"/>
                </a:lnTo>
                <a:lnTo>
                  <a:pt x="676" y="11581"/>
                </a:lnTo>
                <a:lnTo>
                  <a:pt x="810" y="11680"/>
                </a:lnTo>
                <a:lnTo>
                  <a:pt x="953" y="11773"/>
                </a:lnTo>
                <a:lnTo>
                  <a:pt x="1107" y="11862"/>
                </a:lnTo>
                <a:lnTo>
                  <a:pt x="1270" y="11944"/>
                </a:lnTo>
                <a:lnTo>
                  <a:pt x="1443" y="12020"/>
                </a:lnTo>
                <a:lnTo>
                  <a:pt x="1625" y="12091"/>
                </a:lnTo>
                <a:lnTo>
                  <a:pt x="1815" y="12155"/>
                </a:lnTo>
                <a:lnTo>
                  <a:pt x="2012" y="12214"/>
                </a:lnTo>
                <a:lnTo>
                  <a:pt x="2218" y="12266"/>
                </a:lnTo>
                <a:lnTo>
                  <a:pt x="2432" y="12312"/>
                </a:lnTo>
                <a:lnTo>
                  <a:pt x="2652" y="12351"/>
                </a:lnTo>
                <a:lnTo>
                  <a:pt x="2880" y="12383"/>
                </a:lnTo>
                <a:lnTo>
                  <a:pt x="3114" y="12409"/>
                </a:lnTo>
                <a:lnTo>
                  <a:pt x="3353" y="12429"/>
                </a:lnTo>
                <a:lnTo>
                  <a:pt x="3597" y="12441"/>
                </a:lnTo>
                <a:lnTo>
                  <a:pt x="3847" y="12446"/>
                </a:lnTo>
                <a:lnTo>
                  <a:pt x="4102" y="12444"/>
                </a:lnTo>
                <a:lnTo>
                  <a:pt x="4362" y="12435"/>
                </a:lnTo>
                <a:lnTo>
                  <a:pt x="4625" y="12418"/>
                </a:lnTo>
                <a:lnTo>
                  <a:pt x="4892" y="12394"/>
                </a:lnTo>
                <a:lnTo>
                  <a:pt x="5162" y="12363"/>
                </a:lnTo>
                <a:lnTo>
                  <a:pt x="5436" y="12324"/>
                </a:lnTo>
                <a:lnTo>
                  <a:pt x="5711" y="12276"/>
                </a:lnTo>
                <a:lnTo>
                  <a:pt x="5989" y="12222"/>
                </a:lnTo>
                <a:lnTo>
                  <a:pt x="6253" y="12164"/>
                </a:lnTo>
                <a:lnTo>
                  <a:pt x="6513" y="12100"/>
                </a:lnTo>
                <a:lnTo>
                  <a:pt x="6767" y="12030"/>
                </a:lnTo>
                <a:lnTo>
                  <a:pt x="7017" y="11956"/>
                </a:lnTo>
                <a:lnTo>
                  <a:pt x="7260" y="11875"/>
                </a:lnTo>
                <a:lnTo>
                  <a:pt x="7499" y="11791"/>
                </a:lnTo>
                <a:lnTo>
                  <a:pt x="7731" y="11701"/>
                </a:lnTo>
                <a:lnTo>
                  <a:pt x="7957" y="11606"/>
                </a:lnTo>
                <a:lnTo>
                  <a:pt x="8176" y="11507"/>
                </a:lnTo>
                <a:lnTo>
                  <a:pt x="8389" y="11406"/>
                </a:lnTo>
                <a:lnTo>
                  <a:pt x="8595" y="11299"/>
                </a:lnTo>
                <a:lnTo>
                  <a:pt x="8793" y="11189"/>
                </a:lnTo>
                <a:lnTo>
                  <a:pt x="8984" y="11075"/>
                </a:lnTo>
                <a:lnTo>
                  <a:pt x="9168" y="10959"/>
                </a:lnTo>
                <a:lnTo>
                  <a:pt x="9343" y="10839"/>
                </a:lnTo>
                <a:lnTo>
                  <a:pt x="9510" y="10716"/>
                </a:lnTo>
                <a:lnTo>
                  <a:pt x="9668" y="10591"/>
                </a:lnTo>
                <a:lnTo>
                  <a:pt x="9817" y="10464"/>
                </a:lnTo>
                <a:lnTo>
                  <a:pt x="9958" y="10334"/>
                </a:lnTo>
                <a:lnTo>
                  <a:pt x="10088" y="10203"/>
                </a:lnTo>
                <a:lnTo>
                  <a:pt x="10209" y="10070"/>
                </a:lnTo>
                <a:lnTo>
                  <a:pt x="10321" y="9935"/>
                </a:lnTo>
                <a:lnTo>
                  <a:pt x="10422" y="9799"/>
                </a:lnTo>
                <a:lnTo>
                  <a:pt x="10512" y="9662"/>
                </a:lnTo>
                <a:lnTo>
                  <a:pt x="10593" y="9525"/>
                </a:lnTo>
                <a:lnTo>
                  <a:pt x="10662" y="9385"/>
                </a:lnTo>
                <a:lnTo>
                  <a:pt x="10719" y="9246"/>
                </a:lnTo>
                <a:lnTo>
                  <a:pt x="10766" y="9107"/>
                </a:lnTo>
                <a:lnTo>
                  <a:pt x="10801" y="8968"/>
                </a:lnTo>
                <a:lnTo>
                  <a:pt x="10824" y="8829"/>
                </a:lnTo>
                <a:lnTo>
                  <a:pt x="10834" y="8691"/>
                </a:lnTo>
                <a:lnTo>
                  <a:pt x="10832" y="8553"/>
                </a:lnTo>
                <a:lnTo>
                  <a:pt x="10836" y="8553"/>
                </a:lnTo>
                <a:lnTo>
                  <a:pt x="10836" y="5821"/>
                </a:lnTo>
                <a:lnTo>
                  <a:pt x="10830" y="5957"/>
                </a:lnTo>
                <a:lnTo>
                  <a:pt x="10813" y="6093"/>
                </a:lnTo>
                <a:lnTo>
                  <a:pt x="10784" y="6230"/>
                </a:lnTo>
                <a:lnTo>
                  <a:pt x="10744" y="6367"/>
                </a:lnTo>
                <a:lnTo>
                  <a:pt x="10692" y="6504"/>
                </a:lnTo>
                <a:lnTo>
                  <a:pt x="10630" y="6640"/>
                </a:lnTo>
                <a:lnTo>
                  <a:pt x="10557" y="6775"/>
                </a:lnTo>
                <a:lnTo>
                  <a:pt x="10473" y="6910"/>
                </a:lnTo>
                <a:lnTo>
                  <a:pt x="10379" y="7044"/>
                </a:lnTo>
                <a:lnTo>
                  <a:pt x="10275" y="7177"/>
                </a:lnTo>
                <a:lnTo>
                  <a:pt x="10163" y="7308"/>
                </a:lnTo>
                <a:lnTo>
                  <a:pt x="10039" y="7438"/>
                </a:lnTo>
                <a:lnTo>
                  <a:pt x="9908" y="7566"/>
                </a:lnTo>
                <a:lnTo>
                  <a:pt x="9767" y="7693"/>
                </a:lnTo>
                <a:lnTo>
                  <a:pt x="9617" y="7817"/>
                </a:lnTo>
                <a:lnTo>
                  <a:pt x="9460" y="7939"/>
                </a:lnTo>
                <a:lnTo>
                  <a:pt x="9294" y="8058"/>
                </a:lnTo>
                <a:lnTo>
                  <a:pt x="9120" y="8175"/>
                </a:lnTo>
                <a:lnTo>
                  <a:pt x="8938" y="8289"/>
                </a:lnTo>
                <a:lnTo>
                  <a:pt x="8748" y="8399"/>
                </a:lnTo>
                <a:lnTo>
                  <a:pt x="8552" y="8507"/>
                </a:lnTo>
                <a:lnTo>
                  <a:pt x="8349" y="8609"/>
                </a:lnTo>
                <a:lnTo>
                  <a:pt x="8139" y="8710"/>
                </a:lnTo>
                <a:lnTo>
                  <a:pt x="7922" y="8806"/>
                </a:lnTo>
                <a:lnTo>
                  <a:pt x="7700" y="8898"/>
                </a:lnTo>
                <a:lnTo>
                  <a:pt x="7471" y="8985"/>
                </a:lnTo>
                <a:lnTo>
                  <a:pt x="7237" y="9069"/>
                </a:lnTo>
                <a:lnTo>
                  <a:pt x="6998" y="9147"/>
                </a:lnTo>
                <a:lnTo>
                  <a:pt x="6753" y="9220"/>
                </a:lnTo>
                <a:lnTo>
                  <a:pt x="6503" y="9289"/>
                </a:lnTo>
                <a:lnTo>
                  <a:pt x="6248" y="9352"/>
                </a:lnTo>
                <a:lnTo>
                  <a:pt x="5989" y="941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Freeform 61"/>
          <p:cNvSpPr>
            <a:spLocks noEditPoints="1"/>
          </p:cNvSpPr>
          <p:nvPr/>
        </p:nvSpPr>
        <p:spPr bwMode="auto">
          <a:xfrm rot="1771258">
            <a:off x="4222999" y="5704260"/>
            <a:ext cx="456599" cy="574827"/>
          </a:xfrm>
          <a:custGeom>
            <a:avLst/>
            <a:gdLst>
              <a:gd name="T0" fmla="*/ 7458 w 13481"/>
              <a:gd name="T1" fmla="*/ 5717 h 16128"/>
              <a:gd name="T2" fmla="*/ 6677 w 13481"/>
              <a:gd name="T3" fmla="*/ 6089 h 16128"/>
              <a:gd name="T4" fmla="*/ 5884 w 13481"/>
              <a:gd name="T5" fmla="*/ 5855 h 16128"/>
              <a:gd name="T6" fmla="*/ 5440 w 13481"/>
              <a:gd name="T7" fmla="*/ 5123 h 16128"/>
              <a:gd name="T8" fmla="*/ 5489 w 13481"/>
              <a:gd name="T9" fmla="*/ 4152 h 16128"/>
              <a:gd name="T10" fmla="*/ 6025 w 13481"/>
              <a:gd name="T11" fmla="*/ 3337 h 16128"/>
              <a:gd name="T12" fmla="*/ 6818 w 13481"/>
              <a:gd name="T13" fmla="*/ 3007 h 16128"/>
              <a:gd name="T14" fmla="*/ 7596 w 13481"/>
              <a:gd name="T15" fmla="*/ 3287 h 16128"/>
              <a:gd name="T16" fmla="*/ 8005 w 13481"/>
              <a:gd name="T17" fmla="*/ 4049 h 16128"/>
              <a:gd name="T18" fmla="*/ 7814 w 13481"/>
              <a:gd name="T19" fmla="*/ 9534 h 16128"/>
              <a:gd name="T20" fmla="*/ 7184 w 13481"/>
              <a:gd name="T21" fmla="*/ 10502 h 16128"/>
              <a:gd name="T22" fmla="*/ 6263 w 13481"/>
              <a:gd name="T23" fmla="*/ 10903 h 16128"/>
              <a:gd name="T24" fmla="*/ 5365 w 13481"/>
              <a:gd name="T25" fmla="*/ 10579 h 16128"/>
              <a:gd name="T26" fmla="*/ 4900 w 13481"/>
              <a:gd name="T27" fmla="*/ 9682 h 16128"/>
              <a:gd name="T28" fmla="*/ 5016 w 13481"/>
              <a:gd name="T29" fmla="*/ 8521 h 16128"/>
              <a:gd name="T30" fmla="*/ 5678 w 13481"/>
              <a:gd name="T31" fmla="*/ 7586 h 16128"/>
              <a:gd name="T32" fmla="*/ 6611 w 13481"/>
              <a:gd name="T33" fmla="*/ 7236 h 16128"/>
              <a:gd name="T34" fmla="*/ 7487 w 13481"/>
              <a:gd name="T35" fmla="*/ 7614 h 16128"/>
              <a:gd name="T36" fmla="*/ 7912 w 13481"/>
              <a:gd name="T37" fmla="*/ 8545 h 16128"/>
              <a:gd name="T38" fmla="*/ 7133 w 13481"/>
              <a:gd name="T39" fmla="*/ 13577 h 16128"/>
              <a:gd name="T40" fmla="*/ 6660 w 13481"/>
              <a:gd name="T41" fmla="*/ 14210 h 16128"/>
              <a:gd name="T42" fmla="*/ 5977 w 13481"/>
              <a:gd name="T43" fmla="*/ 14435 h 16128"/>
              <a:gd name="T44" fmla="*/ 5319 w 13481"/>
              <a:gd name="T45" fmla="*/ 14156 h 16128"/>
              <a:gd name="T46" fmla="*/ 4987 w 13481"/>
              <a:gd name="T47" fmla="*/ 13508 h 16128"/>
              <a:gd name="T48" fmla="*/ 5087 w 13481"/>
              <a:gd name="T49" fmla="*/ 12707 h 16128"/>
              <a:gd name="T50" fmla="*/ 5583 w 13481"/>
              <a:gd name="T51" fmla="*/ 12101 h 16128"/>
              <a:gd name="T52" fmla="*/ 6275 w 13481"/>
              <a:gd name="T53" fmla="*/ 11913 h 16128"/>
              <a:gd name="T54" fmla="*/ 6915 w 13481"/>
              <a:gd name="T55" fmla="*/ 12227 h 16128"/>
              <a:gd name="T56" fmla="*/ 7217 w 13481"/>
              <a:gd name="T57" fmla="*/ 12895 h 16128"/>
              <a:gd name="T58" fmla="*/ 10677 w 13481"/>
              <a:gd name="T59" fmla="*/ 8424 h 16128"/>
              <a:gd name="T60" fmla="*/ 10759 w 13481"/>
              <a:gd name="T61" fmla="*/ 7474 h 16128"/>
              <a:gd name="T62" fmla="*/ 10075 w 13481"/>
              <a:gd name="T63" fmla="*/ 3513 h 16128"/>
              <a:gd name="T64" fmla="*/ 8247 w 13481"/>
              <a:gd name="T65" fmla="*/ 513 h 16128"/>
              <a:gd name="T66" fmla="*/ 5844 w 13481"/>
              <a:gd name="T67" fmla="*/ 408 h 16128"/>
              <a:gd name="T68" fmla="*/ 3622 w 13481"/>
              <a:gd name="T69" fmla="*/ 3372 h 16128"/>
              <a:gd name="T70" fmla="*/ 2677 w 13481"/>
              <a:gd name="T71" fmla="*/ 7524 h 16128"/>
              <a:gd name="T72" fmla="*/ 2724 w 13481"/>
              <a:gd name="T73" fmla="*/ 8852 h 16128"/>
              <a:gd name="T74" fmla="*/ 253 w 13481"/>
              <a:gd name="T75" fmla="*/ 11570 h 16128"/>
              <a:gd name="T76" fmla="*/ 312 w 13481"/>
              <a:gd name="T77" fmla="*/ 14903 h 16128"/>
              <a:gd name="T78" fmla="*/ 931 w 13481"/>
              <a:gd name="T79" fmla="*/ 15942 h 16128"/>
              <a:gd name="T80" fmla="*/ 1802 w 13481"/>
              <a:gd name="T81" fmla="*/ 15953 h 16128"/>
              <a:gd name="T82" fmla="*/ 2524 w 13481"/>
              <a:gd name="T83" fmla="*/ 15825 h 16128"/>
              <a:gd name="T84" fmla="*/ 2313 w 13481"/>
              <a:gd name="T85" fmla="*/ 14796 h 16128"/>
              <a:gd name="T86" fmla="*/ 2531 w 13481"/>
              <a:gd name="T87" fmla="*/ 12936 h 16128"/>
              <a:gd name="T88" fmla="*/ 3679 w 13481"/>
              <a:gd name="T89" fmla="*/ 13497 h 16128"/>
              <a:gd name="T90" fmla="*/ 4480 w 13481"/>
              <a:gd name="T91" fmla="*/ 15281 h 16128"/>
              <a:gd name="T92" fmla="*/ 4986 w 13481"/>
              <a:gd name="T93" fmla="*/ 15958 h 16128"/>
              <a:gd name="T94" fmla="*/ 5816 w 13481"/>
              <a:gd name="T95" fmla="*/ 16088 h 16128"/>
              <a:gd name="T96" fmla="*/ 6801 w 13481"/>
              <a:gd name="T97" fmla="*/ 15971 h 16128"/>
              <a:gd name="T98" fmla="*/ 7380 w 13481"/>
              <a:gd name="T99" fmla="*/ 15472 h 16128"/>
              <a:gd name="T100" fmla="*/ 8410 w 13481"/>
              <a:gd name="T101" fmla="*/ 13964 h 16128"/>
              <a:gd name="T102" fmla="*/ 9604 w 13481"/>
              <a:gd name="T103" fmla="*/ 12337 h 16128"/>
              <a:gd name="T104" fmla="*/ 9805 w 13481"/>
              <a:gd name="T105" fmla="*/ 14217 h 16128"/>
              <a:gd name="T106" fmla="*/ 9488 w 13481"/>
              <a:gd name="T107" fmla="*/ 15736 h 16128"/>
              <a:gd name="T108" fmla="*/ 10026 w 13481"/>
              <a:gd name="T109" fmla="*/ 16013 h 16128"/>
              <a:gd name="T110" fmla="*/ 10968 w 13481"/>
              <a:gd name="T111" fmla="*/ 16128 h 16128"/>
              <a:gd name="T112" fmla="*/ 11800 w 13481"/>
              <a:gd name="T113" fmla="*/ 15643 h 16128"/>
              <a:gd name="T114" fmla="*/ 13428 w 13481"/>
              <a:gd name="T115" fmla="*/ 12169 h 16128"/>
              <a:gd name="T116" fmla="*/ 11159 w 13481"/>
              <a:gd name="T117" fmla="*/ 8714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81" h="16128">
                <a:moveTo>
                  <a:pt x="7941" y="4953"/>
                </a:moveTo>
                <a:lnTo>
                  <a:pt x="7914" y="5030"/>
                </a:lnTo>
                <a:lnTo>
                  <a:pt x="7885" y="5104"/>
                </a:lnTo>
                <a:lnTo>
                  <a:pt x="7852" y="5175"/>
                </a:lnTo>
                <a:lnTo>
                  <a:pt x="7818" y="5246"/>
                </a:lnTo>
                <a:lnTo>
                  <a:pt x="7780" y="5313"/>
                </a:lnTo>
                <a:lnTo>
                  <a:pt x="7740" y="5378"/>
                </a:lnTo>
                <a:lnTo>
                  <a:pt x="7699" y="5441"/>
                </a:lnTo>
                <a:lnTo>
                  <a:pt x="7654" y="5502"/>
                </a:lnTo>
                <a:lnTo>
                  <a:pt x="7608" y="5559"/>
                </a:lnTo>
                <a:lnTo>
                  <a:pt x="7560" y="5615"/>
                </a:lnTo>
                <a:lnTo>
                  <a:pt x="7509" y="5667"/>
                </a:lnTo>
                <a:lnTo>
                  <a:pt x="7458" y="5717"/>
                </a:lnTo>
                <a:lnTo>
                  <a:pt x="7404" y="5765"/>
                </a:lnTo>
                <a:lnTo>
                  <a:pt x="7350" y="5809"/>
                </a:lnTo>
                <a:lnTo>
                  <a:pt x="7293" y="5850"/>
                </a:lnTo>
                <a:lnTo>
                  <a:pt x="7235" y="5889"/>
                </a:lnTo>
                <a:lnTo>
                  <a:pt x="7177" y="5924"/>
                </a:lnTo>
                <a:lnTo>
                  <a:pt x="7117" y="5956"/>
                </a:lnTo>
                <a:lnTo>
                  <a:pt x="7056" y="5986"/>
                </a:lnTo>
                <a:lnTo>
                  <a:pt x="6995" y="6012"/>
                </a:lnTo>
                <a:lnTo>
                  <a:pt x="6932" y="6034"/>
                </a:lnTo>
                <a:lnTo>
                  <a:pt x="6869" y="6053"/>
                </a:lnTo>
                <a:lnTo>
                  <a:pt x="6806" y="6069"/>
                </a:lnTo>
                <a:lnTo>
                  <a:pt x="6741" y="6081"/>
                </a:lnTo>
                <a:lnTo>
                  <a:pt x="6677" y="6089"/>
                </a:lnTo>
                <a:lnTo>
                  <a:pt x="6613" y="6094"/>
                </a:lnTo>
                <a:lnTo>
                  <a:pt x="6548" y="6095"/>
                </a:lnTo>
                <a:lnTo>
                  <a:pt x="6482" y="6092"/>
                </a:lnTo>
                <a:lnTo>
                  <a:pt x="6418" y="6086"/>
                </a:lnTo>
                <a:lnTo>
                  <a:pt x="6354" y="6075"/>
                </a:lnTo>
                <a:lnTo>
                  <a:pt x="6289" y="6061"/>
                </a:lnTo>
                <a:lnTo>
                  <a:pt x="6225" y="6042"/>
                </a:lnTo>
                <a:lnTo>
                  <a:pt x="6164" y="6020"/>
                </a:lnTo>
                <a:lnTo>
                  <a:pt x="6103" y="5994"/>
                </a:lnTo>
                <a:lnTo>
                  <a:pt x="6044" y="5963"/>
                </a:lnTo>
                <a:lnTo>
                  <a:pt x="5989" y="5931"/>
                </a:lnTo>
                <a:lnTo>
                  <a:pt x="5935" y="5895"/>
                </a:lnTo>
                <a:lnTo>
                  <a:pt x="5884" y="5855"/>
                </a:lnTo>
                <a:lnTo>
                  <a:pt x="5834" y="5814"/>
                </a:lnTo>
                <a:lnTo>
                  <a:pt x="5787" y="5769"/>
                </a:lnTo>
                <a:lnTo>
                  <a:pt x="5742" y="5721"/>
                </a:lnTo>
                <a:lnTo>
                  <a:pt x="5701" y="5671"/>
                </a:lnTo>
                <a:lnTo>
                  <a:pt x="5661" y="5619"/>
                </a:lnTo>
                <a:lnTo>
                  <a:pt x="5624" y="5563"/>
                </a:lnTo>
                <a:lnTo>
                  <a:pt x="5589" y="5506"/>
                </a:lnTo>
                <a:lnTo>
                  <a:pt x="5557" y="5447"/>
                </a:lnTo>
                <a:lnTo>
                  <a:pt x="5529" y="5386"/>
                </a:lnTo>
                <a:lnTo>
                  <a:pt x="5502" y="5322"/>
                </a:lnTo>
                <a:lnTo>
                  <a:pt x="5478" y="5257"/>
                </a:lnTo>
                <a:lnTo>
                  <a:pt x="5458" y="5190"/>
                </a:lnTo>
                <a:lnTo>
                  <a:pt x="5440" y="5123"/>
                </a:lnTo>
                <a:lnTo>
                  <a:pt x="5425" y="5053"/>
                </a:lnTo>
                <a:lnTo>
                  <a:pt x="5412" y="4982"/>
                </a:lnTo>
                <a:lnTo>
                  <a:pt x="5403" y="4910"/>
                </a:lnTo>
                <a:lnTo>
                  <a:pt x="5397" y="4837"/>
                </a:lnTo>
                <a:lnTo>
                  <a:pt x="5394" y="4763"/>
                </a:lnTo>
                <a:lnTo>
                  <a:pt x="5395" y="4688"/>
                </a:lnTo>
                <a:lnTo>
                  <a:pt x="5398" y="4613"/>
                </a:lnTo>
                <a:lnTo>
                  <a:pt x="5405" y="4537"/>
                </a:lnTo>
                <a:lnTo>
                  <a:pt x="5415" y="4460"/>
                </a:lnTo>
                <a:lnTo>
                  <a:pt x="5429" y="4384"/>
                </a:lnTo>
                <a:lnTo>
                  <a:pt x="5445" y="4306"/>
                </a:lnTo>
                <a:lnTo>
                  <a:pt x="5465" y="4230"/>
                </a:lnTo>
                <a:lnTo>
                  <a:pt x="5489" y="4152"/>
                </a:lnTo>
                <a:lnTo>
                  <a:pt x="5516" y="4075"/>
                </a:lnTo>
                <a:lnTo>
                  <a:pt x="5545" y="4002"/>
                </a:lnTo>
                <a:lnTo>
                  <a:pt x="5577" y="3929"/>
                </a:lnTo>
                <a:lnTo>
                  <a:pt x="5613" y="3859"/>
                </a:lnTo>
                <a:lnTo>
                  <a:pt x="5650" y="3791"/>
                </a:lnTo>
                <a:lnTo>
                  <a:pt x="5689" y="3726"/>
                </a:lnTo>
                <a:lnTo>
                  <a:pt x="5732" y="3662"/>
                </a:lnTo>
                <a:lnTo>
                  <a:pt x="5775" y="3602"/>
                </a:lnTo>
                <a:lnTo>
                  <a:pt x="5822" y="3543"/>
                </a:lnTo>
                <a:lnTo>
                  <a:pt x="5870" y="3488"/>
                </a:lnTo>
                <a:lnTo>
                  <a:pt x="5920" y="3435"/>
                </a:lnTo>
                <a:lnTo>
                  <a:pt x="5972" y="3385"/>
                </a:lnTo>
                <a:lnTo>
                  <a:pt x="6025" y="3337"/>
                </a:lnTo>
                <a:lnTo>
                  <a:pt x="6081" y="3293"/>
                </a:lnTo>
                <a:lnTo>
                  <a:pt x="6136" y="3251"/>
                </a:lnTo>
                <a:lnTo>
                  <a:pt x="6194" y="3212"/>
                </a:lnTo>
                <a:lnTo>
                  <a:pt x="6253" y="3177"/>
                </a:lnTo>
                <a:lnTo>
                  <a:pt x="6312" y="3145"/>
                </a:lnTo>
                <a:lnTo>
                  <a:pt x="6374" y="3116"/>
                </a:lnTo>
                <a:lnTo>
                  <a:pt x="6436" y="3090"/>
                </a:lnTo>
                <a:lnTo>
                  <a:pt x="6497" y="3067"/>
                </a:lnTo>
                <a:lnTo>
                  <a:pt x="6561" y="3048"/>
                </a:lnTo>
                <a:lnTo>
                  <a:pt x="6625" y="3032"/>
                </a:lnTo>
                <a:lnTo>
                  <a:pt x="6688" y="3020"/>
                </a:lnTo>
                <a:lnTo>
                  <a:pt x="6753" y="3012"/>
                </a:lnTo>
                <a:lnTo>
                  <a:pt x="6818" y="3007"/>
                </a:lnTo>
                <a:lnTo>
                  <a:pt x="6883" y="3006"/>
                </a:lnTo>
                <a:lnTo>
                  <a:pt x="6947" y="3008"/>
                </a:lnTo>
                <a:lnTo>
                  <a:pt x="7012" y="3015"/>
                </a:lnTo>
                <a:lnTo>
                  <a:pt x="7077" y="3026"/>
                </a:lnTo>
                <a:lnTo>
                  <a:pt x="7140" y="3040"/>
                </a:lnTo>
                <a:lnTo>
                  <a:pt x="7204" y="3059"/>
                </a:lnTo>
                <a:lnTo>
                  <a:pt x="7267" y="3081"/>
                </a:lnTo>
                <a:lnTo>
                  <a:pt x="7327" y="3108"/>
                </a:lnTo>
                <a:lnTo>
                  <a:pt x="7385" y="3137"/>
                </a:lnTo>
                <a:lnTo>
                  <a:pt x="7442" y="3170"/>
                </a:lnTo>
                <a:lnTo>
                  <a:pt x="7495" y="3206"/>
                </a:lnTo>
                <a:lnTo>
                  <a:pt x="7547" y="3245"/>
                </a:lnTo>
                <a:lnTo>
                  <a:pt x="7596" y="3287"/>
                </a:lnTo>
                <a:lnTo>
                  <a:pt x="7643" y="3332"/>
                </a:lnTo>
                <a:lnTo>
                  <a:pt x="7687" y="3380"/>
                </a:lnTo>
                <a:lnTo>
                  <a:pt x="7730" y="3430"/>
                </a:lnTo>
                <a:lnTo>
                  <a:pt x="7769" y="3483"/>
                </a:lnTo>
                <a:lnTo>
                  <a:pt x="7807" y="3538"/>
                </a:lnTo>
                <a:lnTo>
                  <a:pt x="7841" y="3596"/>
                </a:lnTo>
                <a:lnTo>
                  <a:pt x="7872" y="3655"/>
                </a:lnTo>
                <a:lnTo>
                  <a:pt x="7902" y="3716"/>
                </a:lnTo>
                <a:lnTo>
                  <a:pt x="7928" y="3779"/>
                </a:lnTo>
                <a:lnTo>
                  <a:pt x="7951" y="3845"/>
                </a:lnTo>
                <a:lnTo>
                  <a:pt x="7973" y="3911"/>
                </a:lnTo>
                <a:lnTo>
                  <a:pt x="7991" y="3980"/>
                </a:lnTo>
                <a:lnTo>
                  <a:pt x="8005" y="4049"/>
                </a:lnTo>
                <a:lnTo>
                  <a:pt x="8017" y="4121"/>
                </a:lnTo>
                <a:lnTo>
                  <a:pt x="8026" y="4192"/>
                </a:lnTo>
                <a:lnTo>
                  <a:pt x="8032" y="4266"/>
                </a:lnTo>
                <a:lnTo>
                  <a:pt x="8035" y="4340"/>
                </a:lnTo>
                <a:lnTo>
                  <a:pt x="8035" y="4415"/>
                </a:lnTo>
                <a:lnTo>
                  <a:pt x="8031" y="4491"/>
                </a:lnTo>
                <a:lnTo>
                  <a:pt x="8025" y="4567"/>
                </a:lnTo>
                <a:lnTo>
                  <a:pt x="8015" y="4644"/>
                </a:lnTo>
                <a:lnTo>
                  <a:pt x="8001" y="4721"/>
                </a:lnTo>
                <a:lnTo>
                  <a:pt x="7985" y="4798"/>
                </a:lnTo>
                <a:lnTo>
                  <a:pt x="7964" y="4876"/>
                </a:lnTo>
                <a:lnTo>
                  <a:pt x="7941" y="4953"/>
                </a:lnTo>
                <a:close/>
                <a:moveTo>
                  <a:pt x="7814" y="9534"/>
                </a:moveTo>
                <a:lnTo>
                  <a:pt x="7782" y="9624"/>
                </a:lnTo>
                <a:lnTo>
                  <a:pt x="7747" y="9713"/>
                </a:lnTo>
                <a:lnTo>
                  <a:pt x="7709" y="9799"/>
                </a:lnTo>
                <a:lnTo>
                  <a:pt x="7668" y="9881"/>
                </a:lnTo>
                <a:lnTo>
                  <a:pt x="7624" y="9962"/>
                </a:lnTo>
                <a:lnTo>
                  <a:pt x="7577" y="10040"/>
                </a:lnTo>
                <a:lnTo>
                  <a:pt x="7528" y="10115"/>
                </a:lnTo>
                <a:lnTo>
                  <a:pt x="7476" y="10187"/>
                </a:lnTo>
                <a:lnTo>
                  <a:pt x="7421" y="10256"/>
                </a:lnTo>
                <a:lnTo>
                  <a:pt x="7366" y="10323"/>
                </a:lnTo>
                <a:lnTo>
                  <a:pt x="7307" y="10386"/>
                </a:lnTo>
                <a:lnTo>
                  <a:pt x="7247" y="10446"/>
                </a:lnTo>
                <a:lnTo>
                  <a:pt x="7184" y="10502"/>
                </a:lnTo>
                <a:lnTo>
                  <a:pt x="7120" y="10556"/>
                </a:lnTo>
                <a:lnTo>
                  <a:pt x="7054" y="10606"/>
                </a:lnTo>
                <a:lnTo>
                  <a:pt x="6988" y="10653"/>
                </a:lnTo>
                <a:lnTo>
                  <a:pt x="6919" y="10695"/>
                </a:lnTo>
                <a:lnTo>
                  <a:pt x="6849" y="10734"/>
                </a:lnTo>
                <a:lnTo>
                  <a:pt x="6778" y="10769"/>
                </a:lnTo>
                <a:lnTo>
                  <a:pt x="6707" y="10801"/>
                </a:lnTo>
                <a:lnTo>
                  <a:pt x="6634" y="10828"/>
                </a:lnTo>
                <a:lnTo>
                  <a:pt x="6561" y="10851"/>
                </a:lnTo>
                <a:lnTo>
                  <a:pt x="6487" y="10870"/>
                </a:lnTo>
                <a:lnTo>
                  <a:pt x="6412" y="10885"/>
                </a:lnTo>
                <a:lnTo>
                  <a:pt x="6339" y="10896"/>
                </a:lnTo>
                <a:lnTo>
                  <a:pt x="6263" y="10903"/>
                </a:lnTo>
                <a:lnTo>
                  <a:pt x="6188" y="10905"/>
                </a:lnTo>
                <a:lnTo>
                  <a:pt x="6113" y="10902"/>
                </a:lnTo>
                <a:lnTo>
                  <a:pt x="6038" y="10894"/>
                </a:lnTo>
                <a:lnTo>
                  <a:pt x="5964" y="10882"/>
                </a:lnTo>
                <a:lnTo>
                  <a:pt x="5890" y="10866"/>
                </a:lnTo>
                <a:lnTo>
                  <a:pt x="5817" y="10844"/>
                </a:lnTo>
                <a:lnTo>
                  <a:pt x="5744" y="10819"/>
                </a:lnTo>
                <a:lnTo>
                  <a:pt x="5674" y="10789"/>
                </a:lnTo>
                <a:lnTo>
                  <a:pt x="5608" y="10754"/>
                </a:lnTo>
                <a:lnTo>
                  <a:pt x="5543" y="10716"/>
                </a:lnTo>
                <a:lnTo>
                  <a:pt x="5481" y="10674"/>
                </a:lnTo>
                <a:lnTo>
                  <a:pt x="5422" y="10628"/>
                </a:lnTo>
                <a:lnTo>
                  <a:pt x="5365" y="10579"/>
                </a:lnTo>
                <a:lnTo>
                  <a:pt x="5311" y="10527"/>
                </a:lnTo>
                <a:lnTo>
                  <a:pt x="5260" y="10471"/>
                </a:lnTo>
                <a:lnTo>
                  <a:pt x="5212" y="10412"/>
                </a:lnTo>
                <a:lnTo>
                  <a:pt x="5167" y="10350"/>
                </a:lnTo>
                <a:lnTo>
                  <a:pt x="5124" y="10285"/>
                </a:lnTo>
                <a:lnTo>
                  <a:pt x="5085" y="10217"/>
                </a:lnTo>
                <a:lnTo>
                  <a:pt x="5049" y="10148"/>
                </a:lnTo>
                <a:lnTo>
                  <a:pt x="5016" y="10075"/>
                </a:lnTo>
                <a:lnTo>
                  <a:pt x="4986" y="10000"/>
                </a:lnTo>
                <a:lnTo>
                  <a:pt x="4959" y="9924"/>
                </a:lnTo>
                <a:lnTo>
                  <a:pt x="4936" y="9844"/>
                </a:lnTo>
                <a:lnTo>
                  <a:pt x="4916" y="9763"/>
                </a:lnTo>
                <a:lnTo>
                  <a:pt x="4900" y="9682"/>
                </a:lnTo>
                <a:lnTo>
                  <a:pt x="4887" y="9597"/>
                </a:lnTo>
                <a:lnTo>
                  <a:pt x="4877" y="9512"/>
                </a:lnTo>
                <a:lnTo>
                  <a:pt x="4870" y="9426"/>
                </a:lnTo>
                <a:lnTo>
                  <a:pt x="4868" y="9338"/>
                </a:lnTo>
                <a:lnTo>
                  <a:pt x="4869" y="9249"/>
                </a:lnTo>
                <a:lnTo>
                  <a:pt x="4875" y="9160"/>
                </a:lnTo>
                <a:lnTo>
                  <a:pt x="4883" y="9069"/>
                </a:lnTo>
                <a:lnTo>
                  <a:pt x="4896" y="8978"/>
                </a:lnTo>
                <a:lnTo>
                  <a:pt x="4912" y="8887"/>
                </a:lnTo>
                <a:lnTo>
                  <a:pt x="4932" y="8796"/>
                </a:lnTo>
                <a:lnTo>
                  <a:pt x="4956" y="8704"/>
                </a:lnTo>
                <a:lnTo>
                  <a:pt x="4985" y="8612"/>
                </a:lnTo>
                <a:lnTo>
                  <a:pt x="5016" y="8521"/>
                </a:lnTo>
                <a:lnTo>
                  <a:pt x="5051" y="8432"/>
                </a:lnTo>
                <a:lnTo>
                  <a:pt x="5090" y="8346"/>
                </a:lnTo>
                <a:lnTo>
                  <a:pt x="5130" y="8263"/>
                </a:lnTo>
                <a:lnTo>
                  <a:pt x="5175" y="8182"/>
                </a:lnTo>
                <a:lnTo>
                  <a:pt x="5221" y="8103"/>
                </a:lnTo>
                <a:lnTo>
                  <a:pt x="5271" y="8029"/>
                </a:lnTo>
                <a:lnTo>
                  <a:pt x="5322" y="7956"/>
                </a:lnTo>
                <a:lnTo>
                  <a:pt x="5377" y="7887"/>
                </a:lnTo>
                <a:lnTo>
                  <a:pt x="5433" y="7820"/>
                </a:lnTo>
                <a:lnTo>
                  <a:pt x="5491" y="7757"/>
                </a:lnTo>
                <a:lnTo>
                  <a:pt x="5552" y="7696"/>
                </a:lnTo>
                <a:lnTo>
                  <a:pt x="5615" y="7640"/>
                </a:lnTo>
                <a:lnTo>
                  <a:pt x="5678" y="7586"/>
                </a:lnTo>
                <a:lnTo>
                  <a:pt x="5744" y="7536"/>
                </a:lnTo>
                <a:lnTo>
                  <a:pt x="5811" y="7489"/>
                </a:lnTo>
                <a:lnTo>
                  <a:pt x="5880" y="7447"/>
                </a:lnTo>
                <a:lnTo>
                  <a:pt x="5949" y="7408"/>
                </a:lnTo>
                <a:lnTo>
                  <a:pt x="6020" y="7373"/>
                </a:lnTo>
                <a:lnTo>
                  <a:pt x="6092" y="7341"/>
                </a:lnTo>
                <a:lnTo>
                  <a:pt x="6165" y="7313"/>
                </a:lnTo>
                <a:lnTo>
                  <a:pt x="6237" y="7290"/>
                </a:lnTo>
                <a:lnTo>
                  <a:pt x="6311" y="7271"/>
                </a:lnTo>
                <a:lnTo>
                  <a:pt x="6386" y="7256"/>
                </a:lnTo>
                <a:lnTo>
                  <a:pt x="6461" y="7244"/>
                </a:lnTo>
                <a:lnTo>
                  <a:pt x="6536" y="7238"/>
                </a:lnTo>
                <a:lnTo>
                  <a:pt x="6611" y="7236"/>
                </a:lnTo>
                <a:lnTo>
                  <a:pt x="6685" y="7239"/>
                </a:lnTo>
                <a:lnTo>
                  <a:pt x="6760" y="7247"/>
                </a:lnTo>
                <a:lnTo>
                  <a:pt x="6835" y="7259"/>
                </a:lnTo>
                <a:lnTo>
                  <a:pt x="6909" y="7276"/>
                </a:lnTo>
                <a:lnTo>
                  <a:pt x="6983" y="7297"/>
                </a:lnTo>
                <a:lnTo>
                  <a:pt x="7054" y="7322"/>
                </a:lnTo>
                <a:lnTo>
                  <a:pt x="7124" y="7352"/>
                </a:lnTo>
                <a:lnTo>
                  <a:pt x="7191" y="7387"/>
                </a:lnTo>
                <a:lnTo>
                  <a:pt x="7256" y="7425"/>
                </a:lnTo>
                <a:lnTo>
                  <a:pt x="7317" y="7467"/>
                </a:lnTo>
                <a:lnTo>
                  <a:pt x="7377" y="7513"/>
                </a:lnTo>
                <a:lnTo>
                  <a:pt x="7434" y="7562"/>
                </a:lnTo>
                <a:lnTo>
                  <a:pt x="7487" y="7614"/>
                </a:lnTo>
                <a:lnTo>
                  <a:pt x="7538" y="7670"/>
                </a:lnTo>
                <a:lnTo>
                  <a:pt x="7586" y="7729"/>
                </a:lnTo>
                <a:lnTo>
                  <a:pt x="7632" y="7791"/>
                </a:lnTo>
                <a:lnTo>
                  <a:pt x="7674" y="7856"/>
                </a:lnTo>
                <a:lnTo>
                  <a:pt x="7713" y="7924"/>
                </a:lnTo>
                <a:lnTo>
                  <a:pt x="7749" y="7994"/>
                </a:lnTo>
                <a:lnTo>
                  <a:pt x="7782" y="8067"/>
                </a:lnTo>
                <a:lnTo>
                  <a:pt x="7812" y="8142"/>
                </a:lnTo>
                <a:lnTo>
                  <a:pt x="7838" y="8218"/>
                </a:lnTo>
                <a:lnTo>
                  <a:pt x="7861" y="8298"/>
                </a:lnTo>
                <a:lnTo>
                  <a:pt x="7882" y="8378"/>
                </a:lnTo>
                <a:lnTo>
                  <a:pt x="7899" y="8461"/>
                </a:lnTo>
                <a:lnTo>
                  <a:pt x="7912" y="8545"/>
                </a:lnTo>
                <a:lnTo>
                  <a:pt x="7921" y="8630"/>
                </a:lnTo>
                <a:lnTo>
                  <a:pt x="7927" y="8717"/>
                </a:lnTo>
                <a:lnTo>
                  <a:pt x="7930" y="8805"/>
                </a:lnTo>
                <a:lnTo>
                  <a:pt x="7929" y="8895"/>
                </a:lnTo>
                <a:lnTo>
                  <a:pt x="7924" y="8984"/>
                </a:lnTo>
                <a:lnTo>
                  <a:pt x="7915" y="9075"/>
                </a:lnTo>
                <a:lnTo>
                  <a:pt x="7903" y="9166"/>
                </a:lnTo>
                <a:lnTo>
                  <a:pt x="7887" y="9257"/>
                </a:lnTo>
                <a:lnTo>
                  <a:pt x="7866" y="9350"/>
                </a:lnTo>
                <a:lnTo>
                  <a:pt x="7842" y="9442"/>
                </a:lnTo>
                <a:lnTo>
                  <a:pt x="7814" y="9534"/>
                </a:lnTo>
                <a:close/>
                <a:moveTo>
                  <a:pt x="7156" y="13514"/>
                </a:moveTo>
                <a:lnTo>
                  <a:pt x="7133" y="13577"/>
                </a:lnTo>
                <a:lnTo>
                  <a:pt x="7109" y="13637"/>
                </a:lnTo>
                <a:lnTo>
                  <a:pt x="7082" y="13696"/>
                </a:lnTo>
                <a:lnTo>
                  <a:pt x="7053" y="13752"/>
                </a:lnTo>
                <a:lnTo>
                  <a:pt x="7022" y="13808"/>
                </a:lnTo>
                <a:lnTo>
                  <a:pt x="6989" y="13861"/>
                </a:lnTo>
                <a:lnTo>
                  <a:pt x="6953" y="13911"/>
                </a:lnTo>
                <a:lnTo>
                  <a:pt x="6917" y="13961"/>
                </a:lnTo>
                <a:lnTo>
                  <a:pt x="6878" y="14008"/>
                </a:lnTo>
                <a:lnTo>
                  <a:pt x="6837" y="14053"/>
                </a:lnTo>
                <a:lnTo>
                  <a:pt x="6796" y="14095"/>
                </a:lnTo>
                <a:lnTo>
                  <a:pt x="6751" y="14135"/>
                </a:lnTo>
                <a:lnTo>
                  <a:pt x="6707" y="14173"/>
                </a:lnTo>
                <a:lnTo>
                  <a:pt x="6660" y="14210"/>
                </a:lnTo>
                <a:lnTo>
                  <a:pt x="6613" y="14243"/>
                </a:lnTo>
                <a:lnTo>
                  <a:pt x="6563" y="14274"/>
                </a:lnTo>
                <a:lnTo>
                  <a:pt x="6514" y="14303"/>
                </a:lnTo>
                <a:lnTo>
                  <a:pt x="6463" y="14328"/>
                </a:lnTo>
                <a:lnTo>
                  <a:pt x="6410" y="14351"/>
                </a:lnTo>
                <a:lnTo>
                  <a:pt x="6359" y="14372"/>
                </a:lnTo>
                <a:lnTo>
                  <a:pt x="6305" y="14389"/>
                </a:lnTo>
                <a:lnTo>
                  <a:pt x="6252" y="14404"/>
                </a:lnTo>
                <a:lnTo>
                  <a:pt x="6197" y="14416"/>
                </a:lnTo>
                <a:lnTo>
                  <a:pt x="6142" y="14425"/>
                </a:lnTo>
                <a:lnTo>
                  <a:pt x="6087" y="14432"/>
                </a:lnTo>
                <a:lnTo>
                  <a:pt x="6031" y="14435"/>
                </a:lnTo>
                <a:lnTo>
                  <a:pt x="5977" y="14435"/>
                </a:lnTo>
                <a:lnTo>
                  <a:pt x="5921" y="14432"/>
                </a:lnTo>
                <a:lnTo>
                  <a:pt x="5865" y="14425"/>
                </a:lnTo>
                <a:lnTo>
                  <a:pt x="5810" y="14416"/>
                </a:lnTo>
                <a:lnTo>
                  <a:pt x="5754" y="14403"/>
                </a:lnTo>
                <a:lnTo>
                  <a:pt x="5700" y="14387"/>
                </a:lnTo>
                <a:lnTo>
                  <a:pt x="5646" y="14367"/>
                </a:lnTo>
                <a:lnTo>
                  <a:pt x="5593" y="14345"/>
                </a:lnTo>
                <a:lnTo>
                  <a:pt x="5543" y="14320"/>
                </a:lnTo>
                <a:lnTo>
                  <a:pt x="5494" y="14292"/>
                </a:lnTo>
                <a:lnTo>
                  <a:pt x="5448" y="14262"/>
                </a:lnTo>
                <a:lnTo>
                  <a:pt x="5403" y="14229"/>
                </a:lnTo>
                <a:lnTo>
                  <a:pt x="5360" y="14195"/>
                </a:lnTo>
                <a:lnTo>
                  <a:pt x="5319" y="14156"/>
                </a:lnTo>
                <a:lnTo>
                  <a:pt x="5281" y="14117"/>
                </a:lnTo>
                <a:lnTo>
                  <a:pt x="5244" y="14076"/>
                </a:lnTo>
                <a:lnTo>
                  <a:pt x="5209" y="14032"/>
                </a:lnTo>
                <a:lnTo>
                  <a:pt x="5177" y="13987"/>
                </a:lnTo>
                <a:lnTo>
                  <a:pt x="5147" y="13940"/>
                </a:lnTo>
                <a:lnTo>
                  <a:pt x="5118" y="13890"/>
                </a:lnTo>
                <a:lnTo>
                  <a:pt x="5092" y="13840"/>
                </a:lnTo>
                <a:lnTo>
                  <a:pt x="5069" y="13787"/>
                </a:lnTo>
                <a:lnTo>
                  <a:pt x="5047" y="13734"/>
                </a:lnTo>
                <a:lnTo>
                  <a:pt x="5029" y="13680"/>
                </a:lnTo>
                <a:lnTo>
                  <a:pt x="5012" y="13623"/>
                </a:lnTo>
                <a:lnTo>
                  <a:pt x="4999" y="13567"/>
                </a:lnTo>
                <a:lnTo>
                  <a:pt x="4987" y="13508"/>
                </a:lnTo>
                <a:lnTo>
                  <a:pt x="4979" y="13449"/>
                </a:lnTo>
                <a:lnTo>
                  <a:pt x="4973" y="13389"/>
                </a:lnTo>
                <a:lnTo>
                  <a:pt x="4969" y="13329"/>
                </a:lnTo>
                <a:lnTo>
                  <a:pt x="4968" y="13267"/>
                </a:lnTo>
                <a:lnTo>
                  <a:pt x="4970" y="13206"/>
                </a:lnTo>
                <a:lnTo>
                  <a:pt x="4975" y="13143"/>
                </a:lnTo>
                <a:lnTo>
                  <a:pt x="4982" y="13081"/>
                </a:lnTo>
                <a:lnTo>
                  <a:pt x="4993" y="13018"/>
                </a:lnTo>
                <a:lnTo>
                  <a:pt x="5006" y="12956"/>
                </a:lnTo>
                <a:lnTo>
                  <a:pt x="5022" y="12892"/>
                </a:lnTo>
                <a:lnTo>
                  <a:pt x="5041" y="12830"/>
                </a:lnTo>
                <a:lnTo>
                  <a:pt x="5063" y="12767"/>
                </a:lnTo>
                <a:lnTo>
                  <a:pt x="5087" y="12707"/>
                </a:lnTo>
                <a:lnTo>
                  <a:pt x="5114" y="12648"/>
                </a:lnTo>
                <a:lnTo>
                  <a:pt x="5142" y="12592"/>
                </a:lnTo>
                <a:lnTo>
                  <a:pt x="5174" y="12538"/>
                </a:lnTo>
                <a:lnTo>
                  <a:pt x="5207" y="12484"/>
                </a:lnTo>
                <a:lnTo>
                  <a:pt x="5243" y="12433"/>
                </a:lnTo>
                <a:lnTo>
                  <a:pt x="5279" y="12383"/>
                </a:lnTo>
                <a:lnTo>
                  <a:pt x="5318" y="12337"/>
                </a:lnTo>
                <a:lnTo>
                  <a:pt x="5359" y="12292"/>
                </a:lnTo>
                <a:lnTo>
                  <a:pt x="5400" y="12249"/>
                </a:lnTo>
                <a:lnTo>
                  <a:pt x="5445" y="12209"/>
                </a:lnTo>
                <a:lnTo>
                  <a:pt x="5489" y="12171"/>
                </a:lnTo>
                <a:lnTo>
                  <a:pt x="5536" y="12135"/>
                </a:lnTo>
                <a:lnTo>
                  <a:pt x="5583" y="12101"/>
                </a:lnTo>
                <a:lnTo>
                  <a:pt x="5633" y="12071"/>
                </a:lnTo>
                <a:lnTo>
                  <a:pt x="5682" y="12043"/>
                </a:lnTo>
                <a:lnTo>
                  <a:pt x="5733" y="12016"/>
                </a:lnTo>
                <a:lnTo>
                  <a:pt x="5786" y="11993"/>
                </a:lnTo>
                <a:lnTo>
                  <a:pt x="5838" y="11973"/>
                </a:lnTo>
                <a:lnTo>
                  <a:pt x="5891" y="11955"/>
                </a:lnTo>
                <a:lnTo>
                  <a:pt x="5944" y="11940"/>
                </a:lnTo>
                <a:lnTo>
                  <a:pt x="5999" y="11929"/>
                </a:lnTo>
                <a:lnTo>
                  <a:pt x="6053" y="11919"/>
                </a:lnTo>
                <a:lnTo>
                  <a:pt x="6109" y="11913"/>
                </a:lnTo>
                <a:lnTo>
                  <a:pt x="6165" y="11910"/>
                </a:lnTo>
                <a:lnTo>
                  <a:pt x="6219" y="11910"/>
                </a:lnTo>
                <a:lnTo>
                  <a:pt x="6275" y="11913"/>
                </a:lnTo>
                <a:lnTo>
                  <a:pt x="6331" y="11920"/>
                </a:lnTo>
                <a:lnTo>
                  <a:pt x="6386" y="11929"/>
                </a:lnTo>
                <a:lnTo>
                  <a:pt x="6442" y="11942"/>
                </a:lnTo>
                <a:lnTo>
                  <a:pt x="6496" y="11958"/>
                </a:lnTo>
                <a:lnTo>
                  <a:pt x="6550" y="11977"/>
                </a:lnTo>
                <a:lnTo>
                  <a:pt x="6602" y="11999"/>
                </a:lnTo>
                <a:lnTo>
                  <a:pt x="6653" y="12024"/>
                </a:lnTo>
                <a:lnTo>
                  <a:pt x="6702" y="12053"/>
                </a:lnTo>
                <a:lnTo>
                  <a:pt x="6748" y="12083"/>
                </a:lnTo>
                <a:lnTo>
                  <a:pt x="6793" y="12115"/>
                </a:lnTo>
                <a:lnTo>
                  <a:pt x="6835" y="12150"/>
                </a:lnTo>
                <a:lnTo>
                  <a:pt x="6876" y="12188"/>
                </a:lnTo>
                <a:lnTo>
                  <a:pt x="6915" y="12227"/>
                </a:lnTo>
                <a:lnTo>
                  <a:pt x="6952" y="12269"/>
                </a:lnTo>
                <a:lnTo>
                  <a:pt x="6987" y="12313"/>
                </a:lnTo>
                <a:lnTo>
                  <a:pt x="7019" y="12358"/>
                </a:lnTo>
                <a:lnTo>
                  <a:pt x="7049" y="12405"/>
                </a:lnTo>
                <a:lnTo>
                  <a:pt x="7078" y="12454"/>
                </a:lnTo>
                <a:lnTo>
                  <a:pt x="7103" y="12504"/>
                </a:lnTo>
                <a:lnTo>
                  <a:pt x="7127" y="12557"/>
                </a:lnTo>
                <a:lnTo>
                  <a:pt x="7148" y="12610"/>
                </a:lnTo>
                <a:lnTo>
                  <a:pt x="7167" y="12666"/>
                </a:lnTo>
                <a:lnTo>
                  <a:pt x="7183" y="12721"/>
                </a:lnTo>
                <a:lnTo>
                  <a:pt x="7197" y="12778"/>
                </a:lnTo>
                <a:lnTo>
                  <a:pt x="7208" y="12836"/>
                </a:lnTo>
                <a:lnTo>
                  <a:pt x="7217" y="12895"/>
                </a:lnTo>
                <a:lnTo>
                  <a:pt x="7223" y="12955"/>
                </a:lnTo>
                <a:lnTo>
                  <a:pt x="7227" y="13016"/>
                </a:lnTo>
                <a:lnTo>
                  <a:pt x="7227" y="13077"/>
                </a:lnTo>
                <a:lnTo>
                  <a:pt x="7226" y="13138"/>
                </a:lnTo>
                <a:lnTo>
                  <a:pt x="7221" y="13201"/>
                </a:lnTo>
                <a:lnTo>
                  <a:pt x="7214" y="13263"/>
                </a:lnTo>
                <a:lnTo>
                  <a:pt x="7203" y="13326"/>
                </a:lnTo>
                <a:lnTo>
                  <a:pt x="7190" y="13389"/>
                </a:lnTo>
                <a:lnTo>
                  <a:pt x="7174" y="13452"/>
                </a:lnTo>
                <a:lnTo>
                  <a:pt x="7156" y="13514"/>
                </a:lnTo>
                <a:close/>
                <a:moveTo>
                  <a:pt x="10653" y="8571"/>
                </a:moveTo>
                <a:lnTo>
                  <a:pt x="10665" y="8497"/>
                </a:lnTo>
                <a:lnTo>
                  <a:pt x="10677" y="8424"/>
                </a:lnTo>
                <a:lnTo>
                  <a:pt x="10688" y="8350"/>
                </a:lnTo>
                <a:lnTo>
                  <a:pt x="10698" y="8277"/>
                </a:lnTo>
                <a:lnTo>
                  <a:pt x="10708" y="8203"/>
                </a:lnTo>
                <a:lnTo>
                  <a:pt x="10717" y="8130"/>
                </a:lnTo>
                <a:lnTo>
                  <a:pt x="10725" y="8057"/>
                </a:lnTo>
                <a:lnTo>
                  <a:pt x="10732" y="7983"/>
                </a:lnTo>
                <a:lnTo>
                  <a:pt x="10738" y="7910"/>
                </a:lnTo>
                <a:lnTo>
                  <a:pt x="10744" y="7837"/>
                </a:lnTo>
                <a:lnTo>
                  <a:pt x="10749" y="7765"/>
                </a:lnTo>
                <a:lnTo>
                  <a:pt x="10753" y="7692"/>
                </a:lnTo>
                <a:lnTo>
                  <a:pt x="10756" y="7619"/>
                </a:lnTo>
                <a:lnTo>
                  <a:pt x="10758" y="7547"/>
                </a:lnTo>
                <a:lnTo>
                  <a:pt x="10759" y="7474"/>
                </a:lnTo>
                <a:lnTo>
                  <a:pt x="10760" y="7403"/>
                </a:lnTo>
                <a:lnTo>
                  <a:pt x="10754" y="7071"/>
                </a:lnTo>
                <a:lnTo>
                  <a:pt x="10739" y="6739"/>
                </a:lnTo>
                <a:lnTo>
                  <a:pt x="10713" y="6406"/>
                </a:lnTo>
                <a:lnTo>
                  <a:pt x="10676" y="6073"/>
                </a:lnTo>
                <a:lnTo>
                  <a:pt x="10631" y="5742"/>
                </a:lnTo>
                <a:lnTo>
                  <a:pt x="10576" y="5412"/>
                </a:lnTo>
                <a:lnTo>
                  <a:pt x="10512" y="5084"/>
                </a:lnTo>
                <a:lnTo>
                  <a:pt x="10441" y="4760"/>
                </a:lnTo>
                <a:lnTo>
                  <a:pt x="10361" y="4440"/>
                </a:lnTo>
                <a:lnTo>
                  <a:pt x="10273" y="4125"/>
                </a:lnTo>
                <a:lnTo>
                  <a:pt x="10178" y="3815"/>
                </a:lnTo>
                <a:lnTo>
                  <a:pt x="10075" y="3513"/>
                </a:lnTo>
                <a:lnTo>
                  <a:pt x="9965" y="3217"/>
                </a:lnTo>
                <a:lnTo>
                  <a:pt x="9849" y="2929"/>
                </a:lnTo>
                <a:lnTo>
                  <a:pt x="9728" y="2650"/>
                </a:lnTo>
                <a:lnTo>
                  <a:pt x="9600" y="2381"/>
                </a:lnTo>
                <a:lnTo>
                  <a:pt x="9467" y="2121"/>
                </a:lnTo>
                <a:lnTo>
                  <a:pt x="9328" y="1873"/>
                </a:lnTo>
                <a:lnTo>
                  <a:pt x="9186" y="1637"/>
                </a:lnTo>
                <a:lnTo>
                  <a:pt x="9038" y="1413"/>
                </a:lnTo>
                <a:lnTo>
                  <a:pt x="8887" y="1204"/>
                </a:lnTo>
                <a:lnTo>
                  <a:pt x="8731" y="1008"/>
                </a:lnTo>
                <a:lnTo>
                  <a:pt x="8572" y="827"/>
                </a:lnTo>
                <a:lnTo>
                  <a:pt x="8410" y="661"/>
                </a:lnTo>
                <a:lnTo>
                  <a:pt x="8247" y="513"/>
                </a:lnTo>
                <a:lnTo>
                  <a:pt x="8080" y="381"/>
                </a:lnTo>
                <a:lnTo>
                  <a:pt x="7911" y="268"/>
                </a:lnTo>
                <a:lnTo>
                  <a:pt x="7740" y="173"/>
                </a:lnTo>
                <a:lnTo>
                  <a:pt x="7568" y="99"/>
                </a:lnTo>
                <a:lnTo>
                  <a:pt x="7395" y="44"/>
                </a:lnTo>
                <a:lnTo>
                  <a:pt x="7221" y="11"/>
                </a:lnTo>
                <a:lnTo>
                  <a:pt x="7047" y="0"/>
                </a:lnTo>
                <a:lnTo>
                  <a:pt x="6845" y="12"/>
                </a:lnTo>
                <a:lnTo>
                  <a:pt x="6644" y="47"/>
                </a:lnTo>
                <a:lnTo>
                  <a:pt x="6442" y="106"/>
                </a:lnTo>
                <a:lnTo>
                  <a:pt x="6242" y="186"/>
                </a:lnTo>
                <a:lnTo>
                  <a:pt x="6041" y="287"/>
                </a:lnTo>
                <a:lnTo>
                  <a:pt x="5844" y="408"/>
                </a:lnTo>
                <a:lnTo>
                  <a:pt x="5649" y="548"/>
                </a:lnTo>
                <a:lnTo>
                  <a:pt x="5456" y="706"/>
                </a:lnTo>
                <a:lnTo>
                  <a:pt x="5266" y="881"/>
                </a:lnTo>
                <a:lnTo>
                  <a:pt x="5079" y="1073"/>
                </a:lnTo>
                <a:lnTo>
                  <a:pt x="4896" y="1279"/>
                </a:lnTo>
                <a:lnTo>
                  <a:pt x="4718" y="1500"/>
                </a:lnTo>
                <a:lnTo>
                  <a:pt x="4544" y="1734"/>
                </a:lnTo>
                <a:lnTo>
                  <a:pt x="4375" y="1981"/>
                </a:lnTo>
                <a:lnTo>
                  <a:pt x="4211" y="2240"/>
                </a:lnTo>
                <a:lnTo>
                  <a:pt x="4055" y="2509"/>
                </a:lnTo>
                <a:lnTo>
                  <a:pt x="3903" y="2788"/>
                </a:lnTo>
                <a:lnTo>
                  <a:pt x="3758" y="3076"/>
                </a:lnTo>
                <a:lnTo>
                  <a:pt x="3622" y="3372"/>
                </a:lnTo>
                <a:lnTo>
                  <a:pt x="3491" y="3675"/>
                </a:lnTo>
                <a:lnTo>
                  <a:pt x="3370" y="3984"/>
                </a:lnTo>
                <a:lnTo>
                  <a:pt x="3257" y="4298"/>
                </a:lnTo>
                <a:lnTo>
                  <a:pt x="3152" y="4617"/>
                </a:lnTo>
                <a:lnTo>
                  <a:pt x="3057" y="4938"/>
                </a:lnTo>
                <a:lnTo>
                  <a:pt x="2972" y="5263"/>
                </a:lnTo>
                <a:lnTo>
                  <a:pt x="2896" y="5588"/>
                </a:lnTo>
                <a:lnTo>
                  <a:pt x="2830" y="5915"/>
                </a:lnTo>
                <a:lnTo>
                  <a:pt x="2776" y="6242"/>
                </a:lnTo>
                <a:lnTo>
                  <a:pt x="2734" y="6566"/>
                </a:lnTo>
                <a:lnTo>
                  <a:pt x="2703" y="6889"/>
                </a:lnTo>
                <a:lnTo>
                  <a:pt x="2683" y="7208"/>
                </a:lnTo>
                <a:lnTo>
                  <a:pt x="2677" y="7524"/>
                </a:lnTo>
                <a:lnTo>
                  <a:pt x="2677" y="7630"/>
                </a:lnTo>
                <a:lnTo>
                  <a:pt x="2678" y="7734"/>
                </a:lnTo>
                <a:lnTo>
                  <a:pt x="2679" y="7838"/>
                </a:lnTo>
                <a:lnTo>
                  <a:pt x="2681" y="7942"/>
                </a:lnTo>
                <a:lnTo>
                  <a:pt x="2684" y="8046"/>
                </a:lnTo>
                <a:lnTo>
                  <a:pt x="2688" y="8148"/>
                </a:lnTo>
                <a:lnTo>
                  <a:pt x="2692" y="8250"/>
                </a:lnTo>
                <a:lnTo>
                  <a:pt x="2696" y="8352"/>
                </a:lnTo>
                <a:lnTo>
                  <a:pt x="2701" y="8453"/>
                </a:lnTo>
                <a:lnTo>
                  <a:pt x="2706" y="8554"/>
                </a:lnTo>
                <a:lnTo>
                  <a:pt x="2711" y="8654"/>
                </a:lnTo>
                <a:lnTo>
                  <a:pt x="2718" y="8753"/>
                </a:lnTo>
                <a:lnTo>
                  <a:pt x="2724" y="8852"/>
                </a:lnTo>
                <a:lnTo>
                  <a:pt x="2731" y="8951"/>
                </a:lnTo>
                <a:lnTo>
                  <a:pt x="2739" y="9049"/>
                </a:lnTo>
                <a:lnTo>
                  <a:pt x="2747" y="9147"/>
                </a:lnTo>
                <a:lnTo>
                  <a:pt x="2344" y="9339"/>
                </a:lnTo>
                <a:lnTo>
                  <a:pt x="1979" y="9546"/>
                </a:lnTo>
                <a:lnTo>
                  <a:pt x="1651" y="9767"/>
                </a:lnTo>
                <a:lnTo>
                  <a:pt x="1358" y="9999"/>
                </a:lnTo>
                <a:lnTo>
                  <a:pt x="1099" y="10242"/>
                </a:lnTo>
                <a:lnTo>
                  <a:pt x="873" y="10494"/>
                </a:lnTo>
                <a:lnTo>
                  <a:pt x="676" y="10755"/>
                </a:lnTo>
                <a:lnTo>
                  <a:pt x="509" y="11021"/>
                </a:lnTo>
                <a:lnTo>
                  <a:pt x="368" y="11295"/>
                </a:lnTo>
                <a:lnTo>
                  <a:pt x="253" y="11570"/>
                </a:lnTo>
                <a:lnTo>
                  <a:pt x="162" y="11849"/>
                </a:lnTo>
                <a:lnTo>
                  <a:pt x="92" y="12129"/>
                </a:lnTo>
                <a:lnTo>
                  <a:pt x="43" y="12408"/>
                </a:lnTo>
                <a:lnTo>
                  <a:pt x="13" y="12687"/>
                </a:lnTo>
                <a:lnTo>
                  <a:pt x="0" y="12963"/>
                </a:lnTo>
                <a:lnTo>
                  <a:pt x="2" y="13234"/>
                </a:lnTo>
                <a:lnTo>
                  <a:pt x="18" y="13500"/>
                </a:lnTo>
                <a:lnTo>
                  <a:pt x="47" y="13759"/>
                </a:lnTo>
                <a:lnTo>
                  <a:pt x="86" y="14009"/>
                </a:lnTo>
                <a:lnTo>
                  <a:pt x="133" y="14251"/>
                </a:lnTo>
                <a:lnTo>
                  <a:pt x="188" y="14481"/>
                </a:lnTo>
                <a:lnTo>
                  <a:pt x="249" y="14699"/>
                </a:lnTo>
                <a:lnTo>
                  <a:pt x="312" y="14903"/>
                </a:lnTo>
                <a:lnTo>
                  <a:pt x="379" y="15093"/>
                </a:lnTo>
                <a:lnTo>
                  <a:pt x="447" y="15266"/>
                </a:lnTo>
                <a:lnTo>
                  <a:pt x="513" y="15421"/>
                </a:lnTo>
                <a:lnTo>
                  <a:pt x="575" y="15558"/>
                </a:lnTo>
                <a:lnTo>
                  <a:pt x="634" y="15674"/>
                </a:lnTo>
                <a:lnTo>
                  <a:pt x="687" y="15769"/>
                </a:lnTo>
                <a:lnTo>
                  <a:pt x="731" y="15840"/>
                </a:lnTo>
                <a:lnTo>
                  <a:pt x="766" y="15887"/>
                </a:lnTo>
                <a:lnTo>
                  <a:pt x="791" y="15908"/>
                </a:lnTo>
                <a:lnTo>
                  <a:pt x="817" y="15918"/>
                </a:lnTo>
                <a:lnTo>
                  <a:pt x="849" y="15926"/>
                </a:lnTo>
                <a:lnTo>
                  <a:pt x="888" y="15934"/>
                </a:lnTo>
                <a:lnTo>
                  <a:pt x="931" y="15942"/>
                </a:lnTo>
                <a:lnTo>
                  <a:pt x="981" y="15948"/>
                </a:lnTo>
                <a:lnTo>
                  <a:pt x="1034" y="15953"/>
                </a:lnTo>
                <a:lnTo>
                  <a:pt x="1093" y="15957"/>
                </a:lnTo>
                <a:lnTo>
                  <a:pt x="1155" y="15960"/>
                </a:lnTo>
                <a:lnTo>
                  <a:pt x="1219" y="15963"/>
                </a:lnTo>
                <a:lnTo>
                  <a:pt x="1287" y="15964"/>
                </a:lnTo>
                <a:lnTo>
                  <a:pt x="1357" y="15965"/>
                </a:lnTo>
                <a:lnTo>
                  <a:pt x="1430" y="15965"/>
                </a:lnTo>
                <a:lnTo>
                  <a:pt x="1503" y="15964"/>
                </a:lnTo>
                <a:lnTo>
                  <a:pt x="1577" y="15963"/>
                </a:lnTo>
                <a:lnTo>
                  <a:pt x="1652" y="15960"/>
                </a:lnTo>
                <a:lnTo>
                  <a:pt x="1727" y="15957"/>
                </a:lnTo>
                <a:lnTo>
                  <a:pt x="1802" y="15953"/>
                </a:lnTo>
                <a:lnTo>
                  <a:pt x="1876" y="15948"/>
                </a:lnTo>
                <a:lnTo>
                  <a:pt x="1948" y="15942"/>
                </a:lnTo>
                <a:lnTo>
                  <a:pt x="2018" y="15934"/>
                </a:lnTo>
                <a:lnTo>
                  <a:pt x="2087" y="15927"/>
                </a:lnTo>
                <a:lnTo>
                  <a:pt x="2153" y="15919"/>
                </a:lnTo>
                <a:lnTo>
                  <a:pt x="2215" y="15910"/>
                </a:lnTo>
                <a:lnTo>
                  <a:pt x="2274" y="15900"/>
                </a:lnTo>
                <a:lnTo>
                  <a:pt x="2329" y="15889"/>
                </a:lnTo>
                <a:lnTo>
                  <a:pt x="2378" y="15878"/>
                </a:lnTo>
                <a:lnTo>
                  <a:pt x="2424" y="15866"/>
                </a:lnTo>
                <a:lnTo>
                  <a:pt x="2463" y="15853"/>
                </a:lnTo>
                <a:lnTo>
                  <a:pt x="2496" y="15839"/>
                </a:lnTo>
                <a:lnTo>
                  <a:pt x="2524" y="15825"/>
                </a:lnTo>
                <a:lnTo>
                  <a:pt x="2544" y="15808"/>
                </a:lnTo>
                <a:lnTo>
                  <a:pt x="2557" y="15792"/>
                </a:lnTo>
                <a:lnTo>
                  <a:pt x="2560" y="15774"/>
                </a:lnTo>
                <a:lnTo>
                  <a:pt x="2557" y="15744"/>
                </a:lnTo>
                <a:lnTo>
                  <a:pt x="2548" y="15703"/>
                </a:lnTo>
                <a:lnTo>
                  <a:pt x="2534" y="15651"/>
                </a:lnTo>
                <a:lnTo>
                  <a:pt x="2494" y="15517"/>
                </a:lnTo>
                <a:lnTo>
                  <a:pt x="2445" y="15349"/>
                </a:lnTo>
                <a:lnTo>
                  <a:pt x="2418" y="15251"/>
                </a:lnTo>
                <a:lnTo>
                  <a:pt x="2390" y="15147"/>
                </a:lnTo>
                <a:lnTo>
                  <a:pt x="2363" y="15036"/>
                </a:lnTo>
                <a:lnTo>
                  <a:pt x="2338" y="14919"/>
                </a:lnTo>
                <a:lnTo>
                  <a:pt x="2313" y="14796"/>
                </a:lnTo>
                <a:lnTo>
                  <a:pt x="2292" y="14668"/>
                </a:lnTo>
                <a:lnTo>
                  <a:pt x="2275" y="14536"/>
                </a:lnTo>
                <a:lnTo>
                  <a:pt x="2261" y="14400"/>
                </a:lnTo>
                <a:lnTo>
                  <a:pt x="2253" y="14260"/>
                </a:lnTo>
                <a:lnTo>
                  <a:pt x="2251" y="14117"/>
                </a:lnTo>
                <a:lnTo>
                  <a:pt x="2255" y="13972"/>
                </a:lnTo>
                <a:lnTo>
                  <a:pt x="2266" y="13825"/>
                </a:lnTo>
                <a:lnTo>
                  <a:pt x="2285" y="13677"/>
                </a:lnTo>
                <a:lnTo>
                  <a:pt x="2313" y="13527"/>
                </a:lnTo>
                <a:lnTo>
                  <a:pt x="2352" y="13378"/>
                </a:lnTo>
                <a:lnTo>
                  <a:pt x="2400" y="13230"/>
                </a:lnTo>
                <a:lnTo>
                  <a:pt x="2460" y="13082"/>
                </a:lnTo>
                <a:lnTo>
                  <a:pt x="2531" y="12936"/>
                </a:lnTo>
                <a:lnTo>
                  <a:pt x="2616" y="12791"/>
                </a:lnTo>
                <a:lnTo>
                  <a:pt x="2713" y="12649"/>
                </a:lnTo>
                <a:lnTo>
                  <a:pt x="2825" y="12510"/>
                </a:lnTo>
                <a:lnTo>
                  <a:pt x="2951" y="12376"/>
                </a:lnTo>
                <a:lnTo>
                  <a:pt x="3094" y="12245"/>
                </a:lnTo>
                <a:lnTo>
                  <a:pt x="3254" y="12119"/>
                </a:lnTo>
                <a:lnTo>
                  <a:pt x="3310" y="12333"/>
                </a:lnTo>
                <a:lnTo>
                  <a:pt x="3370" y="12541"/>
                </a:lnTo>
                <a:lnTo>
                  <a:pt x="3430" y="12743"/>
                </a:lnTo>
                <a:lnTo>
                  <a:pt x="3490" y="12941"/>
                </a:lnTo>
                <a:lnTo>
                  <a:pt x="3553" y="13132"/>
                </a:lnTo>
                <a:lnTo>
                  <a:pt x="3616" y="13318"/>
                </a:lnTo>
                <a:lnTo>
                  <a:pt x="3679" y="13497"/>
                </a:lnTo>
                <a:lnTo>
                  <a:pt x="3743" y="13672"/>
                </a:lnTo>
                <a:lnTo>
                  <a:pt x="3807" y="13839"/>
                </a:lnTo>
                <a:lnTo>
                  <a:pt x="3872" y="14001"/>
                </a:lnTo>
                <a:lnTo>
                  <a:pt x="3935" y="14157"/>
                </a:lnTo>
                <a:lnTo>
                  <a:pt x="4000" y="14308"/>
                </a:lnTo>
                <a:lnTo>
                  <a:pt x="4063" y="14452"/>
                </a:lnTo>
                <a:lnTo>
                  <a:pt x="4125" y="14589"/>
                </a:lnTo>
                <a:lnTo>
                  <a:pt x="4188" y="14720"/>
                </a:lnTo>
                <a:lnTo>
                  <a:pt x="4249" y="14845"/>
                </a:lnTo>
                <a:lnTo>
                  <a:pt x="4308" y="14964"/>
                </a:lnTo>
                <a:lnTo>
                  <a:pt x="4367" y="15076"/>
                </a:lnTo>
                <a:lnTo>
                  <a:pt x="4425" y="15181"/>
                </a:lnTo>
                <a:lnTo>
                  <a:pt x="4480" y="15281"/>
                </a:lnTo>
                <a:lnTo>
                  <a:pt x="4534" y="15374"/>
                </a:lnTo>
                <a:lnTo>
                  <a:pt x="4585" y="15460"/>
                </a:lnTo>
                <a:lnTo>
                  <a:pt x="4635" y="15538"/>
                </a:lnTo>
                <a:lnTo>
                  <a:pt x="4681" y="15611"/>
                </a:lnTo>
                <a:lnTo>
                  <a:pt x="4726" y="15676"/>
                </a:lnTo>
                <a:lnTo>
                  <a:pt x="4768" y="15735"/>
                </a:lnTo>
                <a:lnTo>
                  <a:pt x="4807" y="15787"/>
                </a:lnTo>
                <a:lnTo>
                  <a:pt x="4842" y="15832"/>
                </a:lnTo>
                <a:lnTo>
                  <a:pt x="4876" y="15869"/>
                </a:lnTo>
                <a:lnTo>
                  <a:pt x="4905" y="15899"/>
                </a:lnTo>
                <a:lnTo>
                  <a:pt x="4930" y="15922"/>
                </a:lnTo>
                <a:lnTo>
                  <a:pt x="4952" y="15938"/>
                </a:lnTo>
                <a:lnTo>
                  <a:pt x="4986" y="15958"/>
                </a:lnTo>
                <a:lnTo>
                  <a:pt x="5025" y="15976"/>
                </a:lnTo>
                <a:lnTo>
                  <a:pt x="5071" y="15993"/>
                </a:lnTo>
                <a:lnTo>
                  <a:pt x="5121" y="16008"/>
                </a:lnTo>
                <a:lnTo>
                  <a:pt x="5176" y="16022"/>
                </a:lnTo>
                <a:lnTo>
                  <a:pt x="5234" y="16035"/>
                </a:lnTo>
                <a:lnTo>
                  <a:pt x="5297" y="16046"/>
                </a:lnTo>
                <a:lnTo>
                  <a:pt x="5364" y="16056"/>
                </a:lnTo>
                <a:lnTo>
                  <a:pt x="5434" y="16066"/>
                </a:lnTo>
                <a:lnTo>
                  <a:pt x="5505" y="16073"/>
                </a:lnTo>
                <a:lnTo>
                  <a:pt x="5580" y="16079"/>
                </a:lnTo>
                <a:lnTo>
                  <a:pt x="5657" y="16083"/>
                </a:lnTo>
                <a:lnTo>
                  <a:pt x="5736" y="16086"/>
                </a:lnTo>
                <a:lnTo>
                  <a:pt x="5816" y="16088"/>
                </a:lnTo>
                <a:lnTo>
                  <a:pt x="5897" y="16088"/>
                </a:lnTo>
                <a:lnTo>
                  <a:pt x="5978" y="16087"/>
                </a:lnTo>
                <a:lnTo>
                  <a:pt x="6059" y="16084"/>
                </a:lnTo>
                <a:lnTo>
                  <a:pt x="6140" y="16080"/>
                </a:lnTo>
                <a:lnTo>
                  <a:pt x="6220" y="16074"/>
                </a:lnTo>
                <a:lnTo>
                  <a:pt x="6300" y="16067"/>
                </a:lnTo>
                <a:lnTo>
                  <a:pt x="6379" y="16057"/>
                </a:lnTo>
                <a:lnTo>
                  <a:pt x="6456" y="16047"/>
                </a:lnTo>
                <a:lnTo>
                  <a:pt x="6531" y="16035"/>
                </a:lnTo>
                <a:lnTo>
                  <a:pt x="6602" y="16022"/>
                </a:lnTo>
                <a:lnTo>
                  <a:pt x="6672" y="16006"/>
                </a:lnTo>
                <a:lnTo>
                  <a:pt x="6738" y="15990"/>
                </a:lnTo>
                <a:lnTo>
                  <a:pt x="6801" y="15971"/>
                </a:lnTo>
                <a:lnTo>
                  <a:pt x="6859" y="15951"/>
                </a:lnTo>
                <a:lnTo>
                  <a:pt x="6914" y="15929"/>
                </a:lnTo>
                <a:lnTo>
                  <a:pt x="6963" y="15905"/>
                </a:lnTo>
                <a:lnTo>
                  <a:pt x="7009" y="15880"/>
                </a:lnTo>
                <a:lnTo>
                  <a:pt x="7047" y="15853"/>
                </a:lnTo>
                <a:lnTo>
                  <a:pt x="7072" y="15833"/>
                </a:lnTo>
                <a:lnTo>
                  <a:pt x="7101" y="15803"/>
                </a:lnTo>
                <a:lnTo>
                  <a:pt x="7135" y="15767"/>
                </a:lnTo>
                <a:lnTo>
                  <a:pt x="7176" y="15723"/>
                </a:lnTo>
                <a:lnTo>
                  <a:pt x="7219" y="15671"/>
                </a:lnTo>
                <a:lnTo>
                  <a:pt x="7269" y="15612"/>
                </a:lnTo>
                <a:lnTo>
                  <a:pt x="7322" y="15545"/>
                </a:lnTo>
                <a:lnTo>
                  <a:pt x="7380" y="15472"/>
                </a:lnTo>
                <a:lnTo>
                  <a:pt x="7442" y="15391"/>
                </a:lnTo>
                <a:lnTo>
                  <a:pt x="7507" y="15304"/>
                </a:lnTo>
                <a:lnTo>
                  <a:pt x="7576" y="15212"/>
                </a:lnTo>
                <a:lnTo>
                  <a:pt x="7648" y="15112"/>
                </a:lnTo>
                <a:lnTo>
                  <a:pt x="7724" y="15006"/>
                </a:lnTo>
                <a:lnTo>
                  <a:pt x="7802" y="14894"/>
                </a:lnTo>
                <a:lnTo>
                  <a:pt x="7883" y="14777"/>
                </a:lnTo>
                <a:lnTo>
                  <a:pt x="7965" y="14654"/>
                </a:lnTo>
                <a:lnTo>
                  <a:pt x="8050" y="14526"/>
                </a:lnTo>
                <a:lnTo>
                  <a:pt x="8138" y="14393"/>
                </a:lnTo>
                <a:lnTo>
                  <a:pt x="8227" y="14254"/>
                </a:lnTo>
                <a:lnTo>
                  <a:pt x="8318" y="14111"/>
                </a:lnTo>
                <a:lnTo>
                  <a:pt x="8410" y="13964"/>
                </a:lnTo>
                <a:lnTo>
                  <a:pt x="8503" y="13812"/>
                </a:lnTo>
                <a:lnTo>
                  <a:pt x="8597" y="13654"/>
                </a:lnTo>
                <a:lnTo>
                  <a:pt x="8691" y="13494"/>
                </a:lnTo>
                <a:lnTo>
                  <a:pt x="8786" y="13330"/>
                </a:lnTo>
                <a:lnTo>
                  <a:pt x="8883" y="13161"/>
                </a:lnTo>
                <a:lnTo>
                  <a:pt x="8978" y="12990"/>
                </a:lnTo>
                <a:lnTo>
                  <a:pt x="9073" y="12815"/>
                </a:lnTo>
                <a:lnTo>
                  <a:pt x="9168" y="12636"/>
                </a:lnTo>
                <a:lnTo>
                  <a:pt x="9262" y="12455"/>
                </a:lnTo>
                <a:lnTo>
                  <a:pt x="9355" y="12270"/>
                </a:lnTo>
                <a:lnTo>
                  <a:pt x="9447" y="12084"/>
                </a:lnTo>
                <a:lnTo>
                  <a:pt x="9532" y="12208"/>
                </a:lnTo>
                <a:lnTo>
                  <a:pt x="9604" y="12337"/>
                </a:lnTo>
                <a:lnTo>
                  <a:pt x="9667" y="12470"/>
                </a:lnTo>
                <a:lnTo>
                  <a:pt x="9720" y="12608"/>
                </a:lnTo>
                <a:lnTo>
                  <a:pt x="9763" y="12748"/>
                </a:lnTo>
                <a:lnTo>
                  <a:pt x="9798" y="12892"/>
                </a:lnTo>
                <a:lnTo>
                  <a:pt x="9824" y="13037"/>
                </a:lnTo>
                <a:lnTo>
                  <a:pt x="9842" y="13185"/>
                </a:lnTo>
                <a:lnTo>
                  <a:pt x="9853" y="13334"/>
                </a:lnTo>
                <a:lnTo>
                  <a:pt x="9858" y="13482"/>
                </a:lnTo>
                <a:lnTo>
                  <a:pt x="9857" y="13631"/>
                </a:lnTo>
                <a:lnTo>
                  <a:pt x="9850" y="13779"/>
                </a:lnTo>
                <a:lnTo>
                  <a:pt x="9839" y="13928"/>
                </a:lnTo>
                <a:lnTo>
                  <a:pt x="9824" y="14073"/>
                </a:lnTo>
                <a:lnTo>
                  <a:pt x="9805" y="14217"/>
                </a:lnTo>
                <a:lnTo>
                  <a:pt x="9782" y="14358"/>
                </a:lnTo>
                <a:lnTo>
                  <a:pt x="9758" y="14495"/>
                </a:lnTo>
                <a:lnTo>
                  <a:pt x="9732" y="14629"/>
                </a:lnTo>
                <a:lnTo>
                  <a:pt x="9705" y="14758"/>
                </a:lnTo>
                <a:lnTo>
                  <a:pt x="9676" y="14883"/>
                </a:lnTo>
                <a:lnTo>
                  <a:pt x="9620" y="15115"/>
                </a:lnTo>
                <a:lnTo>
                  <a:pt x="9569" y="15321"/>
                </a:lnTo>
                <a:lnTo>
                  <a:pt x="9546" y="15412"/>
                </a:lnTo>
                <a:lnTo>
                  <a:pt x="9527" y="15496"/>
                </a:lnTo>
                <a:lnTo>
                  <a:pt x="9510" y="15571"/>
                </a:lnTo>
                <a:lnTo>
                  <a:pt x="9498" y="15636"/>
                </a:lnTo>
                <a:lnTo>
                  <a:pt x="9491" y="15692"/>
                </a:lnTo>
                <a:lnTo>
                  <a:pt x="9488" y="15736"/>
                </a:lnTo>
                <a:lnTo>
                  <a:pt x="9492" y="15770"/>
                </a:lnTo>
                <a:lnTo>
                  <a:pt x="9502" y="15792"/>
                </a:lnTo>
                <a:lnTo>
                  <a:pt x="9526" y="15816"/>
                </a:lnTo>
                <a:lnTo>
                  <a:pt x="9554" y="15839"/>
                </a:lnTo>
                <a:lnTo>
                  <a:pt x="9588" y="15861"/>
                </a:lnTo>
                <a:lnTo>
                  <a:pt x="9629" y="15883"/>
                </a:lnTo>
                <a:lnTo>
                  <a:pt x="9673" y="15903"/>
                </a:lnTo>
                <a:lnTo>
                  <a:pt x="9723" y="15924"/>
                </a:lnTo>
                <a:lnTo>
                  <a:pt x="9776" y="15944"/>
                </a:lnTo>
                <a:lnTo>
                  <a:pt x="9834" y="15962"/>
                </a:lnTo>
                <a:lnTo>
                  <a:pt x="9895" y="15980"/>
                </a:lnTo>
                <a:lnTo>
                  <a:pt x="9959" y="15997"/>
                </a:lnTo>
                <a:lnTo>
                  <a:pt x="10026" y="16013"/>
                </a:lnTo>
                <a:lnTo>
                  <a:pt x="10095" y="16029"/>
                </a:lnTo>
                <a:lnTo>
                  <a:pt x="10166" y="16043"/>
                </a:lnTo>
                <a:lnTo>
                  <a:pt x="10238" y="16056"/>
                </a:lnTo>
                <a:lnTo>
                  <a:pt x="10312" y="16069"/>
                </a:lnTo>
                <a:lnTo>
                  <a:pt x="10387" y="16081"/>
                </a:lnTo>
                <a:lnTo>
                  <a:pt x="10462" y="16091"/>
                </a:lnTo>
                <a:lnTo>
                  <a:pt x="10537" y="16100"/>
                </a:lnTo>
                <a:lnTo>
                  <a:pt x="10611" y="16108"/>
                </a:lnTo>
                <a:lnTo>
                  <a:pt x="10686" y="16114"/>
                </a:lnTo>
                <a:lnTo>
                  <a:pt x="10759" y="16120"/>
                </a:lnTo>
                <a:lnTo>
                  <a:pt x="10831" y="16124"/>
                </a:lnTo>
                <a:lnTo>
                  <a:pt x="10901" y="16126"/>
                </a:lnTo>
                <a:lnTo>
                  <a:pt x="10968" y="16128"/>
                </a:lnTo>
                <a:lnTo>
                  <a:pt x="11034" y="16128"/>
                </a:lnTo>
                <a:lnTo>
                  <a:pt x="11097" y="16126"/>
                </a:lnTo>
                <a:lnTo>
                  <a:pt x="11155" y="16123"/>
                </a:lnTo>
                <a:lnTo>
                  <a:pt x="11211" y="16119"/>
                </a:lnTo>
                <a:lnTo>
                  <a:pt x="11263" y="16113"/>
                </a:lnTo>
                <a:lnTo>
                  <a:pt x="11309" y="16105"/>
                </a:lnTo>
                <a:lnTo>
                  <a:pt x="11352" y="16096"/>
                </a:lnTo>
                <a:lnTo>
                  <a:pt x="11389" y="16085"/>
                </a:lnTo>
                <a:lnTo>
                  <a:pt x="11430" y="16058"/>
                </a:lnTo>
                <a:lnTo>
                  <a:pt x="11495" y="15999"/>
                </a:lnTo>
                <a:lnTo>
                  <a:pt x="11580" y="15908"/>
                </a:lnTo>
                <a:lnTo>
                  <a:pt x="11682" y="15789"/>
                </a:lnTo>
                <a:lnTo>
                  <a:pt x="11800" y="15643"/>
                </a:lnTo>
                <a:lnTo>
                  <a:pt x="11928" y="15473"/>
                </a:lnTo>
                <a:lnTo>
                  <a:pt x="12066" y="15278"/>
                </a:lnTo>
                <a:lnTo>
                  <a:pt x="12211" y="15063"/>
                </a:lnTo>
                <a:lnTo>
                  <a:pt x="12360" y="14828"/>
                </a:lnTo>
                <a:lnTo>
                  <a:pt x="12509" y="14576"/>
                </a:lnTo>
                <a:lnTo>
                  <a:pt x="12658" y="14309"/>
                </a:lnTo>
                <a:lnTo>
                  <a:pt x="12803" y="14027"/>
                </a:lnTo>
                <a:lnTo>
                  <a:pt x="12939" y="13735"/>
                </a:lnTo>
                <a:lnTo>
                  <a:pt x="13067" y="13433"/>
                </a:lnTo>
                <a:lnTo>
                  <a:pt x="13183" y="13123"/>
                </a:lnTo>
                <a:lnTo>
                  <a:pt x="13283" y="12808"/>
                </a:lnTo>
                <a:lnTo>
                  <a:pt x="13366" y="12489"/>
                </a:lnTo>
                <a:lnTo>
                  <a:pt x="13428" y="12169"/>
                </a:lnTo>
                <a:lnTo>
                  <a:pt x="13468" y="11848"/>
                </a:lnTo>
                <a:lnTo>
                  <a:pt x="13481" y="11528"/>
                </a:lnTo>
                <a:lnTo>
                  <a:pt x="13466" y="11214"/>
                </a:lnTo>
                <a:lnTo>
                  <a:pt x="13420" y="10906"/>
                </a:lnTo>
                <a:lnTo>
                  <a:pt x="13340" y="10605"/>
                </a:lnTo>
                <a:lnTo>
                  <a:pt x="13223" y="10314"/>
                </a:lnTo>
                <a:lnTo>
                  <a:pt x="13067" y="10035"/>
                </a:lnTo>
                <a:lnTo>
                  <a:pt x="12870" y="9769"/>
                </a:lnTo>
                <a:lnTo>
                  <a:pt x="12628" y="9520"/>
                </a:lnTo>
                <a:lnTo>
                  <a:pt x="12338" y="9287"/>
                </a:lnTo>
                <a:lnTo>
                  <a:pt x="11999" y="9074"/>
                </a:lnTo>
                <a:lnTo>
                  <a:pt x="11606" y="8882"/>
                </a:lnTo>
                <a:lnTo>
                  <a:pt x="11159" y="8714"/>
                </a:lnTo>
                <a:lnTo>
                  <a:pt x="10653" y="8571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Title 13"/>
          <p:cNvSpPr txBox="1">
            <a:spLocks/>
          </p:cNvSpPr>
          <p:nvPr/>
        </p:nvSpPr>
        <p:spPr>
          <a:xfrm>
            <a:off x="2574362" y="1308478"/>
            <a:ext cx="6506660" cy="665285"/>
          </a:xfrm>
          <a:prstGeom prst="rect">
            <a:avLst/>
          </a:prstGeom>
        </p:spPr>
        <p:txBody>
          <a:bodyPr wrap="square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Bebas Neue" pitchFamily="34" charset="0"/>
                <a:ea typeface="Gulim" pitchFamily="34" charset="-127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ext Placeholder 14"/>
          <p:cNvSpPr txBox="1">
            <a:spLocks/>
          </p:cNvSpPr>
          <p:nvPr/>
        </p:nvSpPr>
        <p:spPr>
          <a:xfrm>
            <a:off x="1434854" y="2114607"/>
            <a:ext cx="8785674" cy="240852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d-ID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</a:t>
            </a:r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543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50"/>
                            </p:stCondLst>
                            <p:childTnLst>
                              <p:par>
                                <p:cTn id="9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250"/>
                            </p:stCondLst>
                            <p:childTnLst>
                              <p:par>
                                <p:cTn id="10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  <p:bldP spid="30" grpId="0"/>
      <p:bldP spid="31" grpId="0"/>
      <p:bldP spid="32" grpId="0" animBg="1"/>
      <p:bldP spid="33" grpId="0"/>
      <p:bldP spid="34" grpId="0"/>
      <p:bldP spid="35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51"/>
          <p:cNvCxnSpPr>
            <a:stCxn id="11" idx="6"/>
            <a:endCxn id="12" idx="2"/>
          </p:cNvCxnSpPr>
          <p:nvPr/>
        </p:nvCxnSpPr>
        <p:spPr>
          <a:xfrm>
            <a:off x="87395" y="4404703"/>
            <a:ext cx="11377901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entagon 52"/>
          <p:cNvSpPr/>
          <p:nvPr/>
        </p:nvSpPr>
        <p:spPr>
          <a:xfrm>
            <a:off x="8353325" y="4660072"/>
            <a:ext cx="3196602" cy="635000"/>
          </a:xfrm>
          <a:prstGeom prst="homePlate">
            <a:avLst/>
          </a:prstGeom>
          <a:solidFill>
            <a:schemeClr val="accent5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这里添加标题</a:t>
            </a:r>
            <a:endParaRPr lang="id-ID" altLang="zh-CN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Pentagon 53"/>
          <p:cNvSpPr/>
          <p:nvPr/>
        </p:nvSpPr>
        <p:spPr>
          <a:xfrm>
            <a:off x="5617023" y="4660072"/>
            <a:ext cx="3112110" cy="635000"/>
          </a:xfrm>
          <a:prstGeom prst="homePlate">
            <a:avLst/>
          </a:prstGeom>
          <a:solidFill>
            <a:schemeClr val="accent4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这里添加标题</a:t>
            </a:r>
            <a:endParaRPr lang="id-ID" altLang="zh-CN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Pentagon 54"/>
          <p:cNvSpPr/>
          <p:nvPr/>
        </p:nvSpPr>
        <p:spPr>
          <a:xfrm>
            <a:off x="2852467" y="4660072"/>
            <a:ext cx="3196602" cy="635000"/>
          </a:xfrm>
          <a:prstGeom prst="homePlate">
            <a:avLst/>
          </a:prstGeom>
          <a:solidFill>
            <a:schemeClr val="accent3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这里添加标题</a:t>
            </a:r>
            <a:endParaRPr lang="id-ID" altLang="zh-CN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Pentagon 55"/>
          <p:cNvSpPr/>
          <p:nvPr/>
        </p:nvSpPr>
        <p:spPr>
          <a:xfrm>
            <a:off x="128649" y="4660072"/>
            <a:ext cx="3112110" cy="635000"/>
          </a:xfrm>
          <a:prstGeom prst="homePlat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这里添加标题</a:t>
            </a:r>
            <a:endParaRPr lang="id-ID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Oval 56"/>
          <p:cNvSpPr/>
          <p:nvPr/>
        </p:nvSpPr>
        <p:spPr>
          <a:xfrm>
            <a:off x="1405458" y="4335539"/>
            <a:ext cx="138337" cy="13833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Oval 57"/>
          <p:cNvSpPr/>
          <p:nvPr/>
        </p:nvSpPr>
        <p:spPr>
          <a:xfrm>
            <a:off x="4339763" y="4335538"/>
            <a:ext cx="138337" cy="13833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Oval 58"/>
          <p:cNvSpPr/>
          <p:nvPr/>
        </p:nvSpPr>
        <p:spPr>
          <a:xfrm>
            <a:off x="7074589" y="4335538"/>
            <a:ext cx="138337" cy="13833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Oval 59"/>
          <p:cNvSpPr/>
          <p:nvPr/>
        </p:nvSpPr>
        <p:spPr>
          <a:xfrm>
            <a:off x="10008894" y="4335538"/>
            <a:ext cx="138337" cy="13833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Oval 60"/>
          <p:cNvSpPr/>
          <p:nvPr/>
        </p:nvSpPr>
        <p:spPr>
          <a:xfrm>
            <a:off x="-50942" y="4335537"/>
            <a:ext cx="138337" cy="13833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Oval 61"/>
          <p:cNvSpPr/>
          <p:nvPr/>
        </p:nvSpPr>
        <p:spPr>
          <a:xfrm>
            <a:off x="11465294" y="4335537"/>
            <a:ext cx="138337" cy="13833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2418" y="3964304"/>
            <a:ext cx="9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Concept</a:t>
            </a:r>
          </a:p>
        </p:txBody>
      </p:sp>
      <p:sp>
        <p:nvSpPr>
          <p:cNvPr id="14" name="Freeform 445"/>
          <p:cNvSpPr>
            <a:spLocks/>
          </p:cNvSpPr>
          <p:nvPr/>
        </p:nvSpPr>
        <p:spPr bwMode="auto">
          <a:xfrm>
            <a:off x="1075255" y="3181049"/>
            <a:ext cx="881659" cy="719794"/>
          </a:xfrm>
          <a:custGeom>
            <a:avLst/>
            <a:gdLst>
              <a:gd name="T0" fmla="*/ 15282 w 16126"/>
              <a:gd name="T1" fmla="*/ 195 h 13163"/>
              <a:gd name="T2" fmla="*/ 12797 w 16126"/>
              <a:gd name="T3" fmla="*/ 1052 h 13163"/>
              <a:gd name="T4" fmla="*/ 9349 w 16126"/>
              <a:gd name="T5" fmla="*/ 2340 h 13163"/>
              <a:gd name="T6" fmla="*/ 5653 w 16126"/>
              <a:gd name="T7" fmla="*/ 3784 h 13163"/>
              <a:gd name="T8" fmla="*/ 2421 w 16126"/>
              <a:gd name="T9" fmla="*/ 5114 h 13163"/>
              <a:gd name="T10" fmla="*/ 369 w 16126"/>
              <a:gd name="T11" fmla="*/ 6058 h 13163"/>
              <a:gd name="T12" fmla="*/ 25 w 16126"/>
              <a:gd name="T13" fmla="*/ 6365 h 13163"/>
              <a:gd name="T14" fmla="*/ 240 w 16126"/>
              <a:gd name="T15" fmla="*/ 6528 h 13163"/>
              <a:gd name="T16" fmla="*/ 653 w 16126"/>
              <a:gd name="T17" fmla="*/ 6773 h 13163"/>
              <a:gd name="T18" fmla="*/ 1239 w 16126"/>
              <a:gd name="T19" fmla="*/ 7087 h 13163"/>
              <a:gd name="T20" fmla="*/ 2293 w 16126"/>
              <a:gd name="T21" fmla="*/ 7620 h 13163"/>
              <a:gd name="T22" fmla="*/ 3868 w 16126"/>
              <a:gd name="T23" fmla="*/ 8244 h 13163"/>
              <a:gd name="T24" fmla="*/ 7143 w 16126"/>
              <a:gd name="T25" fmla="*/ 6096 h 13163"/>
              <a:gd name="T26" fmla="*/ 9630 w 16126"/>
              <a:gd name="T27" fmla="*/ 4485 h 13163"/>
              <a:gd name="T28" fmla="*/ 12044 w 16126"/>
              <a:gd name="T29" fmla="*/ 2951 h 13163"/>
              <a:gd name="T30" fmla="*/ 13900 w 16126"/>
              <a:gd name="T31" fmla="*/ 1822 h 13163"/>
              <a:gd name="T32" fmla="*/ 14718 w 16126"/>
              <a:gd name="T33" fmla="*/ 1424 h 13163"/>
              <a:gd name="T34" fmla="*/ 14283 w 16126"/>
              <a:gd name="T35" fmla="*/ 2000 h 13163"/>
              <a:gd name="T36" fmla="*/ 12966 w 16126"/>
              <a:gd name="T37" fmla="*/ 3344 h 13163"/>
              <a:gd name="T38" fmla="*/ 11154 w 16126"/>
              <a:gd name="T39" fmla="*/ 5108 h 13163"/>
              <a:gd name="T40" fmla="*/ 7883 w 16126"/>
              <a:gd name="T41" fmla="*/ 8242 h 13163"/>
              <a:gd name="T42" fmla="*/ 6749 w 16126"/>
              <a:gd name="T43" fmla="*/ 9347 h 13163"/>
              <a:gd name="T44" fmla="*/ 6454 w 16126"/>
              <a:gd name="T45" fmla="*/ 9766 h 13163"/>
              <a:gd name="T46" fmla="*/ 6186 w 16126"/>
              <a:gd name="T47" fmla="*/ 10525 h 13163"/>
              <a:gd name="T48" fmla="*/ 5994 w 16126"/>
              <a:gd name="T49" fmla="*/ 11036 h 13163"/>
              <a:gd name="T50" fmla="*/ 5843 w 16126"/>
              <a:gd name="T51" fmla="*/ 11384 h 13163"/>
              <a:gd name="T52" fmla="*/ 5722 w 16126"/>
              <a:gd name="T53" fmla="*/ 11579 h 13163"/>
              <a:gd name="T54" fmla="*/ 5612 w 16126"/>
              <a:gd name="T55" fmla="*/ 11545 h 13163"/>
              <a:gd name="T56" fmla="*/ 5383 w 16126"/>
              <a:gd name="T57" fmla="*/ 11261 h 13163"/>
              <a:gd name="T58" fmla="*/ 5005 w 16126"/>
              <a:gd name="T59" fmla="*/ 10720 h 13163"/>
              <a:gd name="T60" fmla="*/ 4472 w 16126"/>
              <a:gd name="T61" fmla="*/ 9948 h 13163"/>
              <a:gd name="T62" fmla="*/ 4211 w 16126"/>
              <a:gd name="T63" fmla="*/ 9601 h 13163"/>
              <a:gd name="T64" fmla="*/ 4069 w 16126"/>
              <a:gd name="T65" fmla="*/ 9479 h 13163"/>
              <a:gd name="T66" fmla="*/ 4103 w 16126"/>
              <a:gd name="T67" fmla="*/ 9732 h 13163"/>
              <a:gd name="T68" fmla="*/ 4294 w 16126"/>
              <a:gd name="T69" fmla="*/ 10343 h 13163"/>
              <a:gd name="T70" fmla="*/ 4583 w 16126"/>
              <a:gd name="T71" fmla="*/ 11148 h 13163"/>
              <a:gd name="T72" fmla="*/ 4914 w 16126"/>
              <a:gd name="T73" fmla="*/ 11987 h 13163"/>
              <a:gd name="T74" fmla="*/ 5225 w 16126"/>
              <a:gd name="T75" fmla="*/ 12696 h 13163"/>
              <a:gd name="T76" fmla="*/ 5460 w 16126"/>
              <a:gd name="T77" fmla="*/ 13114 h 13163"/>
              <a:gd name="T78" fmla="*/ 5767 w 16126"/>
              <a:gd name="T79" fmla="*/ 12916 h 13163"/>
              <a:gd name="T80" fmla="*/ 6878 w 16126"/>
              <a:gd name="T81" fmla="*/ 11818 h 13163"/>
              <a:gd name="T82" fmla="*/ 7946 w 16126"/>
              <a:gd name="T83" fmla="*/ 10787 h 13163"/>
              <a:gd name="T84" fmla="*/ 8303 w 16126"/>
              <a:gd name="T85" fmla="*/ 10468 h 13163"/>
              <a:gd name="T86" fmla="*/ 8494 w 16126"/>
              <a:gd name="T87" fmla="*/ 10451 h 13163"/>
              <a:gd name="T88" fmla="*/ 9028 w 16126"/>
              <a:gd name="T89" fmla="*/ 10642 h 13163"/>
              <a:gd name="T90" fmla="*/ 9979 w 16126"/>
              <a:gd name="T91" fmla="*/ 11030 h 13163"/>
              <a:gd name="T92" fmla="*/ 11596 w 16126"/>
              <a:gd name="T93" fmla="*/ 11726 h 13163"/>
              <a:gd name="T94" fmla="*/ 12216 w 16126"/>
              <a:gd name="T95" fmla="*/ 11936 h 13163"/>
              <a:gd name="T96" fmla="*/ 12721 w 16126"/>
              <a:gd name="T97" fmla="*/ 10858 h 13163"/>
              <a:gd name="T98" fmla="*/ 13523 w 16126"/>
              <a:gd name="T99" fmla="*/ 8716 h 13163"/>
              <a:gd name="T100" fmla="*/ 14446 w 16126"/>
              <a:gd name="T101" fmla="*/ 6037 h 13163"/>
              <a:gd name="T102" fmla="*/ 15305 w 16126"/>
              <a:gd name="T103" fmla="*/ 3348 h 13163"/>
              <a:gd name="T104" fmla="*/ 15925 w 16126"/>
              <a:gd name="T105" fmla="*/ 1178 h 13163"/>
              <a:gd name="T106" fmla="*/ 16124 w 16126"/>
              <a:gd name="T107" fmla="*/ 55 h 13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126" h="13163">
                <a:moveTo>
                  <a:pt x="16097" y="1"/>
                </a:moveTo>
                <a:lnTo>
                  <a:pt x="16014" y="0"/>
                </a:lnTo>
                <a:lnTo>
                  <a:pt x="15847" y="33"/>
                </a:lnTo>
                <a:lnTo>
                  <a:pt x="15601" y="99"/>
                </a:lnTo>
                <a:lnTo>
                  <a:pt x="15282" y="195"/>
                </a:lnTo>
                <a:lnTo>
                  <a:pt x="14896" y="319"/>
                </a:lnTo>
                <a:lnTo>
                  <a:pt x="14449" y="468"/>
                </a:lnTo>
                <a:lnTo>
                  <a:pt x="13947" y="642"/>
                </a:lnTo>
                <a:lnTo>
                  <a:pt x="13394" y="838"/>
                </a:lnTo>
                <a:lnTo>
                  <a:pt x="12797" y="1052"/>
                </a:lnTo>
                <a:lnTo>
                  <a:pt x="12162" y="1284"/>
                </a:lnTo>
                <a:lnTo>
                  <a:pt x="11493" y="1530"/>
                </a:lnTo>
                <a:lnTo>
                  <a:pt x="10799" y="1790"/>
                </a:lnTo>
                <a:lnTo>
                  <a:pt x="10082" y="2060"/>
                </a:lnTo>
                <a:lnTo>
                  <a:pt x="9349" y="2340"/>
                </a:lnTo>
                <a:lnTo>
                  <a:pt x="8607" y="2624"/>
                </a:lnTo>
                <a:lnTo>
                  <a:pt x="7860" y="2913"/>
                </a:lnTo>
                <a:lnTo>
                  <a:pt x="7115" y="3204"/>
                </a:lnTo>
                <a:lnTo>
                  <a:pt x="6378" y="3495"/>
                </a:lnTo>
                <a:lnTo>
                  <a:pt x="5653" y="3784"/>
                </a:lnTo>
                <a:lnTo>
                  <a:pt x="4946" y="4067"/>
                </a:lnTo>
                <a:lnTo>
                  <a:pt x="4265" y="4345"/>
                </a:lnTo>
                <a:lnTo>
                  <a:pt x="3613" y="4613"/>
                </a:lnTo>
                <a:lnTo>
                  <a:pt x="2997" y="4870"/>
                </a:lnTo>
                <a:lnTo>
                  <a:pt x="2421" y="5114"/>
                </a:lnTo>
                <a:lnTo>
                  <a:pt x="1894" y="5342"/>
                </a:lnTo>
                <a:lnTo>
                  <a:pt x="1419" y="5553"/>
                </a:lnTo>
                <a:lnTo>
                  <a:pt x="1003" y="5744"/>
                </a:lnTo>
                <a:lnTo>
                  <a:pt x="651" y="5912"/>
                </a:lnTo>
                <a:lnTo>
                  <a:pt x="369" y="6058"/>
                </a:lnTo>
                <a:lnTo>
                  <a:pt x="163" y="6176"/>
                </a:lnTo>
                <a:lnTo>
                  <a:pt x="38" y="6266"/>
                </a:lnTo>
                <a:lnTo>
                  <a:pt x="0" y="6325"/>
                </a:lnTo>
                <a:lnTo>
                  <a:pt x="8" y="6342"/>
                </a:lnTo>
                <a:lnTo>
                  <a:pt x="25" y="6365"/>
                </a:lnTo>
                <a:lnTo>
                  <a:pt x="50" y="6391"/>
                </a:lnTo>
                <a:lnTo>
                  <a:pt x="86" y="6419"/>
                </a:lnTo>
                <a:lnTo>
                  <a:pt x="129" y="6452"/>
                </a:lnTo>
                <a:lnTo>
                  <a:pt x="180" y="6489"/>
                </a:lnTo>
                <a:lnTo>
                  <a:pt x="240" y="6528"/>
                </a:lnTo>
                <a:lnTo>
                  <a:pt x="307" y="6571"/>
                </a:lnTo>
                <a:lnTo>
                  <a:pt x="383" y="6617"/>
                </a:lnTo>
                <a:lnTo>
                  <a:pt x="466" y="6666"/>
                </a:lnTo>
                <a:lnTo>
                  <a:pt x="556" y="6718"/>
                </a:lnTo>
                <a:lnTo>
                  <a:pt x="653" y="6773"/>
                </a:lnTo>
                <a:lnTo>
                  <a:pt x="758" y="6831"/>
                </a:lnTo>
                <a:lnTo>
                  <a:pt x="869" y="6891"/>
                </a:lnTo>
                <a:lnTo>
                  <a:pt x="986" y="6954"/>
                </a:lnTo>
                <a:lnTo>
                  <a:pt x="1109" y="7020"/>
                </a:lnTo>
                <a:lnTo>
                  <a:pt x="1239" y="7087"/>
                </a:lnTo>
                <a:lnTo>
                  <a:pt x="1374" y="7157"/>
                </a:lnTo>
                <a:lnTo>
                  <a:pt x="1514" y="7229"/>
                </a:lnTo>
                <a:lnTo>
                  <a:pt x="1660" y="7304"/>
                </a:lnTo>
                <a:lnTo>
                  <a:pt x="1968" y="7459"/>
                </a:lnTo>
                <a:lnTo>
                  <a:pt x="2293" y="7620"/>
                </a:lnTo>
                <a:lnTo>
                  <a:pt x="2636" y="7788"/>
                </a:lnTo>
                <a:lnTo>
                  <a:pt x="2994" y="7962"/>
                </a:lnTo>
                <a:lnTo>
                  <a:pt x="3365" y="8141"/>
                </a:lnTo>
                <a:lnTo>
                  <a:pt x="3748" y="8324"/>
                </a:lnTo>
                <a:lnTo>
                  <a:pt x="3868" y="8244"/>
                </a:lnTo>
                <a:lnTo>
                  <a:pt x="4207" y="8020"/>
                </a:lnTo>
                <a:lnTo>
                  <a:pt x="4736" y="7673"/>
                </a:lnTo>
                <a:lnTo>
                  <a:pt x="5421" y="7221"/>
                </a:lnTo>
                <a:lnTo>
                  <a:pt x="6233" y="6690"/>
                </a:lnTo>
                <a:lnTo>
                  <a:pt x="7143" y="6096"/>
                </a:lnTo>
                <a:lnTo>
                  <a:pt x="7622" y="5783"/>
                </a:lnTo>
                <a:lnTo>
                  <a:pt x="8115" y="5463"/>
                </a:lnTo>
                <a:lnTo>
                  <a:pt x="8617" y="5138"/>
                </a:lnTo>
                <a:lnTo>
                  <a:pt x="9123" y="4811"/>
                </a:lnTo>
                <a:lnTo>
                  <a:pt x="9630" y="4485"/>
                </a:lnTo>
                <a:lnTo>
                  <a:pt x="10134" y="4161"/>
                </a:lnTo>
                <a:lnTo>
                  <a:pt x="10632" y="3843"/>
                </a:lnTo>
                <a:lnTo>
                  <a:pt x="11118" y="3535"/>
                </a:lnTo>
                <a:lnTo>
                  <a:pt x="11590" y="3236"/>
                </a:lnTo>
                <a:lnTo>
                  <a:pt x="12044" y="2951"/>
                </a:lnTo>
                <a:lnTo>
                  <a:pt x="12475" y="2682"/>
                </a:lnTo>
                <a:lnTo>
                  <a:pt x="12880" y="2432"/>
                </a:lnTo>
                <a:lnTo>
                  <a:pt x="13255" y="2203"/>
                </a:lnTo>
                <a:lnTo>
                  <a:pt x="13596" y="1999"/>
                </a:lnTo>
                <a:lnTo>
                  <a:pt x="13900" y="1822"/>
                </a:lnTo>
                <a:lnTo>
                  <a:pt x="14162" y="1673"/>
                </a:lnTo>
                <a:lnTo>
                  <a:pt x="14378" y="1556"/>
                </a:lnTo>
                <a:lnTo>
                  <a:pt x="14545" y="1475"/>
                </a:lnTo>
                <a:lnTo>
                  <a:pt x="14660" y="1429"/>
                </a:lnTo>
                <a:lnTo>
                  <a:pt x="14718" y="1424"/>
                </a:lnTo>
                <a:lnTo>
                  <a:pt x="14720" y="1461"/>
                </a:lnTo>
                <a:lnTo>
                  <a:pt x="14674" y="1541"/>
                </a:lnTo>
                <a:lnTo>
                  <a:pt x="14585" y="1659"/>
                </a:lnTo>
                <a:lnTo>
                  <a:pt x="14454" y="1814"/>
                </a:lnTo>
                <a:lnTo>
                  <a:pt x="14283" y="2000"/>
                </a:lnTo>
                <a:lnTo>
                  <a:pt x="14079" y="2219"/>
                </a:lnTo>
                <a:lnTo>
                  <a:pt x="13841" y="2466"/>
                </a:lnTo>
                <a:lnTo>
                  <a:pt x="13575" y="2737"/>
                </a:lnTo>
                <a:lnTo>
                  <a:pt x="13281" y="3031"/>
                </a:lnTo>
                <a:lnTo>
                  <a:pt x="12966" y="3344"/>
                </a:lnTo>
                <a:lnTo>
                  <a:pt x="12631" y="3674"/>
                </a:lnTo>
                <a:lnTo>
                  <a:pt x="12279" y="4018"/>
                </a:lnTo>
                <a:lnTo>
                  <a:pt x="11914" y="4373"/>
                </a:lnTo>
                <a:lnTo>
                  <a:pt x="11538" y="4738"/>
                </a:lnTo>
                <a:lnTo>
                  <a:pt x="11154" y="5108"/>
                </a:lnTo>
                <a:lnTo>
                  <a:pt x="10766" y="5480"/>
                </a:lnTo>
                <a:lnTo>
                  <a:pt x="9990" y="6224"/>
                </a:lnTo>
                <a:lnTo>
                  <a:pt x="9234" y="6948"/>
                </a:lnTo>
                <a:lnTo>
                  <a:pt x="8524" y="7627"/>
                </a:lnTo>
                <a:lnTo>
                  <a:pt x="7883" y="8242"/>
                </a:lnTo>
                <a:lnTo>
                  <a:pt x="7596" y="8517"/>
                </a:lnTo>
                <a:lnTo>
                  <a:pt x="7336" y="8769"/>
                </a:lnTo>
                <a:lnTo>
                  <a:pt x="7106" y="8993"/>
                </a:lnTo>
                <a:lnTo>
                  <a:pt x="6910" y="9186"/>
                </a:lnTo>
                <a:lnTo>
                  <a:pt x="6749" y="9347"/>
                </a:lnTo>
                <a:lnTo>
                  <a:pt x="6627" y="9472"/>
                </a:lnTo>
                <a:lnTo>
                  <a:pt x="6548" y="9559"/>
                </a:lnTo>
                <a:lnTo>
                  <a:pt x="6514" y="9605"/>
                </a:lnTo>
                <a:lnTo>
                  <a:pt x="6488" y="9671"/>
                </a:lnTo>
                <a:lnTo>
                  <a:pt x="6454" y="9766"/>
                </a:lnTo>
                <a:lnTo>
                  <a:pt x="6412" y="9886"/>
                </a:lnTo>
                <a:lnTo>
                  <a:pt x="6362" y="10027"/>
                </a:lnTo>
                <a:lnTo>
                  <a:pt x="6308" y="10184"/>
                </a:lnTo>
                <a:lnTo>
                  <a:pt x="6249" y="10351"/>
                </a:lnTo>
                <a:lnTo>
                  <a:pt x="6186" y="10525"/>
                </a:lnTo>
                <a:lnTo>
                  <a:pt x="6123" y="10700"/>
                </a:lnTo>
                <a:lnTo>
                  <a:pt x="6090" y="10787"/>
                </a:lnTo>
                <a:lnTo>
                  <a:pt x="6057" y="10872"/>
                </a:lnTo>
                <a:lnTo>
                  <a:pt x="6025" y="10956"/>
                </a:lnTo>
                <a:lnTo>
                  <a:pt x="5994" y="11036"/>
                </a:lnTo>
                <a:lnTo>
                  <a:pt x="5961" y="11115"/>
                </a:lnTo>
                <a:lnTo>
                  <a:pt x="5931" y="11189"/>
                </a:lnTo>
                <a:lnTo>
                  <a:pt x="5901" y="11258"/>
                </a:lnTo>
                <a:lnTo>
                  <a:pt x="5872" y="11324"/>
                </a:lnTo>
                <a:lnTo>
                  <a:pt x="5843" y="11384"/>
                </a:lnTo>
                <a:lnTo>
                  <a:pt x="5816" y="11437"/>
                </a:lnTo>
                <a:lnTo>
                  <a:pt x="5790" y="11484"/>
                </a:lnTo>
                <a:lnTo>
                  <a:pt x="5766" y="11524"/>
                </a:lnTo>
                <a:lnTo>
                  <a:pt x="5744" y="11555"/>
                </a:lnTo>
                <a:lnTo>
                  <a:pt x="5722" y="11579"/>
                </a:lnTo>
                <a:lnTo>
                  <a:pt x="5703" y="11594"/>
                </a:lnTo>
                <a:lnTo>
                  <a:pt x="5687" y="11599"/>
                </a:lnTo>
                <a:lnTo>
                  <a:pt x="5668" y="11593"/>
                </a:lnTo>
                <a:lnTo>
                  <a:pt x="5643" y="11574"/>
                </a:lnTo>
                <a:lnTo>
                  <a:pt x="5612" y="11545"/>
                </a:lnTo>
                <a:lnTo>
                  <a:pt x="5575" y="11506"/>
                </a:lnTo>
                <a:lnTo>
                  <a:pt x="5533" y="11456"/>
                </a:lnTo>
                <a:lnTo>
                  <a:pt x="5488" y="11399"/>
                </a:lnTo>
                <a:lnTo>
                  <a:pt x="5437" y="11333"/>
                </a:lnTo>
                <a:lnTo>
                  <a:pt x="5383" y="11261"/>
                </a:lnTo>
                <a:lnTo>
                  <a:pt x="5325" y="11181"/>
                </a:lnTo>
                <a:lnTo>
                  <a:pt x="5266" y="11097"/>
                </a:lnTo>
                <a:lnTo>
                  <a:pt x="5203" y="11007"/>
                </a:lnTo>
                <a:lnTo>
                  <a:pt x="5138" y="10914"/>
                </a:lnTo>
                <a:lnTo>
                  <a:pt x="5005" y="10720"/>
                </a:lnTo>
                <a:lnTo>
                  <a:pt x="4868" y="10520"/>
                </a:lnTo>
                <a:lnTo>
                  <a:pt x="4732" y="10320"/>
                </a:lnTo>
                <a:lnTo>
                  <a:pt x="4598" y="10127"/>
                </a:lnTo>
                <a:lnTo>
                  <a:pt x="4534" y="10035"/>
                </a:lnTo>
                <a:lnTo>
                  <a:pt x="4472" y="9948"/>
                </a:lnTo>
                <a:lnTo>
                  <a:pt x="4414" y="9866"/>
                </a:lnTo>
                <a:lnTo>
                  <a:pt x="4358" y="9789"/>
                </a:lnTo>
                <a:lnTo>
                  <a:pt x="4305" y="9718"/>
                </a:lnTo>
                <a:lnTo>
                  <a:pt x="4257" y="9656"/>
                </a:lnTo>
                <a:lnTo>
                  <a:pt x="4211" y="9601"/>
                </a:lnTo>
                <a:lnTo>
                  <a:pt x="4172" y="9556"/>
                </a:lnTo>
                <a:lnTo>
                  <a:pt x="4138" y="9520"/>
                </a:lnTo>
                <a:lnTo>
                  <a:pt x="4109" y="9494"/>
                </a:lnTo>
                <a:lnTo>
                  <a:pt x="4086" y="9480"/>
                </a:lnTo>
                <a:lnTo>
                  <a:pt x="4069" y="9479"/>
                </a:lnTo>
                <a:lnTo>
                  <a:pt x="4061" y="9493"/>
                </a:lnTo>
                <a:lnTo>
                  <a:pt x="4060" y="9528"/>
                </a:lnTo>
                <a:lnTo>
                  <a:pt x="4067" y="9579"/>
                </a:lnTo>
                <a:lnTo>
                  <a:pt x="4081" y="9648"/>
                </a:lnTo>
                <a:lnTo>
                  <a:pt x="4103" y="9732"/>
                </a:lnTo>
                <a:lnTo>
                  <a:pt x="4131" y="9831"/>
                </a:lnTo>
                <a:lnTo>
                  <a:pt x="4164" y="9943"/>
                </a:lnTo>
                <a:lnTo>
                  <a:pt x="4202" y="10067"/>
                </a:lnTo>
                <a:lnTo>
                  <a:pt x="4246" y="10201"/>
                </a:lnTo>
                <a:lnTo>
                  <a:pt x="4294" y="10343"/>
                </a:lnTo>
                <a:lnTo>
                  <a:pt x="4345" y="10494"/>
                </a:lnTo>
                <a:lnTo>
                  <a:pt x="4401" y="10651"/>
                </a:lnTo>
                <a:lnTo>
                  <a:pt x="4459" y="10813"/>
                </a:lnTo>
                <a:lnTo>
                  <a:pt x="4521" y="10980"/>
                </a:lnTo>
                <a:lnTo>
                  <a:pt x="4583" y="11148"/>
                </a:lnTo>
                <a:lnTo>
                  <a:pt x="4649" y="11319"/>
                </a:lnTo>
                <a:lnTo>
                  <a:pt x="4714" y="11490"/>
                </a:lnTo>
                <a:lnTo>
                  <a:pt x="4781" y="11658"/>
                </a:lnTo>
                <a:lnTo>
                  <a:pt x="4847" y="11825"/>
                </a:lnTo>
                <a:lnTo>
                  <a:pt x="4914" y="11987"/>
                </a:lnTo>
                <a:lnTo>
                  <a:pt x="4980" y="12145"/>
                </a:lnTo>
                <a:lnTo>
                  <a:pt x="5044" y="12295"/>
                </a:lnTo>
                <a:lnTo>
                  <a:pt x="5107" y="12438"/>
                </a:lnTo>
                <a:lnTo>
                  <a:pt x="5167" y="12573"/>
                </a:lnTo>
                <a:lnTo>
                  <a:pt x="5225" y="12696"/>
                </a:lnTo>
                <a:lnTo>
                  <a:pt x="5281" y="12808"/>
                </a:lnTo>
                <a:lnTo>
                  <a:pt x="5332" y="12908"/>
                </a:lnTo>
                <a:lnTo>
                  <a:pt x="5380" y="12992"/>
                </a:lnTo>
                <a:lnTo>
                  <a:pt x="5422" y="13061"/>
                </a:lnTo>
                <a:lnTo>
                  <a:pt x="5460" y="13114"/>
                </a:lnTo>
                <a:lnTo>
                  <a:pt x="5493" y="13148"/>
                </a:lnTo>
                <a:lnTo>
                  <a:pt x="5519" y="13163"/>
                </a:lnTo>
                <a:lnTo>
                  <a:pt x="5549" y="13133"/>
                </a:lnTo>
                <a:lnTo>
                  <a:pt x="5635" y="13048"/>
                </a:lnTo>
                <a:lnTo>
                  <a:pt x="5767" y="12916"/>
                </a:lnTo>
                <a:lnTo>
                  <a:pt x="5940" y="12744"/>
                </a:lnTo>
                <a:lnTo>
                  <a:pt x="6145" y="12540"/>
                </a:lnTo>
                <a:lnTo>
                  <a:pt x="6375" y="12313"/>
                </a:lnTo>
                <a:lnTo>
                  <a:pt x="6622" y="12070"/>
                </a:lnTo>
                <a:lnTo>
                  <a:pt x="6878" y="11818"/>
                </a:lnTo>
                <a:lnTo>
                  <a:pt x="7137" y="11565"/>
                </a:lnTo>
                <a:lnTo>
                  <a:pt x="7389" y="11320"/>
                </a:lnTo>
                <a:lnTo>
                  <a:pt x="7629" y="11089"/>
                </a:lnTo>
                <a:lnTo>
                  <a:pt x="7847" y="10881"/>
                </a:lnTo>
                <a:lnTo>
                  <a:pt x="7946" y="10787"/>
                </a:lnTo>
                <a:lnTo>
                  <a:pt x="8038" y="10702"/>
                </a:lnTo>
                <a:lnTo>
                  <a:pt x="8119" y="10628"/>
                </a:lnTo>
                <a:lnTo>
                  <a:pt x="8192" y="10562"/>
                </a:lnTo>
                <a:lnTo>
                  <a:pt x="8254" y="10510"/>
                </a:lnTo>
                <a:lnTo>
                  <a:pt x="8303" y="10468"/>
                </a:lnTo>
                <a:lnTo>
                  <a:pt x="8339" y="10441"/>
                </a:lnTo>
                <a:lnTo>
                  <a:pt x="8362" y="10428"/>
                </a:lnTo>
                <a:lnTo>
                  <a:pt x="8388" y="10427"/>
                </a:lnTo>
                <a:lnTo>
                  <a:pt x="8432" y="10434"/>
                </a:lnTo>
                <a:lnTo>
                  <a:pt x="8494" y="10451"/>
                </a:lnTo>
                <a:lnTo>
                  <a:pt x="8574" y="10475"/>
                </a:lnTo>
                <a:lnTo>
                  <a:pt x="8668" y="10508"/>
                </a:lnTo>
                <a:lnTo>
                  <a:pt x="8776" y="10546"/>
                </a:lnTo>
                <a:lnTo>
                  <a:pt x="8896" y="10591"/>
                </a:lnTo>
                <a:lnTo>
                  <a:pt x="9028" y="10642"/>
                </a:lnTo>
                <a:lnTo>
                  <a:pt x="9169" y="10697"/>
                </a:lnTo>
                <a:lnTo>
                  <a:pt x="9319" y="10758"/>
                </a:lnTo>
                <a:lnTo>
                  <a:pt x="9476" y="10821"/>
                </a:lnTo>
                <a:lnTo>
                  <a:pt x="9640" y="10889"/>
                </a:lnTo>
                <a:lnTo>
                  <a:pt x="9979" y="11030"/>
                </a:lnTo>
                <a:lnTo>
                  <a:pt x="10327" y="11178"/>
                </a:lnTo>
                <a:lnTo>
                  <a:pt x="10674" y="11326"/>
                </a:lnTo>
                <a:lnTo>
                  <a:pt x="11007" y="11469"/>
                </a:lnTo>
                <a:lnTo>
                  <a:pt x="11318" y="11605"/>
                </a:lnTo>
                <a:lnTo>
                  <a:pt x="11596" y="11726"/>
                </a:lnTo>
                <a:lnTo>
                  <a:pt x="11830" y="11829"/>
                </a:lnTo>
                <a:lnTo>
                  <a:pt x="12010" y="11907"/>
                </a:lnTo>
                <a:lnTo>
                  <a:pt x="12125" y="11959"/>
                </a:lnTo>
                <a:lnTo>
                  <a:pt x="12167" y="11977"/>
                </a:lnTo>
                <a:lnTo>
                  <a:pt x="12216" y="11936"/>
                </a:lnTo>
                <a:lnTo>
                  <a:pt x="12284" y="11831"/>
                </a:lnTo>
                <a:lnTo>
                  <a:pt x="12370" y="11666"/>
                </a:lnTo>
                <a:lnTo>
                  <a:pt x="12473" y="11446"/>
                </a:lnTo>
                <a:lnTo>
                  <a:pt x="12590" y="11176"/>
                </a:lnTo>
                <a:lnTo>
                  <a:pt x="12721" y="10858"/>
                </a:lnTo>
                <a:lnTo>
                  <a:pt x="12863" y="10498"/>
                </a:lnTo>
                <a:lnTo>
                  <a:pt x="13016" y="10100"/>
                </a:lnTo>
                <a:lnTo>
                  <a:pt x="13178" y="9667"/>
                </a:lnTo>
                <a:lnTo>
                  <a:pt x="13348" y="9204"/>
                </a:lnTo>
                <a:lnTo>
                  <a:pt x="13523" y="8716"/>
                </a:lnTo>
                <a:lnTo>
                  <a:pt x="13704" y="8205"/>
                </a:lnTo>
                <a:lnTo>
                  <a:pt x="13888" y="7679"/>
                </a:lnTo>
                <a:lnTo>
                  <a:pt x="14074" y="7139"/>
                </a:lnTo>
                <a:lnTo>
                  <a:pt x="14260" y="6590"/>
                </a:lnTo>
                <a:lnTo>
                  <a:pt x="14446" y="6037"/>
                </a:lnTo>
                <a:lnTo>
                  <a:pt x="14628" y="5482"/>
                </a:lnTo>
                <a:lnTo>
                  <a:pt x="14807" y="4932"/>
                </a:lnTo>
                <a:lnTo>
                  <a:pt x="14981" y="4390"/>
                </a:lnTo>
                <a:lnTo>
                  <a:pt x="15147" y="3861"/>
                </a:lnTo>
                <a:lnTo>
                  <a:pt x="15305" y="3348"/>
                </a:lnTo>
                <a:lnTo>
                  <a:pt x="15455" y="2855"/>
                </a:lnTo>
                <a:lnTo>
                  <a:pt x="15593" y="2388"/>
                </a:lnTo>
                <a:lnTo>
                  <a:pt x="15718" y="1950"/>
                </a:lnTo>
                <a:lnTo>
                  <a:pt x="15829" y="1545"/>
                </a:lnTo>
                <a:lnTo>
                  <a:pt x="15925" y="1178"/>
                </a:lnTo>
                <a:lnTo>
                  <a:pt x="16004" y="853"/>
                </a:lnTo>
                <a:lnTo>
                  <a:pt x="16066" y="573"/>
                </a:lnTo>
                <a:lnTo>
                  <a:pt x="16106" y="344"/>
                </a:lnTo>
                <a:lnTo>
                  <a:pt x="16126" y="170"/>
                </a:lnTo>
                <a:lnTo>
                  <a:pt x="16124" y="55"/>
                </a:lnTo>
                <a:lnTo>
                  <a:pt x="16097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905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5668" y="3964303"/>
            <a:ext cx="926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Progress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72938" y="3964303"/>
            <a:ext cx="95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Finishing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19558" y="3964301"/>
            <a:ext cx="1131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Production</a:t>
            </a:r>
          </a:p>
        </p:txBody>
      </p:sp>
      <p:sp>
        <p:nvSpPr>
          <p:cNvPr id="18" name="Freeform 133"/>
          <p:cNvSpPr>
            <a:spLocks noEditPoints="1"/>
          </p:cNvSpPr>
          <p:nvPr/>
        </p:nvSpPr>
        <p:spPr bwMode="auto">
          <a:xfrm>
            <a:off x="4005045" y="3181051"/>
            <a:ext cx="800601" cy="756818"/>
          </a:xfrm>
          <a:custGeom>
            <a:avLst/>
            <a:gdLst>
              <a:gd name="T0" fmla="*/ 11497 w 16128"/>
              <a:gd name="T1" fmla="*/ 8550 h 15246"/>
              <a:gd name="T2" fmla="*/ 5994 w 16128"/>
              <a:gd name="T3" fmla="*/ 8949 h 15246"/>
              <a:gd name="T4" fmla="*/ 1812 w 16128"/>
              <a:gd name="T5" fmla="*/ 9020 h 15246"/>
              <a:gd name="T6" fmla="*/ 1275 w 16128"/>
              <a:gd name="T7" fmla="*/ 8159 h 15246"/>
              <a:gd name="T8" fmla="*/ 1299 w 16128"/>
              <a:gd name="T9" fmla="*/ 5817 h 15246"/>
              <a:gd name="T10" fmla="*/ 1513 w 16128"/>
              <a:gd name="T11" fmla="*/ 3592 h 15246"/>
              <a:gd name="T12" fmla="*/ 2585 w 16128"/>
              <a:gd name="T13" fmla="*/ 2764 h 15246"/>
              <a:gd name="T14" fmla="*/ 7482 w 16128"/>
              <a:gd name="T15" fmla="*/ 2029 h 15246"/>
              <a:gd name="T16" fmla="*/ 12828 w 16128"/>
              <a:gd name="T17" fmla="*/ 1560 h 15246"/>
              <a:gd name="T18" fmla="*/ 14607 w 16128"/>
              <a:gd name="T19" fmla="*/ 1965 h 15246"/>
              <a:gd name="T20" fmla="*/ 14756 w 16128"/>
              <a:gd name="T21" fmla="*/ 4047 h 15246"/>
              <a:gd name="T22" fmla="*/ 14617 w 16128"/>
              <a:gd name="T23" fmla="*/ 6637 h 15246"/>
              <a:gd name="T24" fmla="*/ 8577 w 16128"/>
              <a:gd name="T25" fmla="*/ 11015 h 15246"/>
              <a:gd name="T26" fmla="*/ 8293 w 16128"/>
              <a:gd name="T27" fmla="*/ 11470 h 15246"/>
              <a:gd name="T28" fmla="*/ 7868 w 16128"/>
              <a:gd name="T29" fmla="*/ 11731 h 15246"/>
              <a:gd name="T30" fmla="*/ 7386 w 16128"/>
              <a:gd name="T31" fmla="*/ 11754 h 15246"/>
              <a:gd name="T32" fmla="*/ 6957 w 16128"/>
              <a:gd name="T33" fmla="*/ 11517 h 15246"/>
              <a:gd name="T34" fmla="*/ 6708 w 16128"/>
              <a:gd name="T35" fmla="*/ 11097 h 15246"/>
              <a:gd name="T36" fmla="*/ 6673 w 16128"/>
              <a:gd name="T37" fmla="*/ 10580 h 15246"/>
              <a:gd name="T38" fmla="*/ 6878 w 16128"/>
              <a:gd name="T39" fmla="*/ 10070 h 15246"/>
              <a:gd name="T40" fmla="*/ 7256 w 16128"/>
              <a:gd name="T41" fmla="*/ 9727 h 15246"/>
              <a:gd name="T42" fmla="*/ 7725 w 16128"/>
              <a:gd name="T43" fmla="*/ 9604 h 15246"/>
              <a:gd name="T44" fmla="*/ 8195 w 16128"/>
              <a:gd name="T45" fmla="*/ 9741 h 15246"/>
              <a:gd name="T46" fmla="*/ 8522 w 16128"/>
              <a:gd name="T47" fmla="*/ 10098 h 15246"/>
              <a:gd name="T48" fmla="*/ 8646 w 16128"/>
              <a:gd name="T49" fmla="*/ 10587 h 15246"/>
              <a:gd name="T50" fmla="*/ 15587 w 16128"/>
              <a:gd name="T51" fmla="*/ 263 h 15246"/>
              <a:gd name="T52" fmla="*/ 11450 w 16128"/>
              <a:gd name="T53" fmla="*/ 83 h 15246"/>
              <a:gd name="T54" fmla="*/ 5025 w 16128"/>
              <a:gd name="T55" fmla="*/ 834 h 15246"/>
              <a:gd name="T56" fmla="*/ 862 w 16128"/>
              <a:gd name="T57" fmla="*/ 1752 h 15246"/>
              <a:gd name="T58" fmla="*/ 191 w 16128"/>
              <a:gd name="T59" fmla="*/ 4056 h 15246"/>
              <a:gd name="T60" fmla="*/ 2 w 16128"/>
              <a:gd name="T61" fmla="*/ 8442 h 15246"/>
              <a:gd name="T62" fmla="*/ 289 w 16128"/>
              <a:gd name="T63" fmla="*/ 11809 h 15246"/>
              <a:gd name="T64" fmla="*/ 850 w 16128"/>
              <a:gd name="T65" fmla="*/ 12247 h 15246"/>
              <a:gd name="T66" fmla="*/ 2021 w 16128"/>
              <a:gd name="T67" fmla="*/ 12339 h 15246"/>
              <a:gd name="T68" fmla="*/ 3756 w 16128"/>
              <a:gd name="T69" fmla="*/ 12381 h 15246"/>
              <a:gd name="T70" fmla="*/ 4642 w 16128"/>
              <a:gd name="T71" fmla="*/ 12763 h 15246"/>
              <a:gd name="T72" fmla="*/ 4388 w 16128"/>
              <a:gd name="T73" fmla="*/ 13225 h 15246"/>
              <a:gd name="T74" fmla="*/ 3968 w 16128"/>
              <a:gd name="T75" fmla="*/ 13637 h 15246"/>
              <a:gd name="T76" fmla="*/ 3376 w 16128"/>
              <a:gd name="T77" fmla="*/ 14007 h 15246"/>
              <a:gd name="T78" fmla="*/ 3155 w 16128"/>
              <a:gd name="T79" fmla="*/ 14189 h 15246"/>
              <a:gd name="T80" fmla="*/ 3148 w 16128"/>
              <a:gd name="T81" fmla="*/ 14537 h 15246"/>
              <a:gd name="T82" fmla="*/ 3225 w 16128"/>
              <a:gd name="T83" fmla="*/ 14936 h 15246"/>
              <a:gd name="T84" fmla="*/ 3371 w 16128"/>
              <a:gd name="T85" fmla="*/ 15204 h 15246"/>
              <a:gd name="T86" fmla="*/ 4970 w 16128"/>
              <a:gd name="T87" fmla="*/ 15239 h 15246"/>
              <a:gd name="T88" fmla="*/ 8432 w 16128"/>
              <a:gd name="T89" fmla="*/ 15133 h 15246"/>
              <a:gd name="T90" fmla="*/ 11086 w 16128"/>
              <a:gd name="T91" fmla="*/ 14953 h 15246"/>
              <a:gd name="T92" fmla="*/ 11445 w 16128"/>
              <a:gd name="T93" fmla="*/ 14699 h 15246"/>
              <a:gd name="T94" fmla="*/ 11572 w 16128"/>
              <a:gd name="T95" fmla="*/ 14303 h 15246"/>
              <a:gd name="T96" fmla="*/ 11574 w 16128"/>
              <a:gd name="T97" fmla="*/ 13947 h 15246"/>
              <a:gd name="T98" fmla="*/ 11288 w 16128"/>
              <a:gd name="T99" fmla="*/ 13752 h 15246"/>
              <a:gd name="T100" fmla="*/ 10586 w 16128"/>
              <a:gd name="T101" fmla="*/ 13510 h 15246"/>
              <a:gd name="T102" fmla="*/ 9817 w 16128"/>
              <a:gd name="T103" fmla="*/ 12971 h 15246"/>
              <a:gd name="T104" fmla="*/ 10214 w 16128"/>
              <a:gd name="T105" fmla="*/ 12234 h 15246"/>
              <a:gd name="T106" fmla="*/ 12601 w 16128"/>
              <a:gd name="T107" fmla="*/ 12061 h 15246"/>
              <a:gd name="T108" fmla="*/ 14366 w 16128"/>
              <a:gd name="T109" fmla="*/ 11825 h 15246"/>
              <a:gd name="T110" fmla="*/ 15236 w 16128"/>
              <a:gd name="T111" fmla="*/ 11458 h 15246"/>
              <a:gd name="T112" fmla="*/ 15898 w 16128"/>
              <a:gd name="T113" fmla="*/ 8399 h 15246"/>
              <a:gd name="T114" fmla="*/ 16127 w 16128"/>
              <a:gd name="T115" fmla="*/ 3737 h 15246"/>
              <a:gd name="T116" fmla="*/ 15773 w 16128"/>
              <a:gd name="T117" fmla="*/ 491 h 15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128" h="15246">
                <a:moveTo>
                  <a:pt x="14196" y="8039"/>
                </a:moveTo>
                <a:lnTo>
                  <a:pt x="14100" y="8099"/>
                </a:lnTo>
                <a:lnTo>
                  <a:pt x="13944" y="8159"/>
                </a:lnTo>
                <a:lnTo>
                  <a:pt x="13730" y="8217"/>
                </a:lnTo>
                <a:lnTo>
                  <a:pt x="13465" y="8276"/>
                </a:lnTo>
                <a:lnTo>
                  <a:pt x="13151" y="8332"/>
                </a:lnTo>
                <a:lnTo>
                  <a:pt x="12795" y="8389"/>
                </a:lnTo>
                <a:lnTo>
                  <a:pt x="12396" y="8444"/>
                </a:lnTo>
                <a:lnTo>
                  <a:pt x="11963" y="8497"/>
                </a:lnTo>
                <a:lnTo>
                  <a:pt x="11497" y="8550"/>
                </a:lnTo>
                <a:lnTo>
                  <a:pt x="11004" y="8599"/>
                </a:lnTo>
                <a:lnTo>
                  <a:pt x="10487" y="8648"/>
                </a:lnTo>
                <a:lnTo>
                  <a:pt x="9951" y="8694"/>
                </a:lnTo>
                <a:lnTo>
                  <a:pt x="9400" y="8739"/>
                </a:lnTo>
                <a:lnTo>
                  <a:pt x="8836" y="8780"/>
                </a:lnTo>
                <a:lnTo>
                  <a:pt x="8266" y="8819"/>
                </a:lnTo>
                <a:lnTo>
                  <a:pt x="7692" y="8857"/>
                </a:lnTo>
                <a:lnTo>
                  <a:pt x="7120" y="8890"/>
                </a:lnTo>
                <a:lnTo>
                  <a:pt x="6552" y="8921"/>
                </a:lnTo>
                <a:lnTo>
                  <a:pt x="5994" y="8949"/>
                </a:lnTo>
                <a:lnTo>
                  <a:pt x="5448" y="8974"/>
                </a:lnTo>
                <a:lnTo>
                  <a:pt x="4920" y="8994"/>
                </a:lnTo>
                <a:lnTo>
                  <a:pt x="4413" y="9012"/>
                </a:lnTo>
                <a:lnTo>
                  <a:pt x="3932" y="9026"/>
                </a:lnTo>
                <a:lnTo>
                  <a:pt x="3481" y="9036"/>
                </a:lnTo>
                <a:lnTo>
                  <a:pt x="3063" y="9042"/>
                </a:lnTo>
                <a:lnTo>
                  <a:pt x="2683" y="9043"/>
                </a:lnTo>
                <a:lnTo>
                  <a:pt x="2346" y="9040"/>
                </a:lnTo>
                <a:lnTo>
                  <a:pt x="2054" y="9033"/>
                </a:lnTo>
                <a:lnTo>
                  <a:pt x="1812" y="9020"/>
                </a:lnTo>
                <a:lnTo>
                  <a:pt x="1625" y="9003"/>
                </a:lnTo>
                <a:lnTo>
                  <a:pt x="1495" y="8981"/>
                </a:lnTo>
                <a:lnTo>
                  <a:pt x="1428" y="8954"/>
                </a:lnTo>
                <a:lnTo>
                  <a:pt x="1396" y="8910"/>
                </a:lnTo>
                <a:lnTo>
                  <a:pt x="1368" y="8841"/>
                </a:lnTo>
                <a:lnTo>
                  <a:pt x="1343" y="8747"/>
                </a:lnTo>
                <a:lnTo>
                  <a:pt x="1320" y="8629"/>
                </a:lnTo>
                <a:lnTo>
                  <a:pt x="1302" y="8491"/>
                </a:lnTo>
                <a:lnTo>
                  <a:pt x="1287" y="8333"/>
                </a:lnTo>
                <a:lnTo>
                  <a:pt x="1275" y="8159"/>
                </a:lnTo>
                <a:lnTo>
                  <a:pt x="1266" y="7969"/>
                </a:lnTo>
                <a:lnTo>
                  <a:pt x="1259" y="7763"/>
                </a:lnTo>
                <a:lnTo>
                  <a:pt x="1256" y="7545"/>
                </a:lnTo>
                <a:lnTo>
                  <a:pt x="1255" y="7318"/>
                </a:lnTo>
                <a:lnTo>
                  <a:pt x="1257" y="7080"/>
                </a:lnTo>
                <a:lnTo>
                  <a:pt x="1261" y="6836"/>
                </a:lnTo>
                <a:lnTo>
                  <a:pt x="1267" y="6585"/>
                </a:lnTo>
                <a:lnTo>
                  <a:pt x="1276" y="6331"/>
                </a:lnTo>
                <a:lnTo>
                  <a:pt x="1286" y="6074"/>
                </a:lnTo>
                <a:lnTo>
                  <a:pt x="1299" y="5817"/>
                </a:lnTo>
                <a:lnTo>
                  <a:pt x="1313" y="5562"/>
                </a:lnTo>
                <a:lnTo>
                  <a:pt x="1331" y="5308"/>
                </a:lnTo>
                <a:lnTo>
                  <a:pt x="1349" y="5059"/>
                </a:lnTo>
                <a:lnTo>
                  <a:pt x="1368" y="4818"/>
                </a:lnTo>
                <a:lnTo>
                  <a:pt x="1389" y="4584"/>
                </a:lnTo>
                <a:lnTo>
                  <a:pt x="1411" y="4359"/>
                </a:lnTo>
                <a:lnTo>
                  <a:pt x="1435" y="4146"/>
                </a:lnTo>
                <a:lnTo>
                  <a:pt x="1461" y="3946"/>
                </a:lnTo>
                <a:lnTo>
                  <a:pt x="1486" y="3761"/>
                </a:lnTo>
                <a:lnTo>
                  <a:pt x="1513" y="3592"/>
                </a:lnTo>
                <a:lnTo>
                  <a:pt x="1540" y="3443"/>
                </a:lnTo>
                <a:lnTo>
                  <a:pt x="1568" y="3312"/>
                </a:lnTo>
                <a:lnTo>
                  <a:pt x="1598" y="3203"/>
                </a:lnTo>
                <a:lnTo>
                  <a:pt x="1627" y="3118"/>
                </a:lnTo>
                <a:lnTo>
                  <a:pt x="1657" y="3058"/>
                </a:lnTo>
                <a:lnTo>
                  <a:pt x="1721" y="3008"/>
                </a:lnTo>
                <a:lnTo>
                  <a:pt x="1850" y="2953"/>
                </a:lnTo>
                <a:lnTo>
                  <a:pt x="2039" y="2894"/>
                </a:lnTo>
                <a:lnTo>
                  <a:pt x="2286" y="2830"/>
                </a:lnTo>
                <a:lnTo>
                  <a:pt x="2585" y="2764"/>
                </a:lnTo>
                <a:lnTo>
                  <a:pt x="2930" y="2694"/>
                </a:lnTo>
                <a:lnTo>
                  <a:pt x="3320" y="2621"/>
                </a:lnTo>
                <a:lnTo>
                  <a:pt x="3749" y="2547"/>
                </a:lnTo>
                <a:lnTo>
                  <a:pt x="4212" y="2473"/>
                </a:lnTo>
                <a:lnTo>
                  <a:pt x="4706" y="2397"/>
                </a:lnTo>
                <a:lnTo>
                  <a:pt x="5227" y="2322"/>
                </a:lnTo>
                <a:lnTo>
                  <a:pt x="5769" y="2246"/>
                </a:lnTo>
                <a:lnTo>
                  <a:pt x="6328" y="2173"/>
                </a:lnTo>
                <a:lnTo>
                  <a:pt x="6901" y="2100"/>
                </a:lnTo>
                <a:lnTo>
                  <a:pt x="7482" y="2029"/>
                </a:lnTo>
                <a:lnTo>
                  <a:pt x="8069" y="1960"/>
                </a:lnTo>
                <a:lnTo>
                  <a:pt x="8655" y="1896"/>
                </a:lnTo>
                <a:lnTo>
                  <a:pt x="9236" y="1835"/>
                </a:lnTo>
                <a:lnTo>
                  <a:pt x="9810" y="1778"/>
                </a:lnTo>
                <a:lnTo>
                  <a:pt x="10370" y="1727"/>
                </a:lnTo>
                <a:lnTo>
                  <a:pt x="10914" y="1680"/>
                </a:lnTo>
                <a:lnTo>
                  <a:pt x="11435" y="1640"/>
                </a:lnTo>
                <a:lnTo>
                  <a:pt x="11931" y="1607"/>
                </a:lnTo>
                <a:lnTo>
                  <a:pt x="12396" y="1579"/>
                </a:lnTo>
                <a:lnTo>
                  <a:pt x="12828" y="1560"/>
                </a:lnTo>
                <a:lnTo>
                  <a:pt x="13220" y="1549"/>
                </a:lnTo>
                <a:lnTo>
                  <a:pt x="13569" y="1547"/>
                </a:lnTo>
                <a:lnTo>
                  <a:pt x="13870" y="1554"/>
                </a:lnTo>
                <a:lnTo>
                  <a:pt x="14120" y="1571"/>
                </a:lnTo>
                <a:lnTo>
                  <a:pt x="14314" y="1599"/>
                </a:lnTo>
                <a:lnTo>
                  <a:pt x="14447" y="1637"/>
                </a:lnTo>
                <a:lnTo>
                  <a:pt x="14514" y="1686"/>
                </a:lnTo>
                <a:lnTo>
                  <a:pt x="14547" y="1755"/>
                </a:lnTo>
                <a:lnTo>
                  <a:pt x="14579" y="1849"/>
                </a:lnTo>
                <a:lnTo>
                  <a:pt x="14607" y="1965"/>
                </a:lnTo>
                <a:lnTo>
                  <a:pt x="14633" y="2104"/>
                </a:lnTo>
                <a:lnTo>
                  <a:pt x="14657" y="2262"/>
                </a:lnTo>
                <a:lnTo>
                  <a:pt x="14678" y="2438"/>
                </a:lnTo>
                <a:lnTo>
                  <a:pt x="14698" y="2631"/>
                </a:lnTo>
                <a:lnTo>
                  <a:pt x="14714" y="2839"/>
                </a:lnTo>
                <a:lnTo>
                  <a:pt x="14728" y="3061"/>
                </a:lnTo>
                <a:lnTo>
                  <a:pt x="14739" y="3294"/>
                </a:lnTo>
                <a:lnTo>
                  <a:pt x="14748" y="3538"/>
                </a:lnTo>
                <a:lnTo>
                  <a:pt x="14754" y="3789"/>
                </a:lnTo>
                <a:lnTo>
                  <a:pt x="14756" y="4047"/>
                </a:lnTo>
                <a:lnTo>
                  <a:pt x="14756" y="4311"/>
                </a:lnTo>
                <a:lnTo>
                  <a:pt x="14754" y="4577"/>
                </a:lnTo>
                <a:lnTo>
                  <a:pt x="14748" y="4845"/>
                </a:lnTo>
                <a:lnTo>
                  <a:pt x="14739" y="5114"/>
                </a:lnTo>
                <a:lnTo>
                  <a:pt x="14727" y="5382"/>
                </a:lnTo>
                <a:lnTo>
                  <a:pt x="14711" y="5646"/>
                </a:lnTo>
                <a:lnTo>
                  <a:pt x="14693" y="5904"/>
                </a:lnTo>
                <a:lnTo>
                  <a:pt x="14670" y="6157"/>
                </a:lnTo>
                <a:lnTo>
                  <a:pt x="14645" y="6402"/>
                </a:lnTo>
                <a:lnTo>
                  <a:pt x="14617" y="6637"/>
                </a:lnTo>
                <a:lnTo>
                  <a:pt x="14585" y="6860"/>
                </a:lnTo>
                <a:lnTo>
                  <a:pt x="14549" y="7070"/>
                </a:lnTo>
                <a:lnTo>
                  <a:pt x="14510" y="7266"/>
                </a:lnTo>
                <a:lnTo>
                  <a:pt x="14467" y="7445"/>
                </a:lnTo>
                <a:lnTo>
                  <a:pt x="14420" y="7607"/>
                </a:lnTo>
                <a:lnTo>
                  <a:pt x="14370" y="7748"/>
                </a:lnTo>
                <a:lnTo>
                  <a:pt x="14316" y="7869"/>
                </a:lnTo>
                <a:lnTo>
                  <a:pt x="14257" y="7967"/>
                </a:lnTo>
                <a:lnTo>
                  <a:pt x="14196" y="8039"/>
                </a:lnTo>
                <a:close/>
                <a:moveTo>
                  <a:pt x="8577" y="11015"/>
                </a:moveTo>
                <a:lnTo>
                  <a:pt x="8557" y="11069"/>
                </a:lnTo>
                <a:lnTo>
                  <a:pt x="8536" y="11120"/>
                </a:lnTo>
                <a:lnTo>
                  <a:pt x="8512" y="11170"/>
                </a:lnTo>
                <a:lnTo>
                  <a:pt x="8485" y="11217"/>
                </a:lnTo>
                <a:lnTo>
                  <a:pt x="8457" y="11264"/>
                </a:lnTo>
                <a:lnTo>
                  <a:pt x="8428" y="11309"/>
                </a:lnTo>
                <a:lnTo>
                  <a:pt x="8397" y="11352"/>
                </a:lnTo>
                <a:lnTo>
                  <a:pt x="8363" y="11393"/>
                </a:lnTo>
                <a:lnTo>
                  <a:pt x="8329" y="11432"/>
                </a:lnTo>
                <a:lnTo>
                  <a:pt x="8293" y="11470"/>
                </a:lnTo>
                <a:lnTo>
                  <a:pt x="8256" y="11505"/>
                </a:lnTo>
                <a:lnTo>
                  <a:pt x="8216" y="11540"/>
                </a:lnTo>
                <a:lnTo>
                  <a:pt x="8177" y="11571"/>
                </a:lnTo>
                <a:lnTo>
                  <a:pt x="8136" y="11600"/>
                </a:lnTo>
                <a:lnTo>
                  <a:pt x="8093" y="11628"/>
                </a:lnTo>
                <a:lnTo>
                  <a:pt x="8050" y="11653"/>
                </a:lnTo>
                <a:lnTo>
                  <a:pt x="8006" y="11676"/>
                </a:lnTo>
                <a:lnTo>
                  <a:pt x="7960" y="11696"/>
                </a:lnTo>
                <a:lnTo>
                  <a:pt x="7915" y="11714"/>
                </a:lnTo>
                <a:lnTo>
                  <a:pt x="7868" y="11731"/>
                </a:lnTo>
                <a:lnTo>
                  <a:pt x="7821" y="11745"/>
                </a:lnTo>
                <a:lnTo>
                  <a:pt x="7774" y="11756"/>
                </a:lnTo>
                <a:lnTo>
                  <a:pt x="7726" y="11765"/>
                </a:lnTo>
                <a:lnTo>
                  <a:pt x="7678" y="11771"/>
                </a:lnTo>
                <a:lnTo>
                  <a:pt x="7630" y="11775"/>
                </a:lnTo>
                <a:lnTo>
                  <a:pt x="7580" y="11776"/>
                </a:lnTo>
                <a:lnTo>
                  <a:pt x="7532" y="11775"/>
                </a:lnTo>
                <a:lnTo>
                  <a:pt x="7482" y="11770"/>
                </a:lnTo>
                <a:lnTo>
                  <a:pt x="7434" y="11763"/>
                </a:lnTo>
                <a:lnTo>
                  <a:pt x="7386" y="11754"/>
                </a:lnTo>
                <a:lnTo>
                  <a:pt x="7337" y="11741"/>
                </a:lnTo>
                <a:lnTo>
                  <a:pt x="7289" y="11726"/>
                </a:lnTo>
                <a:lnTo>
                  <a:pt x="7241" y="11707"/>
                </a:lnTo>
                <a:lnTo>
                  <a:pt x="7196" y="11687"/>
                </a:lnTo>
                <a:lnTo>
                  <a:pt x="7153" y="11664"/>
                </a:lnTo>
                <a:lnTo>
                  <a:pt x="7110" y="11639"/>
                </a:lnTo>
                <a:lnTo>
                  <a:pt x="7069" y="11611"/>
                </a:lnTo>
                <a:lnTo>
                  <a:pt x="7031" y="11582"/>
                </a:lnTo>
                <a:lnTo>
                  <a:pt x="6994" y="11551"/>
                </a:lnTo>
                <a:lnTo>
                  <a:pt x="6957" y="11517"/>
                </a:lnTo>
                <a:lnTo>
                  <a:pt x="6924" y="11482"/>
                </a:lnTo>
                <a:lnTo>
                  <a:pt x="6893" y="11446"/>
                </a:lnTo>
                <a:lnTo>
                  <a:pt x="6862" y="11407"/>
                </a:lnTo>
                <a:lnTo>
                  <a:pt x="6834" y="11367"/>
                </a:lnTo>
                <a:lnTo>
                  <a:pt x="6808" y="11324"/>
                </a:lnTo>
                <a:lnTo>
                  <a:pt x="6784" y="11282"/>
                </a:lnTo>
                <a:lnTo>
                  <a:pt x="6762" y="11237"/>
                </a:lnTo>
                <a:lnTo>
                  <a:pt x="6742" y="11192"/>
                </a:lnTo>
                <a:lnTo>
                  <a:pt x="6723" y="11144"/>
                </a:lnTo>
                <a:lnTo>
                  <a:pt x="6708" y="11097"/>
                </a:lnTo>
                <a:lnTo>
                  <a:pt x="6694" y="11048"/>
                </a:lnTo>
                <a:lnTo>
                  <a:pt x="6682" y="10999"/>
                </a:lnTo>
                <a:lnTo>
                  <a:pt x="6673" y="10948"/>
                </a:lnTo>
                <a:lnTo>
                  <a:pt x="6666" y="10897"/>
                </a:lnTo>
                <a:lnTo>
                  <a:pt x="6661" y="10845"/>
                </a:lnTo>
                <a:lnTo>
                  <a:pt x="6659" y="10793"/>
                </a:lnTo>
                <a:lnTo>
                  <a:pt x="6659" y="10739"/>
                </a:lnTo>
                <a:lnTo>
                  <a:pt x="6661" y="10687"/>
                </a:lnTo>
                <a:lnTo>
                  <a:pt x="6666" y="10633"/>
                </a:lnTo>
                <a:lnTo>
                  <a:pt x="6673" y="10580"/>
                </a:lnTo>
                <a:lnTo>
                  <a:pt x="6683" y="10525"/>
                </a:lnTo>
                <a:lnTo>
                  <a:pt x="6695" y="10472"/>
                </a:lnTo>
                <a:lnTo>
                  <a:pt x="6710" y="10418"/>
                </a:lnTo>
                <a:lnTo>
                  <a:pt x="6727" y="10364"/>
                </a:lnTo>
                <a:lnTo>
                  <a:pt x="6748" y="10311"/>
                </a:lnTo>
                <a:lnTo>
                  <a:pt x="6770" y="10260"/>
                </a:lnTo>
                <a:lnTo>
                  <a:pt x="6794" y="10210"/>
                </a:lnTo>
                <a:lnTo>
                  <a:pt x="6820" y="10162"/>
                </a:lnTo>
                <a:lnTo>
                  <a:pt x="6847" y="10116"/>
                </a:lnTo>
                <a:lnTo>
                  <a:pt x="6878" y="10070"/>
                </a:lnTo>
                <a:lnTo>
                  <a:pt x="6909" y="10028"/>
                </a:lnTo>
                <a:lnTo>
                  <a:pt x="6942" y="9986"/>
                </a:lnTo>
                <a:lnTo>
                  <a:pt x="6976" y="9947"/>
                </a:lnTo>
                <a:lnTo>
                  <a:pt x="7013" y="9910"/>
                </a:lnTo>
                <a:lnTo>
                  <a:pt x="7050" y="9874"/>
                </a:lnTo>
                <a:lnTo>
                  <a:pt x="7089" y="9840"/>
                </a:lnTo>
                <a:lnTo>
                  <a:pt x="7129" y="9809"/>
                </a:lnTo>
                <a:lnTo>
                  <a:pt x="7170" y="9779"/>
                </a:lnTo>
                <a:lnTo>
                  <a:pt x="7212" y="9752"/>
                </a:lnTo>
                <a:lnTo>
                  <a:pt x="7256" y="9727"/>
                </a:lnTo>
                <a:lnTo>
                  <a:pt x="7300" y="9704"/>
                </a:lnTo>
                <a:lnTo>
                  <a:pt x="7345" y="9683"/>
                </a:lnTo>
                <a:lnTo>
                  <a:pt x="7391" y="9664"/>
                </a:lnTo>
                <a:lnTo>
                  <a:pt x="7437" y="9649"/>
                </a:lnTo>
                <a:lnTo>
                  <a:pt x="7483" y="9635"/>
                </a:lnTo>
                <a:lnTo>
                  <a:pt x="7532" y="9624"/>
                </a:lnTo>
                <a:lnTo>
                  <a:pt x="7579" y="9615"/>
                </a:lnTo>
                <a:lnTo>
                  <a:pt x="7628" y="9609"/>
                </a:lnTo>
                <a:lnTo>
                  <a:pt x="7676" y="9605"/>
                </a:lnTo>
                <a:lnTo>
                  <a:pt x="7725" y="9604"/>
                </a:lnTo>
                <a:lnTo>
                  <a:pt x="7774" y="9605"/>
                </a:lnTo>
                <a:lnTo>
                  <a:pt x="7822" y="9610"/>
                </a:lnTo>
                <a:lnTo>
                  <a:pt x="7871" y="9616"/>
                </a:lnTo>
                <a:lnTo>
                  <a:pt x="7920" y="9626"/>
                </a:lnTo>
                <a:lnTo>
                  <a:pt x="7968" y="9638"/>
                </a:lnTo>
                <a:lnTo>
                  <a:pt x="8017" y="9654"/>
                </a:lnTo>
                <a:lnTo>
                  <a:pt x="8063" y="9672"/>
                </a:lnTo>
                <a:lnTo>
                  <a:pt x="8109" y="9692"/>
                </a:lnTo>
                <a:lnTo>
                  <a:pt x="8153" y="9716"/>
                </a:lnTo>
                <a:lnTo>
                  <a:pt x="8195" y="9741"/>
                </a:lnTo>
                <a:lnTo>
                  <a:pt x="8235" y="9768"/>
                </a:lnTo>
                <a:lnTo>
                  <a:pt x="8275" y="9798"/>
                </a:lnTo>
                <a:lnTo>
                  <a:pt x="8312" y="9829"/>
                </a:lnTo>
                <a:lnTo>
                  <a:pt x="8347" y="9862"/>
                </a:lnTo>
                <a:lnTo>
                  <a:pt x="8382" y="9898"/>
                </a:lnTo>
                <a:lnTo>
                  <a:pt x="8413" y="9934"/>
                </a:lnTo>
                <a:lnTo>
                  <a:pt x="8443" y="9972"/>
                </a:lnTo>
                <a:lnTo>
                  <a:pt x="8471" y="10013"/>
                </a:lnTo>
                <a:lnTo>
                  <a:pt x="8497" y="10055"/>
                </a:lnTo>
                <a:lnTo>
                  <a:pt x="8522" y="10098"/>
                </a:lnTo>
                <a:lnTo>
                  <a:pt x="8544" y="10142"/>
                </a:lnTo>
                <a:lnTo>
                  <a:pt x="8563" y="10188"/>
                </a:lnTo>
                <a:lnTo>
                  <a:pt x="8581" y="10235"/>
                </a:lnTo>
                <a:lnTo>
                  <a:pt x="8597" y="10283"/>
                </a:lnTo>
                <a:lnTo>
                  <a:pt x="8611" y="10331"/>
                </a:lnTo>
                <a:lnTo>
                  <a:pt x="8622" y="10381"/>
                </a:lnTo>
                <a:lnTo>
                  <a:pt x="8632" y="10431"/>
                </a:lnTo>
                <a:lnTo>
                  <a:pt x="8639" y="10483"/>
                </a:lnTo>
                <a:lnTo>
                  <a:pt x="8644" y="10534"/>
                </a:lnTo>
                <a:lnTo>
                  <a:pt x="8646" y="10587"/>
                </a:lnTo>
                <a:lnTo>
                  <a:pt x="8647" y="10640"/>
                </a:lnTo>
                <a:lnTo>
                  <a:pt x="8644" y="10693"/>
                </a:lnTo>
                <a:lnTo>
                  <a:pt x="8639" y="10746"/>
                </a:lnTo>
                <a:lnTo>
                  <a:pt x="8632" y="10800"/>
                </a:lnTo>
                <a:lnTo>
                  <a:pt x="8621" y="10854"/>
                </a:lnTo>
                <a:lnTo>
                  <a:pt x="8609" y="10908"/>
                </a:lnTo>
                <a:lnTo>
                  <a:pt x="8595" y="10962"/>
                </a:lnTo>
                <a:lnTo>
                  <a:pt x="8577" y="11015"/>
                </a:lnTo>
                <a:close/>
                <a:moveTo>
                  <a:pt x="15700" y="361"/>
                </a:moveTo>
                <a:lnTo>
                  <a:pt x="15587" y="263"/>
                </a:lnTo>
                <a:lnTo>
                  <a:pt x="15406" y="181"/>
                </a:lnTo>
                <a:lnTo>
                  <a:pt x="15161" y="115"/>
                </a:lnTo>
                <a:lnTo>
                  <a:pt x="14857" y="66"/>
                </a:lnTo>
                <a:lnTo>
                  <a:pt x="14498" y="30"/>
                </a:lnTo>
                <a:lnTo>
                  <a:pt x="14089" y="9"/>
                </a:lnTo>
                <a:lnTo>
                  <a:pt x="13634" y="0"/>
                </a:lnTo>
                <a:lnTo>
                  <a:pt x="13138" y="4"/>
                </a:lnTo>
                <a:lnTo>
                  <a:pt x="12606" y="20"/>
                </a:lnTo>
                <a:lnTo>
                  <a:pt x="12042" y="46"/>
                </a:lnTo>
                <a:lnTo>
                  <a:pt x="11450" y="83"/>
                </a:lnTo>
                <a:lnTo>
                  <a:pt x="10836" y="128"/>
                </a:lnTo>
                <a:lnTo>
                  <a:pt x="10203" y="183"/>
                </a:lnTo>
                <a:lnTo>
                  <a:pt x="9556" y="245"/>
                </a:lnTo>
                <a:lnTo>
                  <a:pt x="8900" y="314"/>
                </a:lnTo>
                <a:lnTo>
                  <a:pt x="8239" y="389"/>
                </a:lnTo>
                <a:lnTo>
                  <a:pt x="7579" y="470"/>
                </a:lnTo>
                <a:lnTo>
                  <a:pt x="6922" y="556"/>
                </a:lnTo>
                <a:lnTo>
                  <a:pt x="6275" y="646"/>
                </a:lnTo>
                <a:lnTo>
                  <a:pt x="5641" y="738"/>
                </a:lnTo>
                <a:lnTo>
                  <a:pt x="5025" y="834"/>
                </a:lnTo>
                <a:lnTo>
                  <a:pt x="4432" y="930"/>
                </a:lnTo>
                <a:lnTo>
                  <a:pt x="3866" y="1028"/>
                </a:lnTo>
                <a:lnTo>
                  <a:pt x="3331" y="1126"/>
                </a:lnTo>
                <a:lnTo>
                  <a:pt x="2833" y="1224"/>
                </a:lnTo>
                <a:lnTo>
                  <a:pt x="2377" y="1320"/>
                </a:lnTo>
                <a:lnTo>
                  <a:pt x="1965" y="1413"/>
                </a:lnTo>
                <a:lnTo>
                  <a:pt x="1603" y="1504"/>
                </a:lnTo>
                <a:lnTo>
                  <a:pt x="1295" y="1591"/>
                </a:lnTo>
                <a:lnTo>
                  <a:pt x="1046" y="1674"/>
                </a:lnTo>
                <a:lnTo>
                  <a:pt x="862" y="1752"/>
                </a:lnTo>
                <a:lnTo>
                  <a:pt x="745" y="1824"/>
                </a:lnTo>
                <a:lnTo>
                  <a:pt x="666" y="1916"/>
                </a:lnTo>
                <a:lnTo>
                  <a:pt x="591" y="2055"/>
                </a:lnTo>
                <a:lnTo>
                  <a:pt x="521" y="2237"/>
                </a:lnTo>
                <a:lnTo>
                  <a:pt x="455" y="2458"/>
                </a:lnTo>
                <a:lnTo>
                  <a:pt x="393" y="2717"/>
                </a:lnTo>
                <a:lnTo>
                  <a:pt x="336" y="3009"/>
                </a:lnTo>
                <a:lnTo>
                  <a:pt x="282" y="3332"/>
                </a:lnTo>
                <a:lnTo>
                  <a:pt x="234" y="3682"/>
                </a:lnTo>
                <a:lnTo>
                  <a:pt x="191" y="4056"/>
                </a:lnTo>
                <a:lnTo>
                  <a:pt x="151" y="4451"/>
                </a:lnTo>
                <a:lnTo>
                  <a:pt x="116" y="4864"/>
                </a:lnTo>
                <a:lnTo>
                  <a:pt x="86" y="5293"/>
                </a:lnTo>
                <a:lnTo>
                  <a:pt x="59" y="5732"/>
                </a:lnTo>
                <a:lnTo>
                  <a:pt x="38" y="6181"/>
                </a:lnTo>
                <a:lnTo>
                  <a:pt x="22" y="6635"/>
                </a:lnTo>
                <a:lnTo>
                  <a:pt x="10" y="7091"/>
                </a:lnTo>
                <a:lnTo>
                  <a:pt x="3" y="7546"/>
                </a:lnTo>
                <a:lnTo>
                  <a:pt x="0" y="7998"/>
                </a:lnTo>
                <a:lnTo>
                  <a:pt x="2" y="8442"/>
                </a:lnTo>
                <a:lnTo>
                  <a:pt x="9" y="8877"/>
                </a:lnTo>
                <a:lnTo>
                  <a:pt x="21" y="9297"/>
                </a:lnTo>
                <a:lnTo>
                  <a:pt x="37" y="9702"/>
                </a:lnTo>
                <a:lnTo>
                  <a:pt x="58" y="10087"/>
                </a:lnTo>
                <a:lnTo>
                  <a:pt x="85" y="10449"/>
                </a:lnTo>
                <a:lnTo>
                  <a:pt x="116" y="10786"/>
                </a:lnTo>
                <a:lnTo>
                  <a:pt x="151" y="11093"/>
                </a:lnTo>
                <a:lnTo>
                  <a:pt x="193" y="11368"/>
                </a:lnTo>
                <a:lnTo>
                  <a:pt x="238" y="11608"/>
                </a:lnTo>
                <a:lnTo>
                  <a:pt x="289" y="11809"/>
                </a:lnTo>
                <a:lnTo>
                  <a:pt x="345" y="11970"/>
                </a:lnTo>
                <a:lnTo>
                  <a:pt x="405" y="12085"/>
                </a:lnTo>
                <a:lnTo>
                  <a:pt x="472" y="12153"/>
                </a:lnTo>
                <a:lnTo>
                  <a:pt x="500" y="12168"/>
                </a:lnTo>
                <a:lnTo>
                  <a:pt x="537" y="12182"/>
                </a:lnTo>
                <a:lnTo>
                  <a:pt x="584" y="12196"/>
                </a:lnTo>
                <a:lnTo>
                  <a:pt x="638" y="12210"/>
                </a:lnTo>
                <a:lnTo>
                  <a:pt x="701" y="12223"/>
                </a:lnTo>
                <a:lnTo>
                  <a:pt x="771" y="12235"/>
                </a:lnTo>
                <a:lnTo>
                  <a:pt x="850" y="12247"/>
                </a:lnTo>
                <a:lnTo>
                  <a:pt x="935" y="12258"/>
                </a:lnTo>
                <a:lnTo>
                  <a:pt x="1029" y="12269"/>
                </a:lnTo>
                <a:lnTo>
                  <a:pt x="1130" y="12279"/>
                </a:lnTo>
                <a:lnTo>
                  <a:pt x="1238" y="12289"/>
                </a:lnTo>
                <a:lnTo>
                  <a:pt x="1352" y="12298"/>
                </a:lnTo>
                <a:lnTo>
                  <a:pt x="1474" y="12308"/>
                </a:lnTo>
                <a:lnTo>
                  <a:pt x="1601" y="12317"/>
                </a:lnTo>
                <a:lnTo>
                  <a:pt x="1735" y="12324"/>
                </a:lnTo>
                <a:lnTo>
                  <a:pt x="1875" y="12332"/>
                </a:lnTo>
                <a:lnTo>
                  <a:pt x="2021" y="12339"/>
                </a:lnTo>
                <a:lnTo>
                  <a:pt x="2172" y="12345"/>
                </a:lnTo>
                <a:lnTo>
                  <a:pt x="2328" y="12351"/>
                </a:lnTo>
                <a:lnTo>
                  <a:pt x="2491" y="12357"/>
                </a:lnTo>
                <a:lnTo>
                  <a:pt x="2658" y="12361"/>
                </a:lnTo>
                <a:lnTo>
                  <a:pt x="2830" y="12366"/>
                </a:lnTo>
                <a:lnTo>
                  <a:pt x="3007" y="12370"/>
                </a:lnTo>
                <a:lnTo>
                  <a:pt x="3188" y="12373"/>
                </a:lnTo>
                <a:lnTo>
                  <a:pt x="3374" y="12377"/>
                </a:lnTo>
                <a:lnTo>
                  <a:pt x="3562" y="12379"/>
                </a:lnTo>
                <a:lnTo>
                  <a:pt x="3756" y="12381"/>
                </a:lnTo>
                <a:lnTo>
                  <a:pt x="3953" y="12383"/>
                </a:lnTo>
                <a:lnTo>
                  <a:pt x="4358" y="12385"/>
                </a:lnTo>
                <a:lnTo>
                  <a:pt x="4774" y="12385"/>
                </a:lnTo>
                <a:lnTo>
                  <a:pt x="4759" y="12437"/>
                </a:lnTo>
                <a:lnTo>
                  <a:pt x="4743" y="12489"/>
                </a:lnTo>
                <a:lnTo>
                  <a:pt x="4724" y="12544"/>
                </a:lnTo>
                <a:lnTo>
                  <a:pt x="4706" y="12598"/>
                </a:lnTo>
                <a:lnTo>
                  <a:pt x="4686" y="12653"/>
                </a:lnTo>
                <a:lnTo>
                  <a:pt x="4665" y="12708"/>
                </a:lnTo>
                <a:lnTo>
                  <a:pt x="4642" y="12763"/>
                </a:lnTo>
                <a:lnTo>
                  <a:pt x="4618" y="12819"/>
                </a:lnTo>
                <a:lnTo>
                  <a:pt x="4592" y="12874"/>
                </a:lnTo>
                <a:lnTo>
                  <a:pt x="4565" y="12930"/>
                </a:lnTo>
                <a:lnTo>
                  <a:pt x="4537" y="12986"/>
                </a:lnTo>
                <a:lnTo>
                  <a:pt x="4507" y="13040"/>
                </a:lnTo>
                <a:lnTo>
                  <a:pt x="4475" y="13094"/>
                </a:lnTo>
                <a:lnTo>
                  <a:pt x="4441" y="13146"/>
                </a:lnTo>
                <a:lnTo>
                  <a:pt x="4424" y="13173"/>
                </a:lnTo>
                <a:lnTo>
                  <a:pt x="4406" y="13199"/>
                </a:lnTo>
                <a:lnTo>
                  <a:pt x="4388" y="13225"/>
                </a:lnTo>
                <a:lnTo>
                  <a:pt x="4370" y="13250"/>
                </a:lnTo>
                <a:lnTo>
                  <a:pt x="4331" y="13299"/>
                </a:lnTo>
                <a:lnTo>
                  <a:pt x="4291" y="13346"/>
                </a:lnTo>
                <a:lnTo>
                  <a:pt x="4249" y="13393"/>
                </a:lnTo>
                <a:lnTo>
                  <a:pt x="4204" y="13437"/>
                </a:lnTo>
                <a:lnTo>
                  <a:pt x="4159" y="13480"/>
                </a:lnTo>
                <a:lnTo>
                  <a:pt x="4113" y="13521"/>
                </a:lnTo>
                <a:lnTo>
                  <a:pt x="4065" y="13562"/>
                </a:lnTo>
                <a:lnTo>
                  <a:pt x="4018" y="13600"/>
                </a:lnTo>
                <a:lnTo>
                  <a:pt x="3968" y="13637"/>
                </a:lnTo>
                <a:lnTo>
                  <a:pt x="3920" y="13674"/>
                </a:lnTo>
                <a:lnTo>
                  <a:pt x="3871" y="13708"/>
                </a:lnTo>
                <a:lnTo>
                  <a:pt x="3821" y="13741"/>
                </a:lnTo>
                <a:lnTo>
                  <a:pt x="3772" y="13774"/>
                </a:lnTo>
                <a:lnTo>
                  <a:pt x="3724" y="13804"/>
                </a:lnTo>
                <a:lnTo>
                  <a:pt x="3675" y="13834"/>
                </a:lnTo>
                <a:lnTo>
                  <a:pt x="3629" y="13862"/>
                </a:lnTo>
                <a:lnTo>
                  <a:pt x="3538" y="13915"/>
                </a:lnTo>
                <a:lnTo>
                  <a:pt x="3452" y="13963"/>
                </a:lnTo>
                <a:lnTo>
                  <a:pt x="3376" y="14007"/>
                </a:lnTo>
                <a:lnTo>
                  <a:pt x="3307" y="14047"/>
                </a:lnTo>
                <a:lnTo>
                  <a:pt x="3278" y="14065"/>
                </a:lnTo>
                <a:lnTo>
                  <a:pt x="3251" y="14082"/>
                </a:lnTo>
                <a:lnTo>
                  <a:pt x="3227" y="14098"/>
                </a:lnTo>
                <a:lnTo>
                  <a:pt x="3206" y="14113"/>
                </a:lnTo>
                <a:lnTo>
                  <a:pt x="3189" y="14127"/>
                </a:lnTo>
                <a:lnTo>
                  <a:pt x="3176" y="14141"/>
                </a:lnTo>
                <a:lnTo>
                  <a:pt x="3166" y="14153"/>
                </a:lnTo>
                <a:lnTo>
                  <a:pt x="3161" y="14164"/>
                </a:lnTo>
                <a:lnTo>
                  <a:pt x="3155" y="14189"/>
                </a:lnTo>
                <a:lnTo>
                  <a:pt x="3150" y="14216"/>
                </a:lnTo>
                <a:lnTo>
                  <a:pt x="3146" y="14246"/>
                </a:lnTo>
                <a:lnTo>
                  <a:pt x="3143" y="14277"/>
                </a:lnTo>
                <a:lnTo>
                  <a:pt x="3141" y="14310"/>
                </a:lnTo>
                <a:lnTo>
                  <a:pt x="3140" y="14345"/>
                </a:lnTo>
                <a:lnTo>
                  <a:pt x="3140" y="14381"/>
                </a:lnTo>
                <a:lnTo>
                  <a:pt x="3141" y="14418"/>
                </a:lnTo>
                <a:lnTo>
                  <a:pt x="3142" y="14457"/>
                </a:lnTo>
                <a:lnTo>
                  <a:pt x="3145" y="14496"/>
                </a:lnTo>
                <a:lnTo>
                  <a:pt x="3148" y="14537"/>
                </a:lnTo>
                <a:lnTo>
                  <a:pt x="3152" y="14577"/>
                </a:lnTo>
                <a:lnTo>
                  <a:pt x="3157" y="14618"/>
                </a:lnTo>
                <a:lnTo>
                  <a:pt x="3163" y="14659"/>
                </a:lnTo>
                <a:lnTo>
                  <a:pt x="3169" y="14700"/>
                </a:lnTo>
                <a:lnTo>
                  <a:pt x="3177" y="14742"/>
                </a:lnTo>
                <a:lnTo>
                  <a:pt x="3185" y="14781"/>
                </a:lnTo>
                <a:lnTo>
                  <a:pt x="3194" y="14822"/>
                </a:lnTo>
                <a:lnTo>
                  <a:pt x="3203" y="14861"/>
                </a:lnTo>
                <a:lnTo>
                  <a:pt x="3214" y="14899"/>
                </a:lnTo>
                <a:lnTo>
                  <a:pt x="3225" y="14936"/>
                </a:lnTo>
                <a:lnTo>
                  <a:pt x="3237" y="14971"/>
                </a:lnTo>
                <a:lnTo>
                  <a:pt x="3249" y="15006"/>
                </a:lnTo>
                <a:lnTo>
                  <a:pt x="3262" y="15038"/>
                </a:lnTo>
                <a:lnTo>
                  <a:pt x="3276" y="15069"/>
                </a:lnTo>
                <a:lnTo>
                  <a:pt x="3290" y="15097"/>
                </a:lnTo>
                <a:lnTo>
                  <a:pt x="3305" y="15124"/>
                </a:lnTo>
                <a:lnTo>
                  <a:pt x="3321" y="15148"/>
                </a:lnTo>
                <a:lnTo>
                  <a:pt x="3337" y="15169"/>
                </a:lnTo>
                <a:lnTo>
                  <a:pt x="3354" y="15187"/>
                </a:lnTo>
                <a:lnTo>
                  <a:pt x="3371" y="15204"/>
                </a:lnTo>
                <a:lnTo>
                  <a:pt x="3389" y="15216"/>
                </a:lnTo>
                <a:lnTo>
                  <a:pt x="3428" y="15225"/>
                </a:lnTo>
                <a:lnTo>
                  <a:pt x="3508" y="15233"/>
                </a:lnTo>
                <a:lnTo>
                  <a:pt x="3626" y="15239"/>
                </a:lnTo>
                <a:lnTo>
                  <a:pt x="3778" y="15243"/>
                </a:lnTo>
                <a:lnTo>
                  <a:pt x="3962" y="15245"/>
                </a:lnTo>
                <a:lnTo>
                  <a:pt x="4177" y="15246"/>
                </a:lnTo>
                <a:lnTo>
                  <a:pt x="4418" y="15245"/>
                </a:lnTo>
                <a:lnTo>
                  <a:pt x="4683" y="15243"/>
                </a:lnTo>
                <a:lnTo>
                  <a:pt x="4970" y="15239"/>
                </a:lnTo>
                <a:lnTo>
                  <a:pt x="5276" y="15233"/>
                </a:lnTo>
                <a:lnTo>
                  <a:pt x="5598" y="15227"/>
                </a:lnTo>
                <a:lnTo>
                  <a:pt x="5933" y="15219"/>
                </a:lnTo>
                <a:lnTo>
                  <a:pt x="6280" y="15210"/>
                </a:lnTo>
                <a:lnTo>
                  <a:pt x="6634" y="15200"/>
                </a:lnTo>
                <a:lnTo>
                  <a:pt x="6994" y="15187"/>
                </a:lnTo>
                <a:lnTo>
                  <a:pt x="7356" y="15175"/>
                </a:lnTo>
                <a:lnTo>
                  <a:pt x="7718" y="15162"/>
                </a:lnTo>
                <a:lnTo>
                  <a:pt x="8078" y="15148"/>
                </a:lnTo>
                <a:lnTo>
                  <a:pt x="8432" y="15133"/>
                </a:lnTo>
                <a:lnTo>
                  <a:pt x="8779" y="15117"/>
                </a:lnTo>
                <a:lnTo>
                  <a:pt x="9113" y="15100"/>
                </a:lnTo>
                <a:lnTo>
                  <a:pt x="9436" y="15083"/>
                </a:lnTo>
                <a:lnTo>
                  <a:pt x="9741" y="15066"/>
                </a:lnTo>
                <a:lnTo>
                  <a:pt x="10029" y="15048"/>
                </a:lnTo>
                <a:lnTo>
                  <a:pt x="10294" y="15030"/>
                </a:lnTo>
                <a:lnTo>
                  <a:pt x="10536" y="15011"/>
                </a:lnTo>
                <a:lnTo>
                  <a:pt x="10749" y="14992"/>
                </a:lnTo>
                <a:lnTo>
                  <a:pt x="10934" y="14973"/>
                </a:lnTo>
                <a:lnTo>
                  <a:pt x="11086" y="14953"/>
                </a:lnTo>
                <a:lnTo>
                  <a:pt x="11204" y="14934"/>
                </a:lnTo>
                <a:lnTo>
                  <a:pt x="11284" y="14915"/>
                </a:lnTo>
                <a:lnTo>
                  <a:pt x="11323" y="14895"/>
                </a:lnTo>
                <a:lnTo>
                  <a:pt x="11341" y="14874"/>
                </a:lnTo>
                <a:lnTo>
                  <a:pt x="11358" y="14851"/>
                </a:lnTo>
                <a:lnTo>
                  <a:pt x="11376" y="14825"/>
                </a:lnTo>
                <a:lnTo>
                  <a:pt x="11394" y="14796"/>
                </a:lnTo>
                <a:lnTo>
                  <a:pt x="11412" y="14766"/>
                </a:lnTo>
                <a:lnTo>
                  <a:pt x="11429" y="14734"/>
                </a:lnTo>
                <a:lnTo>
                  <a:pt x="11445" y="14699"/>
                </a:lnTo>
                <a:lnTo>
                  <a:pt x="11462" y="14663"/>
                </a:lnTo>
                <a:lnTo>
                  <a:pt x="11477" y="14627"/>
                </a:lnTo>
                <a:lnTo>
                  <a:pt x="11492" y="14588"/>
                </a:lnTo>
                <a:lnTo>
                  <a:pt x="11506" y="14549"/>
                </a:lnTo>
                <a:lnTo>
                  <a:pt x="11519" y="14508"/>
                </a:lnTo>
                <a:lnTo>
                  <a:pt x="11532" y="14468"/>
                </a:lnTo>
                <a:lnTo>
                  <a:pt x="11544" y="14427"/>
                </a:lnTo>
                <a:lnTo>
                  <a:pt x="11554" y="14385"/>
                </a:lnTo>
                <a:lnTo>
                  <a:pt x="11563" y="14344"/>
                </a:lnTo>
                <a:lnTo>
                  <a:pt x="11572" y="14303"/>
                </a:lnTo>
                <a:lnTo>
                  <a:pt x="11579" y="14262"/>
                </a:lnTo>
                <a:lnTo>
                  <a:pt x="11584" y="14222"/>
                </a:lnTo>
                <a:lnTo>
                  <a:pt x="11589" y="14183"/>
                </a:lnTo>
                <a:lnTo>
                  <a:pt x="11591" y="14145"/>
                </a:lnTo>
                <a:lnTo>
                  <a:pt x="11593" y="14107"/>
                </a:lnTo>
                <a:lnTo>
                  <a:pt x="11592" y="14072"/>
                </a:lnTo>
                <a:lnTo>
                  <a:pt x="11590" y="14037"/>
                </a:lnTo>
                <a:lnTo>
                  <a:pt x="11587" y="14005"/>
                </a:lnTo>
                <a:lnTo>
                  <a:pt x="11581" y="13975"/>
                </a:lnTo>
                <a:lnTo>
                  <a:pt x="11574" y="13947"/>
                </a:lnTo>
                <a:lnTo>
                  <a:pt x="11564" y="13920"/>
                </a:lnTo>
                <a:lnTo>
                  <a:pt x="11553" y="13897"/>
                </a:lnTo>
                <a:lnTo>
                  <a:pt x="11540" y="13877"/>
                </a:lnTo>
                <a:lnTo>
                  <a:pt x="11523" y="13859"/>
                </a:lnTo>
                <a:lnTo>
                  <a:pt x="11505" y="13844"/>
                </a:lnTo>
                <a:lnTo>
                  <a:pt x="11472" y="13824"/>
                </a:lnTo>
                <a:lnTo>
                  <a:pt x="11434" y="13806"/>
                </a:lnTo>
                <a:lnTo>
                  <a:pt x="11389" y="13787"/>
                </a:lnTo>
                <a:lnTo>
                  <a:pt x="11341" y="13769"/>
                </a:lnTo>
                <a:lnTo>
                  <a:pt x="11288" y="13752"/>
                </a:lnTo>
                <a:lnTo>
                  <a:pt x="11230" y="13732"/>
                </a:lnTo>
                <a:lnTo>
                  <a:pt x="11170" y="13714"/>
                </a:lnTo>
                <a:lnTo>
                  <a:pt x="11105" y="13694"/>
                </a:lnTo>
                <a:lnTo>
                  <a:pt x="11038" y="13673"/>
                </a:lnTo>
                <a:lnTo>
                  <a:pt x="10967" y="13651"/>
                </a:lnTo>
                <a:lnTo>
                  <a:pt x="10894" y="13627"/>
                </a:lnTo>
                <a:lnTo>
                  <a:pt x="10819" y="13601"/>
                </a:lnTo>
                <a:lnTo>
                  <a:pt x="10742" y="13574"/>
                </a:lnTo>
                <a:lnTo>
                  <a:pt x="10665" y="13543"/>
                </a:lnTo>
                <a:lnTo>
                  <a:pt x="10586" y="13510"/>
                </a:lnTo>
                <a:lnTo>
                  <a:pt x="10506" y="13475"/>
                </a:lnTo>
                <a:lnTo>
                  <a:pt x="10427" y="13435"/>
                </a:lnTo>
                <a:lnTo>
                  <a:pt x="10346" y="13392"/>
                </a:lnTo>
                <a:lnTo>
                  <a:pt x="10266" y="13345"/>
                </a:lnTo>
                <a:lnTo>
                  <a:pt x="10188" y="13295"/>
                </a:lnTo>
                <a:lnTo>
                  <a:pt x="10110" y="13240"/>
                </a:lnTo>
                <a:lnTo>
                  <a:pt x="10034" y="13181"/>
                </a:lnTo>
                <a:lnTo>
                  <a:pt x="9959" y="13116"/>
                </a:lnTo>
                <a:lnTo>
                  <a:pt x="9887" y="13046"/>
                </a:lnTo>
                <a:lnTo>
                  <a:pt x="9817" y="12971"/>
                </a:lnTo>
                <a:lnTo>
                  <a:pt x="9750" y="12891"/>
                </a:lnTo>
                <a:lnTo>
                  <a:pt x="9686" y="12805"/>
                </a:lnTo>
                <a:lnTo>
                  <a:pt x="9625" y="12712"/>
                </a:lnTo>
                <a:lnTo>
                  <a:pt x="9569" y="12613"/>
                </a:lnTo>
                <a:lnTo>
                  <a:pt x="9517" y="12507"/>
                </a:lnTo>
                <a:lnTo>
                  <a:pt x="9469" y="12393"/>
                </a:lnTo>
                <a:lnTo>
                  <a:pt x="9426" y="12273"/>
                </a:lnTo>
                <a:lnTo>
                  <a:pt x="9691" y="12260"/>
                </a:lnTo>
                <a:lnTo>
                  <a:pt x="9954" y="12247"/>
                </a:lnTo>
                <a:lnTo>
                  <a:pt x="10214" y="12234"/>
                </a:lnTo>
                <a:lnTo>
                  <a:pt x="10471" y="12219"/>
                </a:lnTo>
                <a:lnTo>
                  <a:pt x="10725" y="12203"/>
                </a:lnTo>
                <a:lnTo>
                  <a:pt x="10976" y="12188"/>
                </a:lnTo>
                <a:lnTo>
                  <a:pt x="11222" y="12172"/>
                </a:lnTo>
                <a:lnTo>
                  <a:pt x="11465" y="12155"/>
                </a:lnTo>
                <a:lnTo>
                  <a:pt x="11702" y="12138"/>
                </a:lnTo>
                <a:lnTo>
                  <a:pt x="11935" y="12119"/>
                </a:lnTo>
                <a:lnTo>
                  <a:pt x="12163" y="12100"/>
                </a:lnTo>
                <a:lnTo>
                  <a:pt x="12384" y="12080"/>
                </a:lnTo>
                <a:lnTo>
                  <a:pt x="12601" y="12061"/>
                </a:lnTo>
                <a:lnTo>
                  <a:pt x="12811" y="12040"/>
                </a:lnTo>
                <a:lnTo>
                  <a:pt x="13014" y="12019"/>
                </a:lnTo>
                <a:lnTo>
                  <a:pt x="13211" y="11996"/>
                </a:lnTo>
                <a:lnTo>
                  <a:pt x="13400" y="11974"/>
                </a:lnTo>
                <a:lnTo>
                  <a:pt x="13582" y="11951"/>
                </a:lnTo>
                <a:lnTo>
                  <a:pt x="13755" y="11927"/>
                </a:lnTo>
                <a:lnTo>
                  <a:pt x="13921" y="11902"/>
                </a:lnTo>
                <a:lnTo>
                  <a:pt x="14079" y="11877"/>
                </a:lnTo>
                <a:lnTo>
                  <a:pt x="14227" y="11851"/>
                </a:lnTo>
                <a:lnTo>
                  <a:pt x="14366" y="11825"/>
                </a:lnTo>
                <a:lnTo>
                  <a:pt x="14496" y="11797"/>
                </a:lnTo>
                <a:lnTo>
                  <a:pt x="14616" y="11770"/>
                </a:lnTo>
                <a:lnTo>
                  <a:pt x="14725" y="11742"/>
                </a:lnTo>
                <a:lnTo>
                  <a:pt x="14825" y="11712"/>
                </a:lnTo>
                <a:lnTo>
                  <a:pt x="14913" y="11683"/>
                </a:lnTo>
                <a:lnTo>
                  <a:pt x="14990" y="11653"/>
                </a:lnTo>
                <a:lnTo>
                  <a:pt x="15056" y="11622"/>
                </a:lnTo>
                <a:lnTo>
                  <a:pt x="15110" y="11591"/>
                </a:lnTo>
                <a:lnTo>
                  <a:pt x="15152" y="11559"/>
                </a:lnTo>
                <a:lnTo>
                  <a:pt x="15236" y="11458"/>
                </a:lnTo>
                <a:lnTo>
                  <a:pt x="15318" y="11310"/>
                </a:lnTo>
                <a:lnTo>
                  <a:pt x="15396" y="11119"/>
                </a:lnTo>
                <a:lnTo>
                  <a:pt x="15472" y="10888"/>
                </a:lnTo>
                <a:lnTo>
                  <a:pt x="15543" y="10620"/>
                </a:lnTo>
                <a:lnTo>
                  <a:pt x="15612" y="10318"/>
                </a:lnTo>
                <a:lnTo>
                  <a:pt x="15676" y="9984"/>
                </a:lnTo>
                <a:lnTo>
                  <a:pt x="15738" y="9623"/>
                </a:lnTo>
                <a:lnTo>
                  <a:pt x="15795" y="9236"/>
                </a:lnTo>
                <a:lnTo>
                  <a:pt x="15849" y="8827"/>
                </a:lnTo>
                <a:lnTo>
                  <a:pt x="15898" y="8399"/>
                </a:lnTo>
                <a:lnTo>
                  <a:pt x="15943" y="7955"/>
                </a:lnTo>
                <a:lnTo>
                  <a:pt x="15983" y="7499"/>
                </a:lnTo>
                <a:lnTo>
                  <a:pt x="16019" y="7032"/>
                </a:lnTo>
                <a:lnTo>
                  <a:pt x="16049" y="6558"/>
                </a:lnTo>
                <a:lnTo>
                  <a:pt x="16076" y="6080"/>
                </a:lnTo>
                <a:lnTo>
                  <a:pt x="16097" y="5601"/>
                </a:lnTo>
                <a:lnTo>
                  <a:pt x="16113" y="5124"/>
                </a:lnTo>
                <a:lnTo>
                  <a:pt x="16123" y="4652"/>
                </a:lnTo>
                <a:lnTo>
                  <a:pt x="16128" y="4189"/>
                </a:lnTo>
                <a:lnTo>
                  <a:pt x="16127" y="3737"/>
                </a:lnTo>
                <a:lnTo>
                  <a:pt x="16120" y="3298"/>
                </a:lnTo>
                <a:lnTo>
                  <a:pt x="16108" y="2878"/>
                </a:lnTo>
                <a:lnTo>
                  <a:pt x="16089" y="2477"/>
                </a:lnTo>
                <a:lnTo>
                  <a:pt x="16063" y="2100"/>
                </a:lnTo>
                <a:lnTo>
                  <a:pt x="16032" y="1748"/>
                </a:lnTo>
                <a:lnTo>
                  <a:pt x="15994" y="1426"/>
                </a:lnTo>
                <a:lnTo>
                  <a:pt x="15950" y="1137"/>
                </a:lnTo>
                <a:lnTo>
                  <a:pt x="15897" y="882"/>
                </a:lnTo>
                <a:lnTo>
                  <a:pt x="15839" y="666"/>
                </a:lnTo>
                <a:lnTo>
                  <a:pt x="15773" y="491"/>
                </a:lnTo>
                <a:lnTo>
                  <a:pt x="15700" y="36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9050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61"/>
          <p:cNvSpPr>
            <a:spLocks noEditPoints="1"/>
          </p:cNvSpPr>
          <p:nvPr/>
        </p:nvSpPr>
        <p:spPr bwMode="auto">
          <a:xfrm rot="1771258">
            <a:off x="9714516" y="2993838"/>
            <a:ext cx="741164" cy="915325"/>
          </a:xfrm>
          <a:custGeom>
            <a:avLst/>
            <a:gdLst>
              <a:gd name="T0" fmla="*/ 7458 w 13481"/>
              <a:gd name="T1" fmla="*/ 5717 h 16128"/>
              <a:gd name="T2" fmla="*/ 6677 w 13481"/>
              <a:gd name="T3" fmla="*/ 6089 h 16128"/>
              <a:gd name="T4" fmla="*/ 5884 w 13481"/>
              <a:gd name="T5" fmla="*/ 5855 h 16128"/>
              <a:gd name="T6" fmla="*/ 5440 w 13481"/>
              <a:gd name="T7" fmla="*/ 5123 h 16128"/>
              <a:gd name="T8" fmla="*/ 5489 w 13481"/>
              <a:gd name="T9" fmla="*/ 4152 h 16128"/>
              <a:gd name="T10" fmla="*/ 6025 w 13481"/>
              <a:gd name="T11" fmla="*/ 3337 h 16128"/>
              <a:gd name="T12" fmla="*/ 6818 w 13481"/>
              <a:gd name="T13" fmla="*/ 3007 h 16128"/>
              <a:gd name="T14" fmla="*/ 7596 w 13481"/>
              <a:gd name="T15" fmla="*/ 3287 h 16128"/>
              <a:gd name="T16" fmla="*/ 8005 w 13481"/>
              <a:gd name="T17" fmla="*/ 4049 h 16128"/>
              <a:gd name="T18" fmla="*/ 7814 w 13481"/>
              <a:gd name="T19" fmla="*/ 9534 h 16128"/>
              <a:gd name="T20" fmla="*/ 7184 w 13481"/>
              <a:gd name="T21" fmla="*/ 10502 h 16128"/>
              <a:gd name="T22" fmla="*/ 6263 w 13481"/>
              <a:gd name="T23" fmla="*/ 10903 h 16128"/>
              <a:gd name="T24" fmla="*/ 5365 w 13481"/>
              <a:gd name="T25" fmla="*/ 10579 h 16128"/>
              <a:gd name="T26" fmla="*/ 4900 w 13481"/>
              <a:gd name="T27" fmla="*/ 9682 h 16128"/>
              <a:gd name="T28" fmla="*/ 5016 w 13481"/>
              <a:gd name="T29" fmla="*/ 8521 h 16128"/>
              <a:gd name="T30" fmla="*/ 5678 w 13481"/>
              <a:gd name="T31" fmla="*/ 7586 h 16128"/>
              <a:gd name="T32" fmla="*/ 6611 w 13481"/>
              <a:gd name="T33" fmla="*/ 7236 h 16128"/>
              <a:gd name="T34" fmla="*/ 7487 w 13481"/>
              <a:gd name="T35" fmla="*/ 7614 h 16128"/>
              <a:gd name="T36" fmla="*/ 7912 w 13481"/>
              <a:gd name="T37" fmla="*/ 8545 h 16128"/>
              <a:gd name="T38" fmla="*/ 7133 w 13481"/>
              <a:gd name="T39" fmla="*/ 13577 h 16128"/>
              <a:gd name="T40" fmla="*/ 6660 w 13481"/>
              <a:gd name="T41" fmla="*/ 14210 h 16128"/>
              <a:gd name="T42" fmla="*/ 5977 w 13481"/>
              <a:gd name="T43" fmla="*/ 14435 h 16128"/>
              <a:gd name="T44" fmla="*/ 5319 w 13481"/>
              <a:gd name="T45" fmla="*/ 14156 h 16128"/>
              <a:gd name="T46" fmla="*/ 4987 w 13481"/>
              <a:gd name="T47" fmla="*/ 13508 h 16128"/>
              <a:gd name="T48" fmla="*/ 5087 w 13481"/>
              <a:gd name="T49" fmla="*/ 12707 h 16128"/>
              <a:gd name="T50" fmla="*/ 5583 w 13481"/>
              <a:gd name="T51" fmla="*/ 12101 h 16128"/>
              <a:gd name="T52" fmla="*/ 6275 w 13481"/>
              <a:gd name="T53" fmla="*/ 11913 h 16128"/>
              <a:gd name="T54" fmla="*/ 6915 w 13481"/>
              <a:gd name="T55" fmla="*/ 12227 h 16128"/>
              <a:gd name="T56" fmla="*/ 7217 w 13481"/>
              <a:gd name="T57" fmla="*/ 12895 h 16128"/>
              <a:gd name="T58" fmla="*/ 10677 w 13481"/>
              <a:gd name="T59" fmla="*/ 8424 h 16128"/>
              <a:gd name="T60" fmla="*/ 10759 w 13481"/>
              <a:gd name="T61" fmla="*/ 7474 h 16128"/>
              <a:gd name="T62" fmla="*/ 10075 w 13481"/>
              <a:gd name="T63" fmla="*/ 3513 h 16128"/>
              <a:gd name="T64" fmla="*/ 8247 w 13481"/>
              <a:gd name="T65" fmla="*/ 513 h 16128"/>
              <a:gd name="T66" fmla="*/ 5844 w 13481"/>
              <a:gd name="T67" fmla="*/ 408 h 16128"/>
              <a:gd name="T68" fmla="*/ 3622 w 13481"/>
              <a:gd name="T69" fmla="*/ 3372 h 16128"/>
              <a:gd name="T70" fmla="*/ 2677 w 13481"/>
              <a:gd name="T71" fmla="*/ 7524 h 16128"/>
              <a:gd name="T72" fmla="*/ 2724 w 13481"/>
              <a:gd name="T73" fmla="*/ 8852 h 16128"/>
              <a:gd name="T74" fmla="*/ 253 w 13481"/>
              <a:gd name="T75" fmla="*/ 11570 h 16128"/>
              <a:gd name="T76" fmla="*/ 312 w 13481"/>
              <a:gd name="T77" fmla="*/ 14903 h 16128"/>
              <a:gd name="T78" fmla="*/ 931 w 13481"/>
              <a:gd name="T79" fmla="*/ 15942 h 16128"/>
              <a:gd name="T80" fmla="*/ 1802 w 13481"/>
              <a:gd name="T81" fmla="*/ 15953 h 16128"/>
              <a:gd name="T82" fmla="*/ 2524 w 13481"/>
              <a:gd name="T83" fmla="*/ 15825 h 16128"/>
              <a:gd name="T84" fmla="*/ 2313 w 13481"/>
              <a:gd name="T85" fmla="*/ 14796 h 16128"/>
              <a:gd name="T86" fmla="*/ 2531 w 13481"/>
              <a:gd name="T87" fmla="*/ 12936 h 16128"/>
              <a:gd name="T88" fmla="*/ 3679 w 13481"/>
              <a:gd name="T89" fmla="*/ 13497 h 16128"/>
              <a:gd name="T90" fmla="*/ 4480 w 13481"/>
              <a:gd name="T91" fmla="*/ 15281 h 16128"/>
              <a:gd name="T92" fmla="*/ 4986 w 13481"/>
              <a:gd name="T93" fmla="*/ 15958 h 16128"/>
              <a:gd name="T94" fmla="*/ 5816 w 13481"/>
              <a:gd name="T95" fmla="*/ 16088 h 16128"/>
              <a:gd name="T96" fmla="*/ 6801 w 13481"/>
              <a:gd name="T97" fmla="*/ 15971 h 16128"/>
              <a:gd name="T98" fmla="*/ 7380 w 13481"/>
              <a:gd name="T99" fmla="*/ 15472 h 16128"/>
              <a:gd name="T100" fmla="*/ 8410 w 13481"/>
              <a:gd name="T101" fmla="*/ 13964 h 16128"/>
              <a:gd name="T102" fmla="*/ 9604 w 13481"/>
              <a:gd name="T103" fmla="*/ 12337 h 16128"/>
              <a:gd name="T104" fmla="*/ 9805 w 13481"/>
              <a:gd name="T105" fmla="*/ 14217 h 16128"/>
              <a:gd name="T106" fmla="*/ 9488 w 13481"/>
              <a:gd name="T107" fmla="*/ 15736 h 16128"/>
              <a:gd name="T108" fmla="*/ 10026 w 13481"/>
              <a:gd name="T109" fmla="*/ 16013 h 16128"/>
              <a:gd name="T110" fmla="*/ 10968 w 13481"/>
              <a:gd name="T111" fmla="*/ 16128 h 16128"/>
              <a:gd name="T112" fmla="*/ 11800 w 13481"/>
              <a:gd name="T113" fmla="*/ 15643 h 16128"/>
              <a:gd name="T114" fmla="*/ 13428 w 13481"/>
              <a:gd name="T115" fmla="*/ 12169 h 16128"/>
              <a:gd name="T116" fmla="*/ 11159 w 13481"/>
              <a:gd name="T117" fmla="*/ 8714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81" h="16128">
                <a:moveTo>
                  <a:pt x="7941" y="4953"/>
                </a:moveTo>
                <a:lnTo>
                  <a:pt x="7914" y="5030"/>
                </a:lnTo>
                <a:lnTo>
                  <a:pt x="7885" y="5104"/>
                </a:lnTo>
                <a:lnTo>
                  <a:pt x="7852" y="5175"/>
                </a:lnTo>
                <a:lnTo>
                  <a:pt x="7818" y="5246"/>
                </a:lnTo>
                <a:lnTo>
                  <a:pt x="7780" y="5313"/>
                </a:lnTo>
                <a:lnTo>
                  <a:pt x="7740" y="5378"/>
                </a:lnTo>
                <a:lnTo>
                  <a:pt x="7699" y="5441"/>
                </a:lnTo>
                <a:lnTo>
                  <a:pt x="7654" y="5502"/>
                </a:lnTo>
                <a:lnTo>
                  <a:pt x="7608" y="5559"/>
                </a:lnTo>
                <a:lnTo>
                  <a:pt x="7560" y="5615"/>
                </a:lnTo>
                <a:lnTo>
                  <a:pt x="7509" y="5667"/>
                </a:lnTo>
                <a:lnTo>
                  <a:pt x="7458" y="5717"/>
                </a:lnTo>
                <a:lnTo>
                  <a:pt x="7404" y="5765"/>
                </a:lnTo>
                <a:lnTo>
                  <a:pt x="7350" y="5809"/>
                </a:lnTo>
                <a:lnTo>
                  <a:pt x="7293" y="5850"/>
                </a:lnTo>
                <a:lnTo>
                  <a:pt x="7235" y="5889"/>
                </a:lnTo>
                <a:lnTo>
                  <a:pt x="7177" y="5924"/>
                </a:lnTo>
                <a:lnTo>
                  <a:pt x="7117" y="5956"/>
                </a:lnTo>
                <a:lnTo>
                  <a:pt x="7056" y="5986"/>
                </a:lnTo>
                <a:lnTo>
                  <a:pt x="6995" y="6012"/>
                </a:lnTo>
                <a:lnTo>
                  <a:pt x="6932" y="6034"/>
                </a:lnTo>
                <a:lnTo>
                  <a:pt x="6869" y="6053"/>
                </a:lnTo>
                <a:lnTo>
                  <a:pt x="6806" y="6069"/>
                </a:lnTo>
                <a:lnTo>
                  <a:pt x="6741" y="6081"/>
                </a:lnTo>
                <a:lnTo>
                  <a:pt x="6677" y="6089"/>
                </a:lnTo>
                <a:lnTo>
                  <a:pt x="6613" y="6094"/>
                </a:lnTo>
                <a:lnTo>
                  <a:pt x="6548" y="6095"/>
                </a:lnTo>
                <a:lnTo>
                  <a:pt x="6482" y="6092"/>
                </a:lnTo>
                <a:lnTo>
                  <a:pt x="6418" y="6086"/>
                </a:lnTo>
                <a:lnTo>
                  <a:pt x="6354" y="6075"/>
                </a:lnTo>
                <a:lnTo>
                  <a:pt x="6289" y="6061"/>
                </a:lnTo>
                <a:lnTo>
                  <a:pt x="6225" y="6042"/>
                </a:lnTo>
                <a:lnTo>
                  <a:pt x="6164" y="6020"/>
                </a:lnTo>
                <a:lnTo>
                  <a:pt x="6103" y="5994"/>
                </a:lnTo>
                <a:lnTo>
                  <a:pt x="6044" y="5963"/>
                </a:lnTo>
                <a:lnTo>
                  <a:pt x="5989" y="5931"/>
                </a:lnTo>
                <a:lnTo>
                  <a:pt x="5935" y="5895"/>
                </a:lnTo>
                <a:lnTo>
                  <a:pt x="5884" y="5855"/>
                </a:lnTo>
                <a:lnTo>
                  <a:pt x="5834" y="5814"/>
                </a:lnTo>
                <a:lnTo>
                  <a:pt x="5787" y="5769"/>
                </a:lnTo>
                <a:lnTo>
                  <a:pt x="5742" y="5721"/>
                </a:lnTo>
                <a:lnTo>
                  <a:pt x="5701" y="5671"/>
                </a:lnTo>
                <a:lnTo>
                  <a:pt x="5661" y="5619"/>
                </a:lnTo>
                <a:lnTo>
                  <a:pt x="5624" y="5563"/>
                </a:lnTo>
                <a:lnTo>
                  <a:pt x="5589" y="5506"/>
                </a:lnTo>
                <a:lnTo>
                  <a:pt x="5557" y="5447"/>
                </a:lnTo>
                <a:lnTo>
                  <a:pt x="5529" y="5386"/>
                </a:lnTo>
                <a:lnTo>
                  <a:pt x="5502" y="5322"/>
                </a:lnTo>
                <a:lnTo>
                  <a:pt x="5478" y="5257"/>
                </a:lnTo>
                <a:lnTo>
                  <a:pt x="5458" y="5190"/>
                </a:lnTo>
                <a:lnTo>
                  <a:pt x="5440" y="5123"/>
                </a:lnTo>
                <a:lnTo>
                  <a:pt x="5425" y="5053"/>
                </a:lnTo>
                <a:lnTo>
                  <a:pt x="5412" y="4982"/>
                </a:lnTo>
                <a:lnTo>
                  <a:pt x="5403" y="4910"/>
                </a:lnTo>
                <a:lnTo>
                  <a:pt x="5397" y="4837"/>
                </a:lnTo>
                <a:lnTo>
                  <a:pt x="5394" y="4763"/>
                </a:lnTo>
                <a:lnTo>
                  <a:pt x="5395" y="4688"/>
                </a:lnTo>
                <a:lnTo>
                  <a:pt x="5398" y="4613"/>
                </a:lnTo>
                <a:lnTo>
                  <a:pt x="5405" y="4537"/>
                </a:lnTo>
                <a:lnTo>
                  <a:pt x="5415" y="4460"/>
                </a:lnTo>
                <a:lnTo>
                  <a:pt x="5429" y="4384"/>
                </a:lnTo>
                <a:lnTo>
                  <a:pt x="5445" y="4306"/>
                </a:lnTo>
                <a:lnTo>
                  <a:pt x="5465" y="4230"/>
                </a:lnTo>
                <a:lnTo>
                  <a:pt x="5489" y="4152"/>
                </a:lnTo>
                <a:lnTo>
                  <a:pt x="5516" y="4075"/>
                </a:lnTo>
                <a:lnTo>
                  <a:pt x="5545" y="4002"/>
                </a:lnTo>
                <a:lnTo>
                  <a:pt x="5577" y="3929"/>
                </a:lnTo>
                <a:lnTo>
                  <a:pt x="5613" y="3859"/>
                </a:lnTo>
                <a:lnTo>
                  <a:pt x="5650" y="3791"/>
                </a:lnTo>
                <a:lnTo>
                  <a:pt x="5689" y="3726"/>
                </a:lnTo>
                <a:lnTo>
                  <a:pt x="5732" y="3662"/>
                </a:lnTo>
                <a:lnTo>
                  <a:pt x="5775" y="3602"/>
                </a:lnTo>
                <a:lnTo>
                  <a:pt x="5822" y="3543"/>
                </a:lnTo>
                <a:lnTo>
                  <a:pt x="5870" y="3488"/>
                </a:lnTo>
                <a:lnTo>
                  <a:pt x="5920" y="3435"/>
                </a:lnTo>
                <a:lnTo>
                  <a:pt x="5972" y="3385"/>
                </a:lnTo>
                <a:lnTo>
                  <a:pt x="6025" y="3337"/>
                </a:lnTo>
                <a:lnTo>
                  <a:pt x="6081" y="3293"/>
                </a:lnTo>
                <a:lnTo>
                  <a:pt x="6136" y="3251"/>
                </a:lnTo>
                <a:lnTo>
                  <a:pt x="6194" y="3212"/>
                </a:lnTo>
                <a:lnTo>
                  <a:pt x="6253" y="3177"/>
                </a:lnTo>
                <a:lnTo>
                  <a:pt x="6312" y="3145"/>
                </a:lnTo>
                <a:lnTo>
                  <a:pt x="6374" y="3116"/>
                </a:lnTo>
                <a:lnTo>
                  <a:pt x="6436" y="3090"/>
                </a:lnTo>
                <a:lnTo>
                  <a:pt x="6497" y="3067"/>
                </a:lnTo>
                <a:lnTo>
                  <a:pt x="6561" y="3048"/>
                </a:lnTo>
                <a:lnTo>
                  <a:pt x="6625" y="3032"/>
                </a:lnTo>
                <a:lnTo>
                  <a:pt x="6688" y="3020"/>
                </a:lnTo>
                <a:lnTo>
                  <a:pt x="6753" y="3012"/>
                </a:lnTo>
                <a:lnTo>
                  <a:pt x="6818" y="3007"/>
                </a:lnTo>
                <a:lnTo>
                  <a:pt x="6883" y="3006"/>
                </a:lnTo>
                <a:lnTo>
                  <a:pt x="6947" y="3008"/>
                </a:lnTo>
                <a:lnTo>
                  <a:pt x="7012" y="3015"/>
                </a:lnTo>
                <a:lnTo>
                  <a:pt x="7077" y="3026"/>
                </a:lnTo>
                <a:lnTo>
                  <a:pt x="7140" y="3040"/>
                </a:lnTo>
                <a:lnTo>
                  <a:pt x="7204" y="3059"/>
                </a:lnTo>
                <a:lnTo>
                  <a:pt x="7267" y="3081"/>
                </a:lnTo>
                <a:lnTo>
                  <a:pt x="7327" y="3108"/>
                </a:lnTo>
                <a:lnTo>
                  <a:pt x="7385" y="3137"/>
                </a:lnTo>
                <a:lnTo>
                  <a:pt x="7442" y="3170"/>
                </a:lnTo>
                <a:lnTo>
                  <a:pt x="7495" y="3206"/>
                </a:lnTo>
                <a:lnTo>
                  <a:pt x="7547" y="3245"/>
                </a:lnTo>
                <a:lnTo>
                  <a:pt x="7596" y="3287"/>
                </a:lnTo>
                <a:lnTo>
                  <a:pt x="7643" y="3332"/>
                </a:lnTo>
                <a:lnTo>
                  <a:pt x="7687" y="3380"/>
                </a:lnTo>
                <a:lnTo>
                  <a:pt x="7730" y="3430"/>
                </a:lnTo>
                <a:lnTo>
                  <a:pt x="7769" y="3483"/>
                </a:lnTo>
                <a:lnTo>
                  <a:pt x="7807" y="3538"/>
                </a:lnTo>
                <a:lnTo>
                  <a:pt x="7841" y="3596"/>
                </a:lnTo>
                <a:lnTo>
                  <a:pt x="7872" y="3655"/>
                </a:lnTo>
                <a:lnTo>
                  <a:pt x="7902" y="3716"/>
                </a:lnTo>
                <a:lnTo>
                  <a:pt x="7928" y="3779"/>
                </a:lnTo>
                <a:lnTo>
                  <a:pt x="7951" y="3845"/>
                </a:lnTo>
                <a:lnTo>
                  <a:pt x="7973" y="3911"/>
                </a:lnTo>
                <a:lnTo>
                  <a:pt x="7991" y="3980"/>
                </a:lnTo>
                <a:lnTo>
                  <a:pt x="8005" y="4049"/>
                </a:lnTo>
                <a:lnTo>
                  <a:pt x="8017" y="4121"/>
                </a:lnTo>
                <a:lnTo>
                  <a:pt x="8026" y="4192"/>
                </a:lnTo>
                <a:lnTo>
                  <a:pt x="8032" y="4266"/>
                </a:lnTo>
                <a:lnTo>
                  <a:pt x="8035" y="4340"/>
                </a:lnTo>
                <a:lnTo>
                  <a:pt x="8035" y="4415"/>
                </a:lnTo>
                <a:lnTo>
                  <a:pt x="8031" y="4491"/>
                </a:lnTo>
                <a:lnTo>
                  <a:pt x="8025" y="4567"/>
                </a:lnTo>
                <a:lnTo>
                  <a:pt x="8015" y="4644"/>
                </a:lnTo>
                <a:lnTo>
                  <a:pt x="8001" y="4721"/>
                </a:lnTo>
                <a:lnTo>
                  <a:pt x="7985" y="4798"/>
                </a:lnTo>
                <a:lnTo>
                  <a:pt x="7964" y="4876"/>
                </a:lnTo>
                <a:lnTo>
                  <a:pt x="7941" y="4953"/>
                </a:lnTo>
                <a:close/>
                <a:moveTo>
                  <a:pt x="7814" y="9534"/>
                </a:moveTo>
                <a:lnTo>
                  <a:pt x="7782" y="9624"/>
                </a:lnTo>
                <a:lnTo>
                  <a:pt x="7747" y="9713"/>
                </a:lnTo>
                <a:lnTo>
                  <a:pt x="7709" y="9799"/>
                </a:lnTo>
                <a:lnTo>
                  <a:pt x="7668" y="9881"/>
                </a:lnTo>
                <a:lnTo>
                  <a:pt x="7624" y="9962"/>
                </a:lnTo>
                <a:lnTo>
                  <a:pt x="7577" y="10040"/>
                </a:lnTo>
                <a:lnTo>
                  <a:pt x="7528" y="10115"/>
                </a:lnTo>
                <a:lnTo>
                  <a:pt x="7476" y="10187"/>
                </a:lnTo>
                <a:lnTo>
                  <a:pt x="7421" y="10256"/>
                </a:lnTo>
                <a:lnTo>
                  <a:pt x="7366" y="10323"/>
                </a:lnTo>
                <a:lnTo>
                  <a:pt x="7307" y="10386"/>
                </a:lnTo>
                <a:lnTo>
                  <a:pt x="7247" y="10446"/>
                </a:lnTo>
                <a:lnTo>
                  <a:pt x="7184" y="10502"/>
                </a:lnTo>
                <a:lnTo>
                  <a:pt x="7120" y="10556"/>
                </a:lnTo>
                <a:lnTo>
                  <a:pt x="7054" y="10606"/>
                </a:lnTo>
                <a:lnTo>
                  <a:pt x="6988" y="10653"/>
                </a:lnTo>
                <a:lnTo>
                  <a:pt x="6919" y="10695"/>
                </a:lnTo>
                <a:lnTo>
                  <a:pt x="6849" y="10734"/>
                </a:lnTo>
                <a:lnTo>
                  <a:pt x="6778" y="10769"/>
                </a:lnTo>
                <a:lnTo>
                  <a:pt x="6707" y="10801"/>
                </a:lnTo>
                <a:lnTo>
                  <a:pt x="6634" y="10828"/>
                </a:lnTo>
                <a:lnTo>
                  <a:pt x="6561" y="10851"/>
                </a:lnTo>
                <a:lnTo>
                  <a:pt x="6487" y="10870"/>
                </a:lnTo>
                <a:lnTo>
                  <a:pt x="6412" y="10885"/>
                </a:lnTo>
                <a:lnTo>
                  <a:pt x="6339" y="10896"/>
                </a:lnTo>
                <a:lnTo>
                  <a:pt x="6263" y="10903"/>
                </a:lnTo>
                <a:lnTo>
                  <a:pt x="6188" y="10905"/>
                </a:lnTo>
                <a:lnTo>
                  <a:pt x="6113" y="10902"/>
                </a:lnTo>
                <a:lnTo>
                  <a:pt x="6038" y="10894"/>
                </a:lnTo>
                <a:lnTo>
                  <a:pt x="5964" y="10882"/>
                </a:lnTo>
                <a:lnTo>
                  <a:pt x="5890" y="10866"/>
                </a:lnTo>
                <a:lnTo>
                  <a:pt x="5817" y="10844"/>
                </a:lnTo>
                <a:lnTo>
                  <a:pt x="5744" y="10819"/>
                </a:lnTo>
                <a:lnTo>
                  <a:pt x="5674" y="10789"/>
                </a:lnTo>
                <a:lnTo>
                  <a:pt x="5608" y="10754"/>
                </a:lnTo>
                <a:lnTo>
                  <a:pt x="5543" y="10716"/>
                </a:lnTo>
                <a:lnTo>
                  <a:pt x="5481" y="10674"/>
                </a:lnTo>
                <a:lnTo>
                  <a:pt x="5422" y="10628"/>
                </a:lnTo>
                <a:lnTo>
                  <a:pt x="5365" y="10579"/>
                </a:lnTo>
                <a:lnTo>
                  <a:pt x="5311" y="10527"/>
                </a:lnTo>
                <a:lnTo>
                  <a:pt x="5260" y="10471"/>
                </a:lnTo>
                <a:lnTo>
                  <a:pt x="5212" y="10412"/>
                </a:lnTo>
                <a:lnTo>
                  <a:pt x="5167" y="10350"/>
                </a:lnTo>
                <a:lnTo>
                  <a:pt x="5124" y="10285"/>
                </a:lnTo>
                <a:lnTo>
                  <a:pt x="5085" y="10217"/>
                </a:lnTo>
                <a:lnTo>
                  <a:pt x="5049" y="10148"/>
                </a:lnTo>
                <a:lnTo>
                  <a:pt x="5016" y="10075"/>
                </a:lnTo>
                <a:lnTo>
                  <a:pt x="4986" y="10000"/>
                </a:lnTo>
                <a:lnTo>
                  <a:pt x="4959" y="9924"/>
                </a:lnTo>
                <a:lnTo>
                  <a:pt x="4936" y="9844"/>
                </a:lnTo>
                <a:lnTo>
                  <a:pt x="4916" y="9763"/>
                </a:lnTo>
                <a:lnTo>
                  <a:pt x="4900" y="9682"/>
                </a:lnTo>
                <a:lnTo>
                  <a:pt x="4887" y="9597"/>
                </a:lnTo>
                <a:lnTo>
                  <a:pt x="4877" y="9512"/>
                </a:lnTo>
                <a:lnTo>
                  <a:pt x="4870" y="9426"/>
                </a:lnTo>
                <a:lnTo>
                  <a:pt x="4868" y="9338"/>
                </a:lnTo>
                <a:lnTo>
                  <a:pt x="4869" y="9249"/>
                </a:lnTo>
                <a:lnTo>
                  <a:pt x="4875" y="9160"/>
                </a:lnTo>
                <a:lnTo>
                  <a:pt x="4883" y="9069"/>
                </a:lnTo>
                <a:lnTo>
                  <a:pt x="4896" y="8978"/>
                </a:lnTo>
                <a:lnTo>
                  <a:pt x="4912" y="8887"/>
                </a:lnTo>
                <a:lnTo>
                  <a:pt x="4932" y="8796"/>
                </a:lnTo>
                <a:lnTo>
                  <a:pt x="4956" y="8704"/>
                </a:lnTo>
                <a:lnTo>
                  <a:pt x="4985" y="8612"/>
                </a:lnTo>
                <a:lnTo>
                  <a:pt x="5016" y="8521"/>
                </a:lnTo>
                <a:lnTo>
                  <a:pt x="5051" y="8432"/>
                </a:lnTo>
                <a:lnTo>
                  <a:pt x="5090" y="8346"/>
                </a:lnTo>
                <a:lnTo>
                  <a:pt x="5130" y="8263"/>
                </a:lnTo>
                <a:lnTo>
                  <a:pt x="5175" y="8182"/>
                </a:lnTo>
                <a:lnTo>
                  <a:pt x="5221" y="8103"/>
                </a:lnTo>
                <a:lnTo>
                  <a:pt x="5271" y="8029"/>
                </a:lnTo>
                <a:lnTo>
                  <a:pt x="5322" y="7956"/>
                </a:lnTo>
                <a:lnTo>
                  <a:pt x="5377" y="7887"/>
                </a:lnTo>
                <a:lnTo>
                  <a:pt x="5433" y="7820"/>
                </a:lnTo>
                <a:lnTo>
                  <a:pt x="5491" y="7757"/>
                </a:lnTo>
                <a:lnTo>
                  <a:pt x="5552" y="7696"/>
                </a:lnTo>
                <a:lnTo>
                  <a:pt x="5615" y="7640"/>
                </a:lnTo>
                <a:lnTo>
                  <a:pt x="5678" y="7586"/>
                </a:lnTo>
                <a:lnTo>
                  <a:pt x="5744" y="7536"/>
                </a:lnTo>
                <a:lnTo>
                  <a:pt x="5811" y="7489"/>
                </a:lnTo>
                <a:lnTo>
                  <a:pt x="5880" y="7447"/>
                </a:lnTo>
                <a:lnTo>
                  <a:pt x="5949" y="7408"/>
                </a:lnTo>
                <a:lnTo>
                  <a:pt x="6020" y="7373"/>
                </a:lnTo>
                <a:lnTo>
                  <a:pt x="6092" y="7341"/>
                </a:lnTo>
                <a:lnTo>
                  <a:pt x="6165" y="7313"/>
                </a:lnTo>
                <a:lnTo>
                  <a:pt x="6237" y="7290"/>
                </a:lnTo>
                <a:lnTo>
                  <a:pt x="6311" y="7271"/>
                </a:lnTo>
                <a:lnTo>
                  <a:pt x="6386" y="7256"/>
                </a:lnTo>
                <a:lnTo>
                  <a:pt x="6461" y="7244"/>
                </a:lnTo>
                <a:lnTo>
                  <a:pt x="6536" y="7238"/>
                </a:lnTo>
                <a:lnTo>
                  <a:pt x="6611" y="7236"/>
                </a:lnTo>
                <a:lnTo>
                  <a:pt x="6685" y="7239"/>
                </a:lnTo>
                <a:lnTo>
                  <a:pt x="6760" y="7247"/>
                </a:lnTo>
                <a:lnTo>
                  <a:pt x="6835" y="7259"/>
                </a:lnTo>
                <a:lnTo>
                  <a:pt x="6909" y="7276"/>
                </a:lnTo>
                <a:lnTo>
                  <a:pt x="6983" y="7297"/>
                </a:lnTo>
                <a:lnTo>
                  <a:pt x="7054" y="7322"/>
                </a:lnTo>
                <a:lnTo>
                  <a:pt x="7124" y="7352"/>
                </a:lnTo>
                <a:lnTo>
                  <a:pt x="7191" y="7387"/>
                </a:lnTo>
                <a:lnTo>
                  <a:pt x="7256" y="7425"/>
                </a:lnTo>
                <a:lnTo>
                  <a:pt x="7317" y="7467"/>
                </a:lnTo>
                <a:lnTo>
                  <a:pt x="7377" y="7513"/>
                </a:lnTo>
                <a:lnTo>
                  <a:pt x="7434" y="7562"/>
                </a:lnTo>
                <a:lnTo>
                  <a:pt x="7487" y="7614"/>
                </a:lnTo>
                <a:lnTo>
                  <a:pt x="7538" y="7670"/>
                </a:lnTo>
                <a:lnTo>
                  <a:pt x="7586" y="7729"/>
                </a:lnTo>
                <a:lnTo>
                  <a:pt x="7632" y="7791"/>
                </a:lnTo>
                <a:lnTo>
                  <a:pt x="7674" y="7856"/>
                </a:lnTo>
                <a:lnTo>
                  <a:pt x="7713" y="7924"/>
                </a:lnTo>
                <a:lnTo>
                  <a:pt x="7749" y="7994"/>
                </a:lnTo>
                <a:lnTo>
                  <a:pt x="7782" y="8067"/>
                </a:lnTo>
                <a:lnTo>
                  <a:pt x="7812" y="8142"/>
                </a:lnTo>
                <a:lnTo>
                  <a:pt x="7838" y="8218"/>
                </a:lnTo>
                <a:lnTo>
                  <a:pt x="7861" y="8298"/>
                </a:lnTo>
                <a:lnTo>
                  <a:pt x="7882" y="8378"/>
                </a:lnTo>
                <a:lnTo>
                  <a:pt x="7899" y="8461"/>
                </a:lnTo>
                <a:lnTo>
                  <a:pt x="7912" y="8545"/>
                </a:lnTo>
                <a:lnTo>
                  <a:pt x="7921" y="8630"/>
                </a:lnTo>
                <a:lnTo>
                  <a:pt x="7927" y="8717"/>
                </a:lnTo>
                <a:lnTo>
                  <a:pt x="7930" y="8805"/>
                </a:lnTo>
                <a:lnTo>
                  <a:pt x="7929" y="8895"/>
                </a:lnTo>
                <a:lnTo>
                  <a:pt x="7924" y="8984"/>
                </a:lnTo>
                <a:lnTo>
                  <a:pt x="7915" y="9075"/>
                </a:lnTo>
                <a:lnTo>
                  <a:pt x="7903" y="9166"/>
                </a:lnTo>
                <a:lnTo>
                  <a:pt x="7887" y="9257"/>
                </a:lnTo>
                <a:lnTo>
                  <a:pt x="7866" y="9350"/>
                </a:lnTo>
                <a:lnTo>
                  <a:pt x="7842" y="9442"/>
                </a:lnTo>
                <a:lnTo>
                  <a:pt x="7814" y="9534"/>
                </a:lnTo>
                <a:close/>
                <a:moveTo>
                  <a:pt x="7156" y="13514"/>
                </a:moveTo>
                <a:lnTo>
                  <a:pt x="7133" y="13577"/>
                </a:lnTo>
                <a:lnTo>
                  <a:pt x="7109" y="13637"/>
                </a:lnTo>
                <a:lnTo>
                  <a:pt x="7082" y="13696"/>
                </a:lnTo>
                <a:lnTo>
                  <a:pt x="7053" y="13752"/>
                </a:lnTo>
                <a:lnTo>
                  <a:pt x="7022" y="13808"/>
                </a:lnTo>
                <a:lnTo>
                  <a:pt x="6989" y="13861"/>
                </a:lnTo>
                <a:lnTo>
                  <a:pt x="6953" y="13911"/>
                </a:lnTo>
                <a:lnTo>
                  <a:pt x="6917" y="13961"/>
                </a:lnTo>
                <a:lnTo>
                  <a:pt x="6878" y="14008"/>
                </a:lnTo>
                <a:lnTo>
                  <a:pt x="6837" y="14053"/>
                </a:lnTo>
                <a:lnTo>
                  <a:pt x="6796" y="14095"/>
                </a:lnTo>
                <a:lnTo>
                  <a:pt x="6751" y="14135"/>
                </a:lnTo>
                <a:lnTo>
                  <a:pt x="6707" y="14173"/>
                </a:lnTo>
                <a:lnTo>
                  <a:pt x="6660" y="14210"/>
                </a:lnTo>
                <a:lnTo>
                  <a:pt x="6613" y="14243"/>
                </a:lnTo>
                <a:lnTo>
                  <a:pt x="6563" y="14274"/>
                </a:lnTo>
                <a:lnTo>
                  <a:pt x="6514" y="14303"/>
                </a:lnTo>
                <a:lnTo>
                  <a:pt x="6463" y="14328"/>
                </a:lnTo>
                <a:lnTo>
                  <a:pt x="6410" y="14351"/>
                </a:lnTo>
                <a:lnTo>
                  <a:pt x="6359" y="14372"/>
                </a:lnTo>
                <a:lnTo>
                  <a:pt x="6305" y="14389"/>
                </a:lnTo>
                <a:lnTo>
                  <a:pt x="6252" y="14404"/>
                </a:lnTo>
                <a:lnTo>
                  <a:pt x="6197" y="14416"/>
                </a:lnTo>
                <a:lnTo>
                  <a:pt x="6142" y="14425"/>
                </a:lnTo>
                <a:lnTo>
                  <a:pt x="6087" y="14432"/>
                </a:lnTo>
                <a:lnTo>
                  <a:pt x="6031" y="14435"/>
                </a:lnTo>
                <a:lnTo>
                  <a:pt x="5977" y="14435"/>
                </a:lnTo>
                <a:lnTo>
                  <a:pt x="5921" y="14432"/>
                </a:lnTo>
                <a:lnTo>
                  <a:pt x="5865" y="14425"/>
                </a:lnTo>
                <a:lnTo>
                  <a:pt x="5810" y="14416"/>
                </a:lnTo>
                <a:lnTo>
                  <a:pt x="5754" y="14403"/>
                </a:lnTo>
                <a:lnTo>
                  <a:pt x="5700" y="14387"/>
                </a:lnTo>
                <a:lnTo>
                  <a:pt x="5646" y="14367"/>
                </a:lnTo>
                <a:lnTo>
                  <a:pt x="5593" y="14345"/>
                </a:lnTo>
                <a:lnTo>
                  <a:pt x="5543" y="14320"/>
                </a:lnTo>
                <a:lnTo>
                  <a:pt x="5494" y="14292"/>
                </a:lnTo>
                <a:lnTo>
                  <a:pt x="5448" y="14262"/>
                </a:lnTo>
                <a:lnTo>
                  <a:pt x="5403" y="14229"/>
                </a:lnTo>
                <a:lnTo>
                  <a:pt x="5360" y="14195"/>
                </a:lnTo>
                <a:lnTo>
                  <a:pt x="5319" y="14156"/>
                </a:lnTo>
                <a:lnTo>
                  <a:pt x="5281" y="14117"/>
                </a:lnTo>
                <a:lnTo>
                  <a:pt x="5244" y="14076"/>
                </a:lnTo>
                <a:lnTo>
                  <a:pt x="5209" y="14032"/>
                </a:lnTo>
                <a:lnTo>
                  <a:pt x="5177" y="13987"/>
                </a:lnTo>
                <a:lnTo>
                  <a:pt x="5147" y="13940"/>
                </a:lnTo>
                <a:lnTo>
                  <a:pt x="5118" y="13890"/>
                </a:lnTo>
                <a:lnTo>
                  <a:pt x="5092" y="13840"/>
                </a:lnTo>
                <a:lnTo>
                  <a:pt x="5069" y="13787"/>
                </a:lnTo>
                <a:lnTo>
                  <a:pt x="5047" y="13734"/>
                </a:lnTo>
                <a:lnTo>
                  <a:pt x="5029" y="13680"/>
                </a:lnTo>
                <a:lnTo>
                  <a:pt x="5012" y="13623"/>
                </a:lnTo>
                <a:lnTo>
                  <a:pt x="4999" y="13567"/>
                </a:lnTo>
                <a:lnTo>
                  <a:pt x="4987" y="13508"/>
                </a:lnTo>
                <a:lnTo>
                  <a:pt x="4979" y="13449"/>
                </a:lnTo>
                <a:lnTo>
                  <a:pt x="4973" y="13389"/>
                </a:lnTo>
                <a:lnTo>
                  <a:pt x="4969" y="13329"/>
                </a:lnTo>
                <a:lnTo>
                  <a:pt x="4968" y="13267"/>
                </a:lnTo>
                <a:lnTo>
                  <a:pt x="4970" y="13206"/>
                </a:lnTo>
                <a:lnTo>
                  <a:pt x="4975" y="13143"/>
                </a:lnTo>
                <a:lnTo>
                  <a:pt x="4982" y="13081"/>
                </a:lnTo>
                <a:lnTo>
                  <a:pt x="4993" y="13018"/>
                </a:lnTo>
                <a:lnTo>
                  <a:pt x="5006" y="12956"/>
                </a:lnTo>
                <a:lnTo>
                  <a:pt x="5022" y="12892"/>
                </a:lnTo>
                <a:lnTo>
                  <a:pt x="5041" y="12830"/>
                </a:lnTo>
                <a:lnTo>
                  <a:pt x="5063" y="12767"/>
                </a:lnTo>
                <a:lnTo>
                  <a:pt x="5087" y="12707"/>
                </a:lnTo>
                <a:lnTo>
                  <a:pt x="5114" y="12648"/>
                </a:lnTo>
                <a:lnTo>
                  <a:pt x="5142" y="12592"/>
                </a:lnTo>
                <a:lnTo>
                  <a:pt x="5174" y="12538"/>
                </a:lnTo>
                <a:lnTo>
                  <a:pt x="5207" y="12484"/>
                </a:lnTo>
                <a:lnTo>
                  <a:pt x="5243" y="12433"/>
                </a:lnTo>
                <a:lnTo>
                  <a:pt x="5279" y="12383"/>
                </a:lnTo>
                <a:lnTo>
                  <a:pt x="5318" y="12337"/>
                </a:lnTo>
                <a:lnTo>
                  <a:pt x="5359" y="12292"/>
                </a:lnTo>
                <a:lnTo>
                  <a:pt x="5400" y="12249"/>
                </a:lnTo>
                <a:lnTo>
                  <a:pt x="5445" y="12209"/>
                </a:lnTo>
                <a:lnTo>
                  <a:pt x="5489" y="12171"/>
                </a:lnTo>
                <a:lnTo>
                  <a:pt x="5536" y="12135"/>
                </a:lnTo>
                <a:lnTo>
                  <a:pt x="5583" y="12101"/>
                </a:lnTo>
                <a:lnTo>
                  <a:pt x="5633" y="12071"/>
                </a:lnTo>
                <a:lnTo>
                  <a:pt x="5682" y="12043"/>
                </a:lnTo>
                <a:lnTo>
                  <a:pt x="5733" y="12016"/>
                </a:lnTo>
                <a:lnTo>
                  <a:pt x="5786" y="11993"/>
                </a:lnTo>
                <a:lnTo>
                  <a:pt x="5838" y="11973"/>
                </a:lnTo>
                <a:lnTo>
                  <a:pt x="5891" y="11955"/>
                </a:lnTo>
                <a:lnTo>
                  <a:pt x="5944" y="11940"/>
                </a:lnTo>
                <a:lnTo>
                  <a:pt x="5999" y="11929"/>
                </a:lnTo>
                <a:lnTo>
                  <a:pt x="6053" y="11919"/>
                </a:lnTo>
                <a:lnTo>
                  <a:pt x="6109" y="11913"/>
                </a:lnTo>
                <a:lnTo>
                  <a:pt x="6165" y="11910"/>
                </a:lnTo>
                <a:lnTo>
                  <a:pt x="6219" y="11910"/>
                </a:lnTo>
                <a:lnTo>
                  <a:pt x="6275" y="11913"/>
                </a:lnTo>
                <a:lnTo>
                  <a:pt x="6331" y="11920"/>
                </a:lnTo>
                <a:lnTo>
                  <a:pt x="6386" y="11929"/>
                </a:lnTo>
                <a:lnTo>
                  <a:pt x="6442" y="11942"/>
                </a:lnTo>
                <a:lnTo>
                  <a:pt x="6496" y="11958"/>
                </a:lnTo>
                <a:lnTo>
                  <a:pt x="6550" y="11977"/>
                </a:lnTo>
                <a:lnTo>
                  <a:pt x="6602" y="11999"/>
                </a:lnTo>
                <a:lnTo>
                  <a:pt x="6653" y="12024"/>
                </a:lnTo>
                <a:lnTo>
                  <a:pt x="6702" y="12053"/>
                </a:lnTo>
                <a:lnTo>
                  <a:pt x="6748" y="12083"/>
                </a:lnTo>
                <a:lnTo>
                  <a:pt x="6793" y="12115"/>
                </a:lnTo>
                <a:lnTo>
                  <a:pt x="6835" y="12150"/>
                </a:lnTo>
                <a:lnTo>
                  <a:pt x="6876" y="12188"/>
                </a:lnTo>
                <a:lnTo>
                  <a:pt x="6915" y="12227"/>
                </a:lnTo>
                <a:lnTo>
                  <a:pt x="6952" y="12269"/>
                </a:lnTo>
                <a:lnTo>
                  <a:pt x="6987" y="12313"/>
                </a:lnTo>
                <a:lnTo>
                  <a:pt x="7019" y="12358"/>
                </a:lnTo>
                <a:lnTo>
                  <a:pt x="7049" y="12405"/>
                </a:lnTo>
                <a:lnTo>
                  <a:pt x="7078" y="12454"/>
                </a:lnTo>
                <a:lnTo>
                  <a:pt x="7103" y="12504"/>
                </a:lnTo>
                <a:lnTo>
                  <a:pt x="7127" y="12557"/>
                </a:lnTo>
                <a:lnTo>
                  <a:pt x="7148" y="12610"/>
                </a:lnTo>
                <a:lnTo>
                  <a:pt x="7167" y="12666"/>
                </a:lnTo>
                <a:lnTo>
                  <a:pt x="7183" y="12721"/>
                </a:lnTo>
                <a:lnTo>
                  <a:pt x="7197" y="12778"/>
                </a:lnTo>
                <a:lnTo>
                  <a:pt x="7208" y="12836"/>
                </a:lnTo>
                <a:lnTo>
                  <a:pt x="7217" y="12895"/>
                </a:lnTo>
                <a:lnTo>
                  <a:pt x="7223" y="12955"/>
                </a:lnTo>
                <a:lnTo>
                  <a:pt x="7227" y="13016"/>
                </a:lnTo>
                <a:lnTo>
                  <a:pt x="7227" y="13077"/>
                </a:lnTo>
                <a:lnTo>
                  <a:pt x="7226" y="13138"/>
                </a:lnTo>
                <a:lnTo>
                  <a:pt x="7221" y="13201"/>
                </a:lnTo>
                <a:lnTo>
                  <a:pt x="7214" y="13263"/>
                </a:lnTo>
                <a:lnTo>
                  <a:pt x="7203" y="13326"/>
                </a:lnTo>
                <a:lnTo>
                  <a:pt x="7190" y="13389"/>
                </a:lnTo>
                <a:lnTo>
                  <a:pt x="7174" y="13452"/>
                </a:lnTo>
                <a:lnTo>
                  <a:pt x="7156" y="13514"/>
                </a:lnTo>
                <a:close/>
                <a:moveTo>
                  <a:pt x="10653" y="8571"/>
                </a:moveTo>
                <a:lnTo>
                  <a:pt x="10665" y="8497"/>
                </a:lnTo>
                <a:lnTo>
                  <a:pt x="10677" y="8424"/>
                </a:lnTo>
                <a:lnTo>
                  <a:pt x="10688" y="8350"/>
                </a:lnTo>
                <a:lnTo>
                  <a:pt x="10698" y="8277"/>
                </a:lnTo>
                <a:lnTo>
                  <a:pt x="10708" y="8203"/>
                </a:lnTo>
                <a:lnTo>
                  <a:pt x="10717" y="8130"/>
                </a:lnTo>
                <a:lnTo>
                  <a:pt x="10725" y="8057"/>
                </a:lnTo>
                <a:lnTo>
                  <a:pt x="10732" y="7983"/>
                </a:lnTo>
                <a:lnTo>
                  <a:pt x="10738" y="7910"/>
                </a:lnTo>
                <a:lnTo>
                  <a:pt x="10744" y="7837"/>
                </a:lnTo>
                <a:lnTo>
                  <a:pt x="10749" y="7765"/>
                </a:lnTo>
                <a:lnTo>
                  <a:pt x="10753" y="7692"/>
                </a:lnTo>
                <a:lnTo>
                  <a:pt x="10756" y="7619"/>
                </a:lnTo>
                <a:lnTo>
                  <a:pt x="10758" y="7547"/>
                </a:lnTo>
                <a:lnTo>
                  <a:pt x="10759" y="7474"/>
                </a:lnTo>
                <a:lnTo>
                  <a:pt x="10760" y="7403"/>
                </a:lnTo>
                <a:lnTo>
                  <a:pt x="10754" y="7071"/>
                </a:lnTo>
                <a:lnTo>
                  <a:pt x="10739" y="6739"/>
                </a:lnTo>
                <a:lnTo>
                  <a:pt x="10713" y="6406"/>
                </a:lnTo>
                <a:lnTo>
                  <a:pt x="10676" y="6073"/>
                </a:lnTo>
                <a:lnTo>
                  <a:pt x="10631" y="5742"/>
                </a:lnTo>
                <a:lnTo>
                  <a:pt x="10576" y="5412"/>
                </a:lnTo>
                <a:lnTo>
                  <a:pt x="10512" y="5084"/>
                </a:lnTo>
                <a:lnTo>
                  <a:pt x="10441" y="4760"/>
                </a:lnTo>
                <a:lnTo>
                  <a:pt x="10361" y="4440"/>
                </a:lnTo>
                <a:lnTo>
                  <a:pt x="10273" y="4125"/>
                </a:lnTo>
                <a:lnTo>
                  <a:pt x="10178" y="3815"/>
                </a:lnTo>
                <a:lnTo>
                  <a:pt x="10075" y="3513"/>
                </a:lnTo>
                <a:lnTo>
                  <a:pt x="9965" y="3217"/>
                </a:lnTo>
                <a:lnTo>
                  <a:pt x="9849" y="2929"/>
                </a:lnTo>
                <a:lnTo>
                  <a:pt x="9728" y="2650"/>
                </a:lnTo>
                <a:lnTo>
                  <a:pt x="9600" y="2381"/>
                </a:lnTo>
                <a:lnTo>
                  <a:pt x="9467" y="2121"/>
                </a:lnTo>
                <a:lnTo>
                  <a:pt x="9328" y="1873"/>
                </a:lnTo>
                <a:lnTo>
                  <a:pt x="9186" y="1637"/>
                </a:lnTo>
                <a:lnTo>
                  <a:pt x="9038" y="1413"/>
                </a:lnTo>
                <a:lnTo>
                  <a:pt x="8887" y="1204"/>
                </a:lnTo>
                <a:lnTo>
                  <a:pt x="8731" y="1008"/>
                </a:lnTo>
                <a:lnTo>
                  <a:pt x="8572" y="827"/>
                </a:lnTo>
                <a:lnTo>
                  <a:pt x="8410" y="661"/>
                </a:lnTo>
                <a:lnTo>
                  <a:pt x="8247" y="513"/>
                </a:lnTo>
                <a:lnTo>
                  <a:pt x="8080" y="381"/>
                </a:lnTo>
                <a:lnTo>
                  <a:pt x="7911" y="268"/>
                </a:lnTo>
                <a:lnTo>
                  <a:pt x="7740" y="173"/>
                </a:lnTo>
                <a:lnTo>
                  <a:pt x="7568" y="99"/>
                </a:lnTo>
                <a:lnTo>
                  <a:pt x="7395" y="44"/>
                </a:lnTo>
                <a:lnTo>
                  <a:pt x="7221" y="11"/>
                </a:lnTo>
                <a:lnTo>
                  <a:pt x="7047" y="0"/>
                </a:lnTo>
                <a:lnTo>
                  <a:pt x="6845" y="12"/>
                </a:lnTo>
                <a:lnTo>
                  <a:pt x="6644" y="47"/>
                </a:lnTo>
                <a:lnTo>
                  <a:pt x="6442" y="106"/>
                </a:lnTo>
                <a:lnTo>
                  <a:pt x="6242" y="186"/>
                </a:lnTo>
                <a:lnTo>
                  <a:pt x="6041" y="287"/>
                </a:lnTo>
                <a:lnTo>
                  <a:pt x="5844" y="408"/>
                </a:lnTo>
                <a:lnTo>
                  <a:pt x="5649" y="548"/>
                </a:lnTo>
                <a:lnTo>
                  <a:pt x="5456" y="706"/>
                </a:lnTo>
                <a:lnTo>
                  <a:pt x="5266" y="881"/>
                </a:lnTo>
                <a:lnTo>
                  <a:pt x="5079" y="1073"/>
                </a:lnTo>
                <a:lnTo>
                  <a:pt x="4896" y="1279"/>
                </a:lnTo>
                <a:lnTo>
                  <a:pt x="4718" y="1500"/>
                </a:lnTo>
                <a:lnTo>
                  <a:pt x="4544" y="1734"/>
                </a:lnTo>
                <a:lnTo>
                  <a:pt x="4375" y="1981"/>
                </a:lnTo>
                <a:lnTo>
                  <a:pt x="4211" y="2240"/>
                </a:lnTo>
                <a:lnTo>
                  <a:pt x="4055" y="2509"/>
                </a:lnTo>
                <a:lnTo>
                  <a:pt x="3903" y="2788"/>
                </a:lnTo>
                <a:lnTo>
                  <a:pt x="3758" y="3076"/>
                </a:lnTo>
                <a:lnTo>
                  <a:pt x="3622" y="3372"/>
                </a:lnTo>
                <a:lnTo>
                  <a:pt x="3491" y="3675"/>
                </a:lnTo>
                <a:lnTo>
                  <a:pt x="3370" y="3984"/>
                </a:lnTo>
                <a:lnTo>
                  <a:pt x="3257" y="4298"/>
                </a:lnTo>
                <a:lnTo>
                  <a:pt x="3152" y="4617"/>
                </a:lnTo>
                <a:lnTo>
                  <a:pt x="3057" y="4938"/>
                </a:lnTo>
                <a:lnTo>
                  <a:pt x="2972" y="5263"/>
                </a:lnTo>
                <a:lnTo>
                  <a:pt x="2896" y="5588"/>
                </a:lnTo>
                <a:lnTo>
                  <a:pt x="2830" y="5915"/>
                </a:lnTo>
                <a:lnTo>
                  <a:pt x="2776" y="6242"/>
                </a:lnTo>
                <a:lnTo>
                  <a:pt x="2734" y="6566"/>
                </a:lnTo>
                <a:lnTo>
                  <a:pt x="2703" y="6889"/>
                </a:lnTo>
                <a:lnTo>
                  <a:pt x="2683" y="7208"/>
                </a:lnTo>
                <a:lnTo>
                  <a:pt x="2677" y="7524"/>
                </a:lnTo>
                <a:lnTo>
                  <a:pt x="2677" y="7630"/>
                </a:lnTo>
                <a:lnTo>
                  <a:pt x="2678" y="7734"/>
                </a:lnTo>
                <a:lnTo>
                  <a:pt x="2679" y="7838"/>
                </a:lnTo>
                <a:lnTo>
                  <a:pt x="2681" y="7942"/>
                </a:lnTo>
                <a:lnTo>
                  <a:pt x="2684" y="8046"/>
                </a:lnTo>
                <a:lnTo>
                  <a:pt x="2688" y="8148"/>
                </a:lnTo>
                <a:lnTo>
                  <a:pt x="2692" y="8250"/>
                </a:lnTo>
                <a:lnTo>
                  <a:pt x="2696" y="8352"/>
                </a:lnTo>
                <a:lnTo>
                  <a:pt x="2701" y="8453"/>
                </a:lnTo>
                <a:lnTo>
                  <a:pt x="2706" y="8554"/>
                </a:lnTo>
                <a:lnTo>
                  <a:pt x="2711" y="8654"/>
                </a:lnTo>
                <a:lnTo>
                  <a:pt x="2718" y="8753"/>
                </a:lnTo>
                <a:lnTo>
                  <a:pt x="2724" y="8852"/>
                </a:lnTo>
                <a:lnTo>
                  <a:pt x="2731" y="8951"/>
                </a:lnTo>
                <a:lnTo>
                  <a:pt x="2739" y="9049"/>
                </a:lnTo>
                <a:lnTo>
                  <a:pt x="2747" y="9147"/>
                </a:lnTo>
                <a:lnTo>
                  <a:pt x="2344" y="9339"/>
                </a:lnTo>
                <a:lnTo>
                  <a:pt x="1979" y="9546"/>
                </a:lnTo>
                <a:lnTo>
                  <a:pt x="1651" y="9767"/>
                </a:lnTo>
                <a:lnTo>
                  <a:pt x="1358" y="9999"/>
                </a:lnTo>
                <a:lnTo>
                  <a:pt x="1099" y="10242"/>
                </a:lnTo>
                <a:lnTo>
                  <a:pt x="873" y="10494"/>
                </a:lnTo>
                <a:lnTo>
                  <a:pt x="676" y="10755"/>
                </a:lnTo>
                <a:lnTo>
                  <a:pt x="509" y="11021"/>
                </a:lnTo>
                <a:lnTo>
                  <a:pt x="368" y="11295"/>
                </a:lnTo>
                <a:lnTo>
                  <a:pt x="253" y="11570"/>
                </a:lnTo>
                <a:lnTo>
                  <a:pt x="162" y="11849"/>
                </a:lnTo>
                <a:lnTo>
                  <a:pt x="92" y="12129"/>
                </a:lnTo>
                <a:lnTo>
                  <a:pt x="43" y="12408"/>
                </a:lnTo>
                <a:lnTo>
                  <a:pt x="13" y="12687"/>
                </a:lnTo>
                <a:lnTo>
                  <a:pt x="0" y="12963"/>
                </a:lnTo>
                <a:lnTo>
                  <a:pt x="2" y="13234"/>
                </a:lnTo>
                <a:lnTo>
                  <a:pt x="18" y="13500"/>
                </a:lnTo>
                <a:lnTo>
                  <a:pt x="47" y="13759"/>
                </a:lnTo>
                <a:lnTo>
                  <a:pt x="86" y="14009"/>
                </a:lnTo>
                <a:lnTo>
                  <a:pt x="133" y="14251"/>
                </a:lnTo>
                <a:lnTo>
                  <a:pt x="188" y="14481"/>
                </a:lnTo>
                <a:lnTo>
                  <a:pt x="249" y="14699"/>
                </a:lnTo>
                <a:lnTo>
                  <a:pt x="312" y="14903"/>
                </a:lnTo>
                <a:lnTo>
                  <a:pt x="379" y="15093"/>
                </a:lnTo>
                <a:lnTo>
                  <a:pt x="447" y="15266"/>
                </a:lnTo>
                <a:lnTo>
                  <a:pt x="513" y="15421"/>
                </a:lnTo>
                <a:lnTo>
                  <a:pt x="575" y="15558"/>
                </a:lnTo>
                <a:lnTo>
                  <a:pt x="634" y="15674"/>
                </a:lnTo>
                <a:lnTo>
                  <a:pt x="687" y="15769"/>
                </a:lnTo>
                <a:lnTo>
                  <a:pt x="731" y="15840"/>
                </a:lnTo>
                <a:lnTo>
                  <a:pt x="766" y="15887"/>
                </a:lnTo>
                <a:lnTo>
                  <a:pt x="791" y="15908"/>
                </a:lnTo>
                <a:lnTo>
                  <a:pt x="817" y="15918"/>
                </a:lnTo>
                <a:lnTo>
                  <a:pt x="849" y="15926"/>
                </a:lnTo>
                <a:lnTo>
                  <a:pt x="888" y="15934"/>
                </a:lnTo>
                <a:lnTo>
                  <a:pt x="931" y="15942"/>
                </a:lnTo>
                <a:lnTo>
                  <a:pt x="981" y="15948"/>
                </a:lnTo>
                <a:lnTo>
                  <a:pt x="1034" y="15953"/>
                </a:lnTo>
                <a:lnTo>
                  <a:pt x="1093" y="15957"/>
                </a:lnTo>
                <a:lnTo>
                  <a:pt x="1155" y="15960"/>
                </a:lnTo>
                <a:lnTo>
                  <a:pt x="1219" y="15963"/>
                </a:lnTo>
                <a:lnTo>
                  <a:pt x="1287" y="15964"/>
                </a:lnTo>
                <a:lnTo>
                  <a:pt x="1357" y="15965"/>
                </a:lnTo>
                <a:lnTo>
                  <a:pt x="1430" y="15965"/>
                </a:lnTo>
                <a:lnTo>
                  <a:pt x="1503" y="15964"/>
                </a:lnTo>
                <a:lnTo>
                  <a:pt x="1577" y="15963"/>
                </a:lnTo>
                <a:lnTo>
                  <a:pt x="1652" y="15960"/>
                </a:lnTo>
                <a:lnTo>
                  <a:pt x="1727" y="15957"/>
                </a:lnTo>
                <a:lnTo>
                  <a:pt x="1802" y="15953"/>
                </a:lnTo>
                <a:lnTo>
                  <a:pt x="1876" y="15948"/>
                </a:lnTo>
                <a:lnTo>
                  <a:pt x="1948" y="15942"/>
                </a:lnTo>
                <a:lnTo>
                  <a:pt x="2018" y="15934"/>
                </a:lnTo>
                <a:lnTo>
                  <a:pt x="2087" y="15927"/>
                </a:lnTo>
                <a:lnTo>
                  <a:pt x="2153" y="15919"/>
                </a:lnTo>
                <a:lnTo>
                  <a:pt x="2215" y="15910"/>
                </a:lnTo>
                <a:lnTo>
                  <a:pt x="2274" y="15900"/>
                </a:lnTo>
                <a:lnTo>
                  <a:pt x="2329" y="15889"/>
                </a:lnTo>
                <a:lnTo>
                  <a:pt x="2378" y="15878"/>
                </a:lnTo>
                <a:lnTo>
                  <a:pt x="2424" y="15866"/>
                </a:lnTo>
                <a:lnTo>
                  <a:pt x="2463" y="15853"/>
                </a:lnTo>
                <a:lnTo>
                  <a:pt x="2496" y="15839"/>
                </a:lnTo>
                <a:lnTo>
                  <a:pt x="2524" y="15825"/>
                </a:lnTo>
                <a:lnTo>
                  <a:pt x="2544" y="15808"/>
                </a:lnTo>
                <a:lnTo>
                  <a:pt x="2557" y="15792"/>
                </a:lnTo>
                <a:lnTo>
                  <a:pt x="2560" y="15774"/>
                </a:lnTo>
                <a:lnTo>
                  <a:pt x="2557" y="15744"/>
                </a:lnTo>
                <a:lnTo>
                  <a:pt x="2548" y="15703"/>
                </a:lnTo>
                <a:lnTo>
                  <a:pt x="2534" y="15651"/>
                </a:lnTo>
                <a:lnTo>
                  <a:pt x="2494" y="15517"/>
                </a:lnTo>
                <a:lnTo>
                  <a:pt x="2445" y="15349"/>
                </a:lnTo>
                <a:lnTo>
                  <a:pt x="2418" y="15251"/>
                </a:lnTo>
                <a:lnTo>
                  <a:pt x="2390" y="15147"/>
                </a:lnTo>
                <a:lnTo>
                  <a:pt x="2363" y="15036"/>
                </a:lnTo>
                <a:lnTo>
                  <a:pt x="2338" y="14919"/>
                </a:lnTo>
                <a:lnTo>
                  <a:pt x="2313" y="14796"/>
                </a:lnTo>
                <a:lnTo>
                  <a:pt x="2292" y="14668"/>
                </a:lnTo>
                <a:lnTo>
                  <a:pt x="2275" y="14536"/>
                </a:lnTo>
                <a:lnTo>
                  <a:pt x="2261" y="14400"/>
                </a:lnTo>
                <a:lnTo>
                  <a:pt x="2253" y="14260"/>
                </a:lnTo>
                <a:lnTo>
                  <a:pt x="2251" y="14117"/>
                </a:lnTo>
                <a:lnTo>
                  <a:pt x="2255" y="13972"/>
                </a:lnTo>
                <a:lnTo>
                  <a:pt x="2266" y="13825"/>
                </a:lnTo>
                <a:lnTo>
                  <a:pt x="2285" y="13677"/>
                </a:lnTo>
                <a:lnTo>
                  <a:pt x="2313" y="13527"/>
                </a:lnTo>
                <a:lnTo>
                  <a:pt x="2352" y="13378"/>
                </a:lnTo>
                <a:lnTo>
                  <a:pt x="2400" y="13230"/>
                </a:lnTo>
                <a:lnTo>
                  <a:pt x="2460" y="13082"/>
                </a:lnTo>
                <a:lnTo>
                  <a:pt x="2531" y="12936"/>
                </a:lnTo>
                <a:lnTo>
                  <a:pt x="2616" y="12791"/>
                </a:lnTo>
                <a:lnTo>
                  <a:pt x="2713" y="12649"/>
                </a:lnTo>
                <a:lnTo>
                  <a:pt x="2825" y="12510"/>
                </a:lnTo>
                <a:lnTo>
                  <a:pt x="2951" y="12376"/>
                </a:lnTo>
                <a:lnTo>
                  <a:pt x="3094" y="12245"/>
                </a:lnTo>
                <a:lnTo>
                  <a:pt x="3254" y="12119"/>
                </a:lnTo>
                <a:lnTo>
                  <a:pt x="3310" y="12333"/>
                </a:lnTo>
                <a:lnTo>
                  <a:pt x="3370" y="12541"/>
                </a:lnTo>
                <a:lnTo>
                  <a:pt x="3430" y="12743"/>
                </a:lnTo>
                <a:lnTo>
                  <a:pt x="3490" y="12941"/>
                </a:lnTo>
                <a:lnTo>
                  <a:pt x="3553" y="13132"/>
                </a:lnTo>
                <a:lnTo>
                  <a:pt x="3616" y="13318"/>
                </a:lnTo>
                <a:lnTo>
                  <a:pt x="3679" y="13497"/>
                </a:lnTo>
                <a:lnTo>
                  <a:pt x="3743" y="13672"/>
                </a:lnTo>
                <a:lnTo>
                  <a:pt x="3807" y="13839"/>
                </a:lnTo>
                <a:lnTo>
                  <a:pt x="3872" y="14001"/>
                </a:lnTo>
                <a:lnTo>
                  <a:pt x="3935" y="14157"/>
                </a:lnTo>
                <a:lnTo>
                  <a:pt x="4000" y="14308"/>
                </a:lnTo>
                <a:lnTo>
                  <a:pt x="4063" y="14452"/>
                </a:lnTo>
                <a:lnTo>
                  <a:pt x="4125" y="14589"/>
                </a:lnTo>
                <a:lnTo>
                  <a:pt x="4188" y="14720"/>
                </a:lnTo>
                <a:lnTo>
                  <a:pt x="4249" y="14845"/>
                </a:lnTo>
                <a:lnTo>
                  <a:pt x="4308" y="14964"/>
                </a:lnTo>
                <a:lnTo>
                  <a:pt x="4367" y="15076"/>
                </a:lnTo>
                <a:lnTo>
                  <a:pt x="4425" y="15181"/>
                </a:lnTo>
                <a:lnTo>
                  <a:pt x="4480" y="15281"/>
                </a:lnTo>
                <a:lnTo>
                  <a:pt x="4534" y="15374"/>
                </a:lnTo>
                <a:lnTo>
                  <a:pt x="4585" y="15460"/>
                </a:lnTo>
                <a:lnTo>
                  <a:pt x="4635" y="15538"/>
                </a:lnTo>
                <a:lnTo>
                  <a:pt x="4681" y="15611"/>
                </a:lnTo>
                <a:lnTo>
                  <a:pt x="4726" y="15676"/>
                </a:lnTo>
                <a:lnTo>
                  <a:pt x="4768" y="15735"/>
                </a:lnTo>
                <a:lnTo>
                  <a:pt x="4807" y="15787"/>
                </a:lnTo>
                <a:lnTo>
                  <a:pt x="4842" y="15832"/>
                </a:lnTo>
                <a:lnTo>
                  <a:pt x="4876" y="15869"/>
                </a:lnTo>
                <a:lnTo>
                  <a:pt x="4905" y="15899"/>
                </a:lnTo>
                <a:lnTo>
                  <a:pt x="4930" y="15922"/>
                </a:lnTo>
                <a:lnTo>
                  <a:pt x="4952" y="15938"/>
                </a:lnTo>
                <a:lnTo>
                  <a:pt x="4986" y="15958"/>
                </a:lnTo>
                <a:lnTo>
                  <a:pt x="5025" y="15976"/>
                </a:lnTo>
                <a:lnTo>
                  <a:pt x="5071" y="15993"/>
                </a:lnTo>
                <a:lnTo>
                  <a:pt x="5121" y="16008"/>
                </a:lnTo>
                <a:lnTo>
                  <a:pt x="5176" y="16022"/>
                </a:lnTo>
                <a:lnTo>
                  <a:pt x="5234" y="16035"/>
                </a:lnTo>
                <a:lnTo>
                  <a:pt x="5297" y="16046"/>
                </a:lnTo>
                <a:lnTo>
                  <a:pt x="5364" y="16056"/>
                </a:lnTo>
                <a:lnTo>
                  <a:pt x="5434" y="16066"/>
                </a:lnTo>
                <a:lnTo>
                  <a:pt x="5505" y="16073"/>
                </a:lnTo>
                <a:lnTo>
                  <a:pt x="5580" y="16079"/>
                </a:lnTo>
                <a:lnTo>
                  <a:pt x="5657" y="16083"/>
                </a:lnTo>
                <a:lnTo>
                  <a:pt x="5736" y="16086"/>
                </a:lnTo>
                <a:lnTo>
                  <a:pt x="5816" y="16088"/>
                </a:lnTo>
                <a:lnTo>
                  <a:pt x="5897" y="16088"/>
                </a:lnTo>
                <a:lnTo>
                  <a:pt x="5978" y="16087"/>
                </a:lnTo>
                <a:lnTo>
                  <a:pt x="6059" y="16084"/>
                </a:lnTo>
                <a:lnTo>
                  <a:pt x="6140" y="16080"/>
                </a:lnTo>
                <a:lnTo>
                  <a:pt x="6220" y="16074"/>
                </a:lnTo>
                <a:lnTo>
                  <a:pt x="6300" y="16067"/>
                </a:lnTo>
                <a:lnTo>
                  <a:pt x="6379" y="16057"/>
                </a:lnTo>
                <a:lnTo>
                  <a:pt x="6456" y="16047"/>
                </a:lnTo>
                <a:lnTo>
                  <a:pt x="6531" y="16035"/>
                </a:lnTo>
                <a:lnTo>
                  <a:pt x="6602" y="16022"/>
                </a:lnTo>
                <a:lnTo>
                  <a:pt x="6672" y="16006"/>
                </a:lnTo>
                <a:lnTo>
                  <a:pt x="6738" y="15990"/>
                </a:lnTo>
                <a:lnTo>
                  <a:pt x="6801" y="15971"/>
                </a:lnTo>
                <a:lnTo>
                  <a:pt x="6859" y="15951"/>
                </a:lnTo>
                <a:lnTo>
                  <a:pt x="6914" y="15929"/>
                </a:lnTo>
                <a:lnTo>
                  <a:pt x="6963" y="15905"/>
                </a:lnTo>
                <a:lnTo>
                  <a:pt x="7009" y="15880"/>
                </a:lnTo>
                <a:lnTo>
                  <a:pt x="7047" y="15853"/>
                </a:lnTo>
                <a:lnTo>
                  <a:pt x="7072" y="15833"/>
                </a:lnTo>
                <a:lnTo>
                  <a:pt x="7101" y="15803"/>
                </a:lnTo>
                <a:lnTo>
                  <a:pt x="7135" y="15767"/>
                </a:lnTo>
                <a:lnTo>
                  <a:pt x="7176" y="15723"/>
                </a:lnTo>
                <a:lnTo>
                  <a:pt x="7219" y="15671"/>
                </a:lnTo>
                <a:lnTo>
                  <a:pt x="7269" y="15612"/>
                </a:lnTo>
                <a:lnTo>
                  <a:pt x="7322" y="15545"/>
                </a:lnTo>
                <a:lnTo>
                  <a:pt x="7380" y="15472"/>
                </a:lnTo>
                <a:lnTo>
                  <a:pt x="7442" y="15391"/>
                </a:lnTo>
                <a:lnTo>
                  <a:pt x="7507" y="15304"/>
                </a:lnTo>
                <a:lnTo>
                  <a:pt x="7576" y="15212"/>
                </a:lnTo>
                <a:lnTo>
                  <a:pt x="7648" y="15112"/>
                </a:lnTo>
                <a:lnTo>
                  <a:pt x="7724" y="15006"/>
                </a:lnTo>
                <a:lnTo>
                  <a:pt x="7802" y="14894"/>
                </a:lnTo>
                <a:lnTo>
                  <a:pt x="7883" y="14777"/>
                </a:lnTo>
                <a:lnTo>
                  <a:pt x="7965" y="14654"/>
                </a:lnTo>
                <a:lnTo>
                  <a:pt x="8050" y="14526"/>
                </a:lnTo>
                <a:lnTo>
                  <a:pt x="8138" y="14393"/>
                </a:lnTo>
                <a:lnTo>
                  <a:pt x="8227" y="14254"/>
                </a:lnTo>
                <a:lnTo>
                  <a:pt x="8318" y="14111"/>
                </a:lnTo>
                <a:lnTo>
                  <a:pt x="8410" y="13964"/>
                </a:lnTo>
                <a:lnTo>
                  <a:pt x="8503" y="13812"/>
                </a:lnTo>
                <a:lnTo>
                  <a:pt x="8597" y="13654"/>
                </a:lnTo>
                <a:lnTo>
                  <a:pt x="8691" y="13494"/>
                </a:lnTo>
                <a:lnTo>
                  <a:pt x="8786" y="13330"/>
                </a:lnTo>
                <a:lnTo>
                  <a:pt x="8883" y="13161"/>
                </a:lnTo>
                <a:lnTo>
                  <a:pt x="8978" y="12990"/>
                </a:lnTo>
                <a:lnTo>
                  <a:pt x="9073" y="12815"/>
                </a:lnTo>
                <a:lnTo>
                  <a:pt x="9168" y="12636"/>
                </a:lnTo>
                <a:lnTo>
                  <a:pt x="9262" y="12455"/>
                </a:lnTo>
                <a:lnTo>
                  <a:pt x="9355" y="12270"/>
                </a:lnTo>
                <a:lnTo>
                  <a:pt x="9447" y="12084"/>
                </a:lnTo>
                <a:lnTo>
                  <a:pt x="9532" y="12208"/>
                </a:lnTo>
                <a:lnTo>
                  <a:pt x="9604" y="12337"/>
                </a:lnTo>
                <a:lnTo>
                  <a:pt x="9667" y="12470"/>
                </a:lnTo>
                <a:lnTo>
                  <a:pt x="9720" y="12608"/>
                </a:lnTo>
                <a:lnTo>
                  <a:pt x="9763" y="12748"/>
                </a:lnTo>
                <a:lnTo>
                  <a:pt x="9798" y="12892"/>
                </a:lnTo>
                <a:lnTo>
                  <a:pt x="9824" y="13037"/>
                </a:lnTo>
                <a:lnTo>
                  <a:pt x="9842" y="13185"/>
                </a:lnTo>
                <a:lnTo>
                  <a:pt x="9853" y="13334"/>
                </a:lnTo>
                <a:lnTo>
                  <a:pt x="9858" y="13482"/>
                </a:lnTo>
                <a:lnTo>
                  <a:pt x="9857" y="13631"/>
                </a:lnTo>
                <a:lnTo>
                  <a:pt x="9850" y="13779"/>
                </a:lnTo>
                <a:lnTo>
                  <a:pt x="9839" y="13928"/>
                </a:lnTo>
                <a:lnTo>
                  <a:pt x="9824" y="14073"/>
                </a:lnTo>
                <a:lnTo>
                  <a:pt x="9805" y="14217"/>
                </a:lnTo>
                <a:lnTo>
                  <a:pt x="9782" y="14358"/>
                </a:lnTo>
                <a:lnTo>
                  <a:pt x="9758" y="14495"/>
                </a:lnTo>
                <a:lnTo>
                  <a:pt x="9732" y="14629"/>
                </a:lnTo>
                <a:lnTo>
                  <a:pt x="9705" y="14758"/>
                </a:lnTo>
                <a:lnTo>
                  <a:pt x="9676" y="14883"/>
                </a:lnTo>
                <a:lnTo>
                  <a:pt x="9620" y="15115"/>
                </a:lnTo>
                <a:lnTo>
                  <a:pt x="9569" y="15321"/>
                </a:lnTo>
                <a:lnTo>
                  <a:pt x="9546" y="15412"/>
                </a:lnTo>
                <a:lnTo>
                  <a:pt x="9527" y="15496"/>
                </a:lnTo>
                <a:lnTo>
                  <a:pt x="9510" y="15571"/>
                </a:lnTo>
                <a:lnTo>
                  <a:pt x="9498" y="15636"/>
                </a:lnTo>
                <a:lnTo>
                  <a:pt x="9491" y="15692"/>
                </a:lnTo>
                <a:lnTo>
                  <a:pt x="9488" y="15736"/>
                </a:lnTo>
                <a:lnTo>
                  <a:pt x="9492" y="15770"/>
                </a:lnTo>
                <a:lnTo>
                  <a:pt x="9502" y="15792"/>
                </a:lnTo>
                <a:lnTo>
                  <a:pt x="9526" y="15816"/>
                </a:lnTo>
                <a:lnTo>
                  <a:pt x="9554" y="15839"/>
                </a:lnTo>
                <a:lnTo>
                  <a:pt x="9588" y="15861"/>
                </a:lnTo>
                <a:lnTo>
                  <a:pt x="9629" y="15883"/>
                </a:lnTo>
                <a:lnTo>
                  <a:pt x="9673" y="15903"/>
                </a:lnTo>
                <a:lnTo>
                  <a:pt x="9723" y="15924"/>
                </a:lnTo>
                <a:lnTo>
                  <a:pt x="9776" y="15944"/>
                </a:lnTo>
                <a:lnTo>
                  <a:pt x="9834" y="15962"/>
                </a:lnTo>
                <a:lnTo>
                  <a:pt x="9895" y="15980"/>
                </a:lnTo>
                <a:lnTo>
                  <a:pt x="9959" y="15997"/>
                </a:lnTo>
                <a:lnTo>
                  <a:pt x="10026" y="16013"/>
                </a:lnTo>
                <a:lnTo>
                  <a:pt x="10095" y="16029"/>
                </a:lnTo>
                <a:lnTo>
                  <a:pt x="10166" y="16043"/>
                </a:lnTo>
                <a:lnTo>
                  <a:pt x="10238" y="16056"/>
                </a:lnTo>
                <a:lnTo>
                  <a:pt x="10312" y="16069"/>
                </a:lnTo>
                <a:lnTo>
                  <a:pt x="10387" y="16081"/>
                </a:lnTo>
                <a:lnTo>
                  <a:pt x="10462" y="16091"/>
                </a:lnTo>
                <a:lnTo>
                  <a:pt x="10537" y="16100"/>
                </a:lnTo>
                <a:lnTo>
                  <a:pt x="10611" y="16108"/>
                </a:lnTo>
                <a:lnTo>
                  <a:pt x="10686" y="16114"/>
                </a:lnTo>
                <a:lnTo>
                  <a:pt x="10759" y="16120"/>
                </a:lnTo>
                <a:lnTo>
                  <a:pt x="10831" y="16124"/>
                </a:lnTo>
                <a:lnTo>
                  <a:pt x="10901" y="16126"/>
                </a:lnTo>
                <a:lnTo>
                  <a:pt x="10968" y="16128"/>
                </a:lnTo>
                <a:lnTo>
                  <a:pt x="11034" y="16128"/>
                </a:lnTo>
                <a:lnTo>
                  <a:pt x="11097" y="16126"/>
                </a:lnTo>
                <a:lnTo>
                  <a:pt x="11155" y="16123"/>
                </a:lnTo>
                <a:lnTo>
                  <a:pt x="11211" y="16119"/>
                </a:lnTo>
                <a:lnTo>
                  <a:pt x="11263" y="16113"/>
                </a:lnTo>
                <a:lnTo>
                  <a:pt x="11309" y="16105"/>
                </a:lnTo>
                <a:lnTo>
                  <a:pt x="11352" y="16096"/>
                </a:lnTo>
                <a:lnTo>
                  <a:pt x="11389" y="16085"/>
                </a:lnTo>
                <a:lnTo>
                  <a:pt x="11430" y="16058"/>
                </a:lnTo>
                <a:lnTo>
                  <a:pt x="11495" y="15999"/>
                </a:lnTo>
                <a:lnTo>
                  <a:pt x="11580" y="15908"/>
                </a:lnTo>
                <a:lnTo>
                  <a:pt x="11682" y="15789"/>
                </a:lnTo>
                <a:lnTo>
                  <a:pt x="11800" y="15643"/>
                </a:lnTo>
                <a:lnTo>
                  <a:pt x="11928" y="15473"/>
                </a:lnTo>
                <a:lnTo>
                  <a:pt x="12066" y="15278"/>
                </a:lnTo>
                <a:lnTo>
                  <a:pt x="12211" y="15063"/>
                </a:lnTo>
                <a:lnTo>
                  <a:pt x="12360" y="14828"/>
                </a:lnTo>
                <a:lnTo>
                  <a:pt x="12509" y="14576"/>
                </a:lnTo>
                <a:lnTo>
                  <a:pt x="12658" y="14309"/>
                </a:lnTo>
                <a:lnTo>
                  <a:pt x="12803" y="14027"/>
                </a:lnTo>
                <a:lnTo>
                  <a:pt x="12939" y="13735"/>
                </a:lnTo>
                <a:lnTo>
                  <a:pt x="13067" y="13433"/>
                </a:lnTo>
                <a:lnTo>
                  <a:pt x="13183" y="13123"/>
                </a:lnTo>
                <a:lnTo>
                  <a:pt x="13283" y="12808"/>
                </a:lnTo>
                <a:lnTo>
                  <a:pt x="13366" y="12489"/>
                </a:lnTo>
                <a:lnTo>
                  <a:pt x="13428" y="12169"/>
                </a:lnTo>
                <a:lnTo>
                  <a:pt x="13468" y="11848"/>
                </a:lnTo>
                <a:lnTo>
                  <a:pt x="13481" y="11528"/>
                </a:lnTo>
                <a:lnTo>
                  <a:pt x="13466" y="11214"/>
                </a:lnTo>
                <a:lnTo>
                  <a:pt x="13420" y="10906"/>
                </a:lnTo>
                <a:lnTo>
                  <a:pt x="13340" y="10605"/>
                </a:lnTo>
                <a:lnTo>
                  <a:pt x="13223" y="10314"/>
                </a:lnTo>
                <a:lnTo>
                  <a:pt x="13067" y="10035"/>
                </a:lnTo>
                <a:lnTo>
                  <a:pt x="12870" y="9769"/>
                </a:lnTo>
                <a:lnTo>
                  <a:pt x="12628" y="9520"/>
                </a:lnTo>
                <a:lnTo>
                  <a:pt x="12338" y="9287"/>
                </a:lnTo>
                <a:lnTo>
                  <a:pt x="11999" y="9074"/>
                </a:lnTo>
                <a:lnTo>
                  <a:pt x="11606" y="8882"/>
                </a:lnTo>
                <a:lnTo>
                  <a:pt x="11159" y="8714"/>
                </a:lnTo>
                <a:lnTo>
                  <a:pt x="10653" y="857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9050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545"/>
          <p:cNvSpPr>
            <a:spLocks noEditPoints="1"/>
          </p:cNvSpPr>
          <p:nvPr/>
        </p:nvSpPr>
        <p:spPr bwMode="auto">
          <a:xfrm>
            <a:off x="6853775" y="3105525"/>
            <a:ext cx="766242" cy="824192"/>
          </a:xfrm>
          <a:custGeom>
            <a:avLst/>
            <a:gdLst>
              <a:gd name="T0" fmla="*/ 10549 w 14994"/>
              <a:gd name="T1" fmla="*/ 4096 h 16128"/>
              <a:gd name="T2" fmla="*/ 9728 w 14994"/>
              <a:gd name="T3" fmla="*/ 4033 h 16128"/>
              <a:gd name="T4" fmla="*/ 8774 w 14994"/>
              <a:gd name="T5" fmla="*/ 4106 h 16128"/>
              <a:gd name="T6" fmla="*/ 7932 w 14994"/>
              <a:gd name="T7" fmla="*/ 4229 h 16128"/>
              <a:gd name="T8" fmla="*/ 7142 w 14994"/>
              <a:gd name="T9" fmla="*/ 2984 h 16128"/>
              <a:gd name="T10" fmla="*/ 6416 w 14994"/>
              <a:gd name="T11" fmla="*/ 1768 h 16128"/>
              <a:gd name="T12" fmla="*/ 5839 w 14994"/>
              <a:gd name="T13" fmla="*/ 903 h 16128"/>
              <a:gd name="T14" fmla="*/ 5475 w 14994"/>
              <a:gd name="T15" fmla="*/ 509 h 16128"/>
              <a:gd name="T16" fmla="*/ 4708 w 14994"/>
              <a:gd name="T17" fmla="*/ 939 h 16128"/>
              <a:gd name="T18" fmla="*/ 3516 w 14994"/>
              <a:gd name="T19" fmla="*/ 2523 h 16128"/>
              <a:gd name="T20" fmla="*/ 2690 w 14994"/>
              <a:gd name="T21" fmla="*/ 4894 h 16128"/>
              <a:gd name="T22" fmla="*/ 2997 w 14994"/>
              <a:gd name="T23" fmla="*/ 7672 h 16128"/>
              <a:gd name="T24" fmla="*/ 2881 w 14994"/>
              <a:gd name="T25" fmla="*/ 7946 h 16128"/>
              <a:gd name="T26" fmla="*/ 2300 w 14994"/>
              <a:gd name="T27" fmla="*/ 7953 h 16128"/>
              <a:gd name="T28" fmla="*/ 1746 w 14994"/>
              <a:gd name="T29" fmla="*/ 8201 h 16128"/>
              <a:gd name="T30" fmla="*/ 1315 w 14994"/>
              <a:gd name="T31" fmla="*/ 8651 h 16128"/>
              <a:gd name="T32" fmla="*/ 1065 w 14994"/>
              <a:gd name="T33" fmla="*/ 9254 h 16128"/>
              <a:gd name="T34" fmla="*/ 1040 w 14994"/>
              <a:gd name="T35" fmla="*/ 9841 h 16128"/>
              <a:gd name="T36" fmla="*/ 1194 w 14994"/>
              <a:gd name="T37" fmla="*/ 10365 h 16128"/>
              <a:gd name="T38" fmla="*/ 1498 w 14994"/>
              <a:gd name="T39" fmla="*/ 10800 h 16128"/>
              <a:gd name="T40" fmla="*/ 1925 w 14994"/>
              <a:gd name="T41" fmla="*/ 11106 h 16128"/>
              <a:gd name="T42" fmla="*/ 1048 w 14994"/>
              <a:gd name="T43" fmla="*/ 12002 h 16128"/>
              <a:gd name="T44" fmla="*/ 398 w 14994"/>
              <a:gd name="T45" fmla="*/ 13651 h 16128"/>
              <a:gd name="T46" fmla="*/ 88 w 14994"/>
              <a:gd name="T47" fmla="*/ 15274 h 16128"/>
              <a:gd name="T48" fmla="*/ 4856 w 14994"/>
              <a:gd name="T49" fmla="*/ 16128 h 16128"/>
              <a:gd name="T50" fmla="*/ 4749 w 14994"/>
              <a:gd name="T51" fmla="*/ 15137 h 16128"/>
              <a:gd name="T52" fmla="*/ 4422 w 14994"/>
              <a:gd name="T53" fmla="*/ 13515 h 16128"/>
              <a:gd name="T54" fmla="*/ 3760 w 14994"/>
              <a:gd name="T55" fmla="*/ 11923 h 16128"/>
              <a:gd name="T56" fmla="*/ 3086 w 14994"/>
              <a:gd name="T57" fmla="*/ 11136 h 16128"/>
              <a:gd name="T58" fmla="*/ 3469 w 14994"/>
              <a:gd name="T59" fmla="*/ 10917 h 16128"/>
              <a:gd name="T60" fmla="*/ 3785 w 14994"/>
              <a:gd name="T61" fmla="*/ 10592 h 16128"/>
              <a:gd name="T62" fmla="*/ 4008 w 14994"/>
              <a:gd name="T63" fmla="*/ 10182 h 16128"/>
              <a:gd name="T64" fmla="*/ 4115 w 14994"/>
              <a:gd name="T65" fmla="*/ 9742 h 16128"/>
              <a:gd name="T66" fmla="*/ 4618 w 14994"/>
              <a:gd name="T67" fmla="*/ 10006 h 16128"/>
              <a:gd name="T68" fmla="*/ 6750 w 14994"/>
              <a:gd name="T69" fmla="*/ 11339 h 16128"/>
              <a:gd name="T70" fmla="*/ 8814 w 14994"/>
              <a:gd name="T71" fmla="*/ 11758 h 16128"/>
              <a:gd name="T72" fmla="*/ 10380 w 14994"/>
              <a:gd name="T73" fmla="*/ 11606 h 16128"/>
              <a:gd name="T74" fmla="*/ 10996 w 14994"/>
              <a:gd name="T75" fmla="*/ 11259 h 16128"/>
              <a:gd name="T76" fmla="*/ 10910 w 14994"/>
              <a:gd name="T77" fmla="*/ 10705 h 16128"/>
              <a:gd name="T78" fmla="*/ 10556 w 14994"/>
              <a:gd name="T79" fmla="*/ 9735 h 16128"/>
              <a:gd name="T80" fmla="*/ 9996 w 14994"/>
              <a:gd name="T81" fmla="*/ 8463 h 16128"/>
              <a:gd name="T82" fmla="*/ 9717 w 14994"/>
              <a:gd name="T83" fmla="*/ 7055 h 16128"/>
              <a:gd name="T84" fmla="*/ 10288 w 14994"/>
              <a:gd name="T85" fmla="*/ 6222 h 16128"/>
              <a:gd name="T86" fmla="*/ 10797 w 14994"/>
              <a:gd name="T87" fmla="*/ 5324 h 16128"/>
              <a:gd name="T88" fmla="*/ 11027 w 14994"/>
              <a:gd name="T89" fmla="*/ 4575 h 16128"/>
              <a:gd name="T90" fmla="*/ 11371 w 14994"/>
              <a:gd name="T91" fmla="*/ 922 h 16128"/>
              <a:gd name="T92" fmla="*/ 12613 w 14994"/>
              <a:gd name="T93" fmla="*/ 1657 h 16128"/>
              <a:gd name="T94" fmla="*/ 13552 w 14994"/>
              <a:gd name="T95" fmla="*/ 2875 h 16128"/>
              <a:gd name="T96" fmla="*/ 14018 w 14994"/>
              <a:gd name="T97" fmla="*/ 4409 h 16128"/>
              <a:gd name="T98" fmla="*/ 13847 w 14994"/>
              <a:gd name="T99" fmla="*/ 6093 h 16128"/>
              <a:gd name="T100" fmla="*/ 14988 w 14994"/>
              <a:gd name="T101" fmla="*/ 5050 h 16128"/>
              <a:gd name="T102" fmla="*/ 14693 w 14994"/>
              <a:gd name="T103" fmla="*/ 3063 h 16128"/>
              <a:gd name="T104" fmla="*/ 13732 w 14994"/>
              <a:gd name="T105" fmla="*/ 1417 h 16128"/>
              <a:gd name="T106" fmla="*/ 12292 w 14994"/>
              <a:gd name="T107" fmla="*/ 280 h 16128"/>
              <a:gd name="T108" fmla="*/ 10729 w 14994"/>
              <a:gd name="T109" fmla="*/ 2610 h 16128"/>
              <a:gd name="T110" fmla="*/ 11591 w 14994"/>
              <a:gd name="T111" fmla="*/ 3154 h 16128"/>
              <a:gd name="T112" fmla="*/ 12164 w 14994"/>
              <a:gd name="T113" fmla="*/ 3963 h 16128"/>
              <a:gd name="T114" fmla="*/ 12391 w 14994"/>
              <a:gd name="T115" fmla="*/ 4932 h 16128"/>
              <a:gd name="T116" fmla="*/ 12254 w 14994"/>
              <a:gd name="T117" fmla="*/ 5856 h 16128"/>
              <a:gd name="T118" fmla="*/ 13117 w 14994"/>
              <a:gd name="T119" fmla="*/ 5068 h 16128"/>
              <a:gd name="T120" fmla="*/ 12887 w 14994"/>
              <a:gd name="T121" fmla="*/ 3812 h 16128"/>
              <a:gd name="T122" fmla="*/ 12205 w 14994"/>
              <a:gd name="T123" fmla="*/ 2743 h 16128"/>
              <a:gd name="T124" fmla="*/ 11144 w 14994"/>
              <a:gd name="T125" fmla="*/ 1996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994" h="16128">
                <a:moveTo>
                  <a:pt x="10969" y="4324"/>
                </a:moveTo>
                <a:lnTo>
                  <a:pt x="10932" y="4279"/>
                </a:lnTo>
                <a:lnTo>
                  <a:pt x="10887" y="4239"/>
                </a:lnTo>
                <a:lnTo>
                  <a:pt x="10835" y="4202"/>
                </a:lnTo>
                <a:lnTo>
                  <a:pt x="10773" y="4170"/>
                </a:lnTo>
                <a:lnTo>
                  <a:pt x="10706" y="4141"/>
                </a:lnTo>
                <a:lnTo>
                  <a:pt x="10630" y="4117"/>
                </a:lnTo>
                <a:lnTo>
                  <a:pt x="10549" y="4096"/>
                </a:lnTo>
                <a:lnTo>
                  <a:pt x="10462" y="4077"/>
                </a:lnTo>
                <a:lnTo>
                  <a:pt x="10369" y="4062"/>
                </a:lnTo>
                <a:lnTo>
                  <a:pt x="10272" y="4051"/>
                </a:lnTo>
                <a:lnTo>
                  <a:pt x="10170" y="4042"/>
                </a:lnTo>
                <a:lnTo>
                  <a:pt x="10065" y="4036"/>
                </a:lnTo>
                <a:lnTo>
                  <a:pt x="9955" y="4033"/>
                </a:lnTo>
                <a:lnTo>
                  <a:pt x="9843" y="4032"/>
                </a:lnTo>
                <a:lnTo>
                  <a:pt x="9728" y="4033"/>
                </a:lnTo>
                <a:lnTo>
                  <a:pt x="9611" y="4036"/>
                </a:lnTo>
                <a:lnTo>
                  <a:pt x="9492" y="4042"/>
                </a:lnTo>
                <a:lnTo>
                  <a:pt x="9372" y="4049"/>
                </a:lnTo>
                <a:lnTo>
                  <a:pt x="9252" y="4057"/>
                </a:lnTo>
                <a:lnTo>
                  <a:pt x="9131" y="4067"/>
                </a:lnTo>
                <a:lnTo>
                  <a:pt x="9011" y="4079"/>
                </a:lnTo>
                <a:lnTo>
                  <a:pt x="8892" y="4091"/>
                </a:lnTo>
                <a:lnTo>
                  <a:pt x="8774" y="4106"/>
                </a:lnTo>
                <a:lnTo>
                  <a:pt x="8658" y="4120"/>
                </a:lnTo>
                <a:lnTo>
                  <a:pt x="8544" y="4135"/>
                </a:lnTo>
                <a:lnTo>
                  <a:pt x="8433" y="4150"/>
                </a:lnTo>
                <a:lnTo>
                  <a:pt x="8324" y="4166"/>
                </a:lnTo>
                <a:lnTo>
                  <a:pt x="8219" y="4181"/>
                </a:lnTo>
                <a:lnTo>
                  <a:pt x="8119" y="4197"/>
                </a:lnTo>
                <a:lnTo>
                  <a:pt x="8023" y="4213"/>
                </a:lnTo>
                <a:lnTo>
                  <a:pt x="7932" y="4229"/>
                </a:lnTo>
                <a:lnTo>
                  <a:pt x="7847" y="4244"/>
                </a:lnTo>
                <a:lnTo>
                  <a:pt x="7744" y="4056"/>
                </a:lnTo>
                <a:lnTo>
                  <a:pt x="7642" y="3870"/>
                </a:lnTo>
                <a:lnTo>
                  <a:pt x="7540" y="3687"/>
                </a:lnTo>
                <a:lnTo>
                  <a:pt x="7439" y="3507"/>
                </a:lnTo>
                <a:lnTo>
                  <a:pt x="7338" y="3329"/>
                </a:lnTo>
                <a:lnTo>
                  <a:pt x="7239" y="3155"/>
                </a:lnTo>
                <a:lnTo>
                  <a:pt x="7142" y="2984"/>
                </a:lnTo>
                <a:lnTo>
                  <a:pt x="7045" y="2816"/>
                </a:lnTo>
                <a:lnTo>
                  <a:pt x="6950" y="2653"/>
                </a:lnTo>
                <a:lnTo>
                  <a:pt x="6857" y="2494"/>
                </a:lnTo>
                <a:lnTo>
                  <a:pt x="6765" y="2340"/>
                </a:lnTo>
                <a:lnTo>
                  <a:pt x="6674" y="2189"/>
                </a:lnTo>
                <a:lnTo>
                  <a:pt x="6586" y="2043"/>
                </a:lnTo>
                <a:lnTo>
                  <a:pt x="6500" y="1903"/>
                </a:lnTo>
                <a:lnTo>
                  <a:pt x="6416" y="1768"/>
                </a:lnTo>
                <a:lnTo>
                  <a:pt x="6334" y="1638"/>
                </a:lnTo>
                <a:lnTo>
                  <a:pt x="6256" y="1514"/>
                </a:lnTo>
                <a:lnTo>
                  <a:pt x="6179" y="1396"/>
                </a:lnTo>
                <a:lnTo>
                  <a:pt x="6105" y="1284"/>
                </a:lnTo>
                <a:lnTo>
                  <a:pt x="6034" y="1179"/>
                </a:lnTo>
                <a:lnTo>
                  <a:pt x="5966" y="1081"/>
                </a:lnTo>
                <a:lnTo>
                  <a:pt x="5901" y="988"/>
                </a:lnTo>
                <a:lnTo>
                  <a:pt x="5839" y="903"/>
                </a:lnTo>
                <a:lnTo>
                  <a:pt x="5780" y="827"/>
                </a:lnTo>
                <a:lnTo>
                  <a:pt x="5726" y="756"/>
                </a:lnTo>
                <a:lnTo>
                  <a:pt x="5674" y="695"/>
                </a:lnTo>
                <a:lnTo>
                  <a:pt x="5626" y="640"/>
                </a:lnTo>
                <a:lnTo>
                  <a:pt x="5583" y="595"/>
                </a:lnTo>
                <a:lnTo>
                  <a:pt x="5542" y="557"/>
                </a:lnTo>
                <a:lnTo>
                  <a:pt x="5507" y="529"/>
                </a:lnTo>
                <a:lnTo>
                  <a:pt x="5475" y="509"/>
                </a:lnTo>
                <a:lnTo>
                  <a:pt x="5448" y="499"/>
                </a:lnTo>
                <a:lnTo>
                  <a:pt x="5380" y="498"/>
                </a:lnTo>
                <a:lnTo>
                  <a:pt x="5297" y="518"/>
                </a:lnTo>
                <a:lnTo>
                  <a:pt x="5202" y="561"/>
                </a:lnTo>
                <a:lnTo>
                  <a:pt x="5093" y="626"/>
                </a:lnTo>
                <a:lnTo>
                  <a:pt x="4973" y="711"/>
                </a:lnTo>
                <a:lnTo>
                  <a:pt x="4845" y="815"/>
                </a:lnTo>
                <a:lnTo>
                  <a:pt x="4708" y="939"/>
                </a:lnTo>
                <a:lnTo>
                  <a:pt x="4566" y="1081"/>
                </a:lnTo>
                <a:lnTo>
                  <a:pt x="4417" y="1241"/>
                </a:lnTo>
                <a:lnTo>
                  <a:pt x="4267" y="1416"/>
                </a:lnTo>
                <a:lnTo>
                  <a:pt x="4114" y="1609"/>
                </a:lnTo>
                <a:lnTo>
                  <a:pt x="3962" y="1816"/>
                </a:lnTo>
                <a:lnTo>
                  <a:pt x="3810" y="2038"/>
                </a:lnTo>
                <a:lnTo>
                  <a:pt x="3661" y="2274"/>
                </a:lnTo>
                <a:lnTo>
                  <a:pt x="3516" y="2523"/>
                </a:lnTo>
                <a:lnTo>
                  <a:pt x="3377" y="2784"/>
                </a:lnTo>
                <a:lnTo>
                  <a:pt x="3245" y="3057"/>
                </a:lnTo>
                <a:lnTo>
                  <a:pt x="3122" y="3341"/>
                </a:lnTo>
                <a:lnTo>
                  <a:pt x="3009" y="3634"/>
                </a:lnTo>
                <a:lnTo>
                  <a:pt x="2909" y="3937"/>
                </a:lnTo>
                <a:lnTo>
                  <a:pt x="2820" y="4249"/>
                </a:lnTo>
                <a:lnTo>
                  <a:pt x="2747" y="4568"/>
                </a:lnTo>
                <a:lnTo>
                  <a:pt x="2690" y="4894"/>
                </a:lnTo>
                <a:lnTo>
                  <a:pt x="2651" y="5227"/>
                </a:lnTo>
                <a:lnTo>
                  <a:pt x="2631" y="5565"/>
                </a:lnTo>
                <a:lnTo>
                  <a:pt x="2632" y="5909"/>
                </a:lnTo>
                <a:lnTo>
                  <a:pt x="2654" y="6257"/>
                </a:lnTo>
                <a:lnTo>
                  <a:pt x="2700" y="6606"/>
                </a:lnTo>
                <a:lnTo>
                  <a:pt x="2773" y="6960"/>
                </a:lnTo>
                <a:lnTo>
                  <a:pt x="2870" y="7315"/>
                </a:lnTo>
                <a:lnTo>
                  <a:pt x="2997" y="7672"/>
                </a:lnTo>
                <a:lnTo>
                  <a:pt x="3154" y="8029"/>
                </a:lnTo>
                <a:lnTo>
                  <a:pt x="3116" y="8014"/>
                </a:lnTo>
                <a:lnTo>
                  <a:pt x="3078" y="8000"/>
                </a:lnTo>
                <a:lnTo>
                  <a:pt x="3040" y="7987"/>
                </a:lnTo>
                <a:lnTo>
                  <a:pt x="3001" y="7975"/>
                </a:lnTo>
                <a:lnTo>
                  <a:pt x="2962" y="7965"/>
                </a:lnTo>
                <a:lnTo>
                  <a:pt x="2922" y="7955"/>
                </a:lnTo>
                <a:lnTo>
                  <a:pt x="2881" y="7946"/>
                </a:lnTo>
                <a:lnTo>
                  <a:pt x="2840" y="7938"/>
                </a:lnTo>
                <a:lnTo>
                  <a:pt x="2762" y="7928"/>
                </a:lnTo>
                <a:lnTo>
                  <a:pt x="2683" y="7922"/>
                </a:lnTo>
                <a:lnTo>
                  <a:pt x="2604" y="7920"/>
                </a:lnTo>
                <a:lnTo>
                  <a:pt x="2528" y="7922"/>
                </a:lnTo>
                <a:lnTo>
                  <a:pt x="2450" y="7929"/>
                </a:lnTo>
                <a:lnTo>
                  <a:pt x="2375" y="7939"/>
                </a:lnTo>
                <a:lnTo>
                  <a:pt x="2300" y="7953"/>
                </a:lnTo>
                <a:lnTo>
                  <a:pt x="2225" y="7972"/>
                </a:lnTo>
                <a:lnTo>
                  <a:pt x="2153" y="7994"/>
                </a:lnTo>
                <a:lnTo>
                  <a:pt x="2081" y="8020"/>
                </a:lnTo>
                <a:lnTo>
                  <a:pt x="2011" y="8050"/>
                </a:lnTo>
                <a:lnTo>
                  <a:pt x="1942" y="8082"/>
                </a:lnTo>
                <a:lnTo>
                  <a:pt x="1875" y="8118"/>
                </a:lnTo>
                <a:lnTo>
                  <a:pt x="1809" y="8159"/>
                </a:lnTo>
                <a:lnTo>
                  <a:pt x="1746" y="8201"/>
                </a:lnTo>
                <a:lnTo>
                  <a:pt x="1684" y="8247"/>
                </a:lnTo>
                <a:lnTo>
                  <a:pt x="1625" y="8297"/>
                </a:lnTo>
                <a:lnTo>
                  <a:pt x="1567" y="8348"/>
                </a:lnTo>
                <a:lnTo>
                  <a:pt x="1512" y="8404"/>
                </a:lnTo>
                <a:lnTo>
                  <a:pt x="1458" y="8461"/>
                </a:lnTo>
                <a:lnTo>
                  <a:pt x="1408" y="8522"/>
                </a:lnTo>
                <a:lnTo>
                  <a:pt x="1361" y="8585"/>
                </a:lnTo>
                <a:lnTo>
                  <a:pt x="1315" y="8651"/>
                </a:lnTo>
                <a:lnTo>
                  <a:pt x="1273" y="8718"/>
                </a:lnTo>
                <a:lnTo>
                  <a:pt x="1234" y="8789"/>
                </a:lnTo>
                <a:lnTo>
                  <a:pt x="1197" y="8861"/>
                </a:lnTo>
                <a:lnTo>
                  <a:pt x="1164" y="8936"/>
                </a:lnTo>
                <a:lnTo>
                  <a:pt x="1134" y="9013"/>
                </a:lnTo>
                <a:lnTo>
                  <a:pt x="1108" y="9091"/>
                </a:lnTo>
                <a:lnTo>
                  <a:pt x="1084" y="9173"/>
                </a:lnTo>
                <a:lnTo>
                  <a:pt x="1065" y="9254"/>
                </a:lnTo>
                <a:lnTo>
                  <a:pt x="1050" y="9339"/>
                </a:lnTo>
                <a:lnTo>
                  <a:pt x="1039" y="9413"/>
                </a:lnTo>
                <a:lnTo>
                  <a:pt x="1032" y="9485"/>
                </a:lnTo>
                <a:lnTo>
                  <a:pt x="1028" y="9557"/>
                </a:lnTo>
                <a:lnTo>
                  <a:pt x="1027" y="9629"/>
                </a:lnTo>
                <a:lnTo>
                  <a:pt x="1028" y="9700"/>
                </a:lnTo>
                <a:lnTo>
                  <a:pt x="1033" y="9771"/>
                </a:lnTo>
                <a:lnTo>
                  <a:pt x="1040" y="9841"/>
                </a:lnTo>
                <a:lnTo>
                  <a:pt x="1050" y="9910"/>
                </a:lnTo>
                <a:lnTo>
                  <a:pt x="1063" y="9978"/>
                </a:lnTo>
                <a:lnTo>
                  <a:pt x="1078" y="10046"/>
                </a:lnTo>
                <a:lnTo>
                  <a:pt x="1097" y="10112"/>
                </a:lnTo>
                <a:lnTo>
                  <a:pt x="1118" y="10177"/>
                </a:lnTo>
                <a:lnTo>
                  <a:pt x="1141" y="10241"/>
                </a:lnTo>
                <a:lnTo>
                  <a:pt x="1166" y="10304"/>
                </a:lnTo>
                <a:lnTo>
                  <a:pt x="1194" y="10365"/>
                </a:lnTo>
                <a:lnTo>
                  <a:pt x="1225" y="10426"/>
                </a:lnTo>
                <a:lnTo>
                  <a:pt x="1257" y="10483"/>
                </a:lnTo>
                <a:lnTo>
                  <a:pt x="1292" y="10541"/>
                </a:lnTo>
                <a:lnTo>
                  <a:pt x="1329" y="10596"/>
                </a:lnTo>
                <a:lnTo>
                  <a:pt x="1369" y="10650"/>
                </a:lnTo>
                <a:lnTo>
                  <a:pt x="1409" y="10702"/>
                </a:lnTo>
                <a:lnTo>
                  <a:pt x="1452" y="10751"/>
                </a:lnTo>
                <a:lnTo>
                  <a:pt x="1498" y="10800"/>
                </a:lnTo>
                <a:lnTo>
                  <a:pt x="1545" y="10846"/>
                </a:lnTo>
                <a:lnTo>
                  <a:pt x="1594" y="10889"/>
                </a:lnTo>
                <a:lnTo>
                  <a:pt x="1645" y="10932"/>
                </a:lnTo>
                <a:lnTo>
                  <a:pt x="1697" y="10971"/>
                </a:lnTo>
                <a:lnTo>
                  <a:pt x="1752" y="11008"/>
                </a:lnTo>
                <a:lnTo>
                  <a:pt x="1808" y="11044"/>
                </a:lnTo>
                <a:lnTo>
                  <a:pt x="1866" y="11076"/>
                </a:lnTo>
                <a:lnTo>
                  <a:pt x="1925" y="11106"/>
                </a:lnTo>
                <a:lnTo>
                  <a:pt x="1985" y="11133"/>
                </a:lnTo>
                <a:lnTo>
                  <a:pt x="1827" y="11204"/>
                </a:lnTo>
                <a:lnTo>
                  <a:pt x="1678" y="11295"/>
                </a:lnTo>
                <a:lnTo>
                  <a:pt x="1536" y="11405"/>
                </a:lnTo>
                <a:lnTo>
                  <a:pt x="1403" y="11532"/>
                </a:lnTo>
                <a:lnTo>
                  <a:pt x="1277" y="11675"/>
                </a:lnTo>
                <a:lnTo>
                  <a:pt x="1159" y="11832"/>
                </a:lnTo>
                <a:lnTo>
                  <a:pt x="1048" y="12002"/>
                </a:lnTo>
                <a:lnTo>
                  <a:pt x="944" y="12184"/>
                </a:lnTo>
                <a:lnTo>
                  <a:pt x="848" y="12375"/>
                </a:lnTo>
                <a:lnTo>
                  <a:pt x="757" y="12576"/>
                </a:lnTo>
                <a:lnTo>
                  <a:pt x="673" y="12782"/>
                </a:lnTo>
                <a:lnTo>
                  <a:pt x="596" y="12995"/>
                </a:lnTo>
                <a:lnTo>
                  <a:pt x="524" y="13212"/>
                </a:lnTo>
                <a:lnTo>
                  <a:pt x="459" y="13431"/>
                </a:lnTo>
                <a:lnTo>
                  <a:pt x="398" y="13651"/>
                </a:lnTo>
                <a:lnTo>
                  <a:pt x="343" y="13871"/>
                </a:lnTo>
                <a:lnTo>
                  <a:pt x="293" y="14089"/>
                </a:lnTo>
                <a:lnTo>
                  <a:pt x="248" y="14304"/>
                </a:lnTo>
                <a:lnTo>
                  <a:pt x="208" y="14513"/>
                </a:lnTo>
                <a:lnTo>
                  <a:pt x="171" y="14717"/>
                </a:lnTo>
                <a:lnTo>
                  <a:pt x="139" y="14912"/>
                </a:lnTo>
                <a:lnTo>
                  <a:pt x="112" y="15099"/>
                </a:lnTo>
                <a:lnTo>
                  <a:pt x="88" y="15274"/>
                </a:lnTo>
                <a:lnTo>
                  <a:pt x="67" y="15438"/>
                </a:lnTo>
                <a:lnTo>
                  <a:pt x="49" y="15588"/>
                </a:lnTo>
                <a:lnTo>
                  <a:pt x="34" y="15722"/>
                </a:lnTo>
                <a:lnTo>
                  <a:pt x="23" y="15840"/>
                </a:lnTo>
                <a:lnTo>
                  <a:pt x="14" y="15940"/>
                </a:lnTo>
                <a:lnTo>
                  <a:pt x="3" y="16079"/>
                </a:lnTo>
                <a:lnTo>
                  <a:pt x="0" y="16128"/>
                </a:lnTo>
                <a:lnTo>
                  <a:pt x="4856" y="16128"/>
                </a:lnTo>
                <a:lnTo>
                  <a:pt x="4852" y="16081"/>
                </a:lnTo>
                <a:lnTo>
                  <a:pt x="4842" y="15948"/>
                </a:lnTo>
                <a:lnTo>
                  <a:pt x="4834" y="15852"/>
                </a:lnTo>
                <a:lnTo>
                  <a:pt x="4823" y="15738"/>
                </a:lnTo>
                <a:lnTo>
                  <a:pt x="4809" y="15609"/>
                </a:lnTo>
                <a:lnTo>
                  <a:pt x="4792" y="15465"/>
                </a:lnTo>
                <a:lnTo>
                  <a:pt x="4772" y="15306"/>
                </a:lnTo>
                <a:lnTo>
                  <a:pt x="4749" y="15137"/>
                </a:lnTo>
                <a:lnTo>
                  <a:pt x="4723" y="14957"/>
                </a:lnTo>
                <a:lnTo>
                  <a:pt x="4693" y="14767"/>
                </a:lnTo>
                <a:lnTo>
                  <a:pt x="4658" y="14571"/>
                </a:lnTo>
                <a:lnTo>
                  <a:pt x="4620" y="14367"/>
                </a:lnTo>
                <a:lnTo>
                  <a:pt x="4578" y="14158"/>
                </a:lnTo>
                <a:lnTo>
                  <a:pt x="4530" y="13946"/>
                </a:lnTo>
                <a:lnTo>
                  <a:pt x="4478" y="13731"/>
                </a:lnTo>
                <a:lnTo>
                  <a:pt x="4422" y="13515"/>
                </a:lnTo>
                <a:lnTo>
                  <a:pt x="4359" y="13301"/>
                </a:lnTo>
                <a:lnTo>
                  <a:pt x="4291" y="13087"/>
                </a:lnTo>
                <a:lnTo>
                  <a:pt x="4218" y="12876"/>
                </a:lnTo>
                <a:lnTo>
                  <a:pt x="4139" y="12672"/>
                </a:lnTo>
                <a:lnTo>
                  <a:pt x="4054" y="12472"/>
                </a:lnTo>
                <a:lnTo>
                  <a:pt x="3963" y="12279"/>
                </a:lnTo>
                <a:lnTo>
                  <a:pt x="3865" y="12096"/>
                </a:lnTo>
                <a:lnTo>
                  <a:pt x="3760" y="11923"/>
                </a:lnTo>
                <a:lnTo>
                  <a:pt x="3649" y="11761"/>
                </a:lnTo>
                <a:lnTo>
                  <a:pt x="3531" y="11612"/>
                </a:lnTo>
                <a:lnTo>
                  <a:pt x="3405" y="11478"/>
                </a:lnTo>
                <a:lnTo>
                  <a:pt x="3272" y="11359"/>
                </a:lnTo>
                <a:lnTo>
                  <a:pt x="3130" y="11257"/>
                </a:lnTo>
                <a:lnTo>
                  <a:pt x="2981" y="11174"/>
                </a:lnTo>
                <a:lnTo>
                  <a:pt x="3034" y="11157"/>
                </a:lnTo>
                <a:lnTo>
                  <a:pt x="3086" y="11136"/>
                </a:lnTo>
                <a:lnTo>
                  <a:pt x="3136" y="11115"/>
                </a:lnTo>
                <a:lnTo>
                  <a:pt x="3187" y="11092"/>
                </a:lnTo>
                <a:lnTo>
                  <a:pt x="3236" y="11067"/>
                </a:lnTo>
                <a:lnTo>
                  <a:pt x="3285" y="11041"/>
                </a:lnTo>
                <a:lnTo>
                  <a:pt x="3332" y="11012"/>
                </a:lnTo>
                <a:lnTo>
                  <a:pt x="3379" y="10982"/>
                </a:lnTo>
                <a:lnTo>
                  <a:pt x="3425" y="10950"/>
                </a:lnTo>
                <a:lnTo>
                  <a:pt x="3469" y="10917"/>
                </a:lnTo>
                <a:lnTo>
                  <a:pt x="3513" y="10881"/>
                </a:lnTo>
                <a:lnTo>
                  <a:pt x="3556" y="10844"/>
                </a:lnTo>
                <a:lnTo>
                  <a:pt x="3597" y="10806"/>
                </a:lnTo>
                <a:lnTo>
                  <a:pt x="3636" y="10766"/>
                </a:lnTo>
                <a:lnTo>
                  <a:pt x="3676" y="10725"/>
                </a:lnTo>
                <a:lnTo>
                  <a:pt x="3713" y="10683"/>
                </a:lnTo>
                <a:lnTo>
                  <a:pt x="3749" y="10638"/>
                </a:lnTo>
                <a:lnTo>
                  <a:pt x="3785" y="10592"/>
                </a:lnTo>
                <a:lnTo>
                  <a:pt x="3818" y="10546"/>
                </a:lnTo>
                <a:lnTo>
                  <a:pt x="3850" y="10497"/>
                </a:lnTo>
                <a:lnTo>
                  <a:pt x="3880" y="10448"/>
                </a:lnTo>
                <a:lnTo>
                  <a:pt x="3910" y="10398"/>
                </a:lnTo>
                <a:lnTo>
                  <a:pt x="3937" y="10345"/>
                </a:lnTo>
                <a:lnTo>
                  <a:pt x="3962" y="10292"/>
                </a:lnTo>
                <a:lnTo>
                  <a:pt x="3986" y="10237"/>
                </a:lnTo>
                <a:lnTo>
                  <a:pt x="4008" y="10182"/>
                </a:lnTo>
                <a:lnTo>
                  <a:pt x="4028" y="10125"/>
                </a:lnTo>
                <a:lnTo>
                  <a:pt x="4048" y="10068"/>
                </a:lnTo>
                <a:lnTo>
                  <a:pt x="4065" y="10009"/>
                </a:lnTo>
                <a:lnTo>
                  <a:pt x="4079" y="9950"/>
                </a:lnTo>
                <a:lnTo>
                  <a:pt x="4092" y="9889"/>
                </a:lnTo>
                <a:lnTo>
                  <a:pt x="4103" y="9828"/>
                </a:lnTo>
                <a:lnTo>
                  <a:pt x="4109" y="9785"/>
                </a:lnTo>
                <a:lnTo>
                  <a:pt x="4115" y="9742"/>
                </a:lnTo>
                <a:lnTo>
                  <a:pt x="4119" y="9700"/>
                </a:lnTo>
                <a:lnTo>
                  <a:pt x="4122" y="9658"/>
                </a:lnTo>
                <a:lnTo>
                  <a:pt x="4124" y="9615"/>
                </a:lnTo>
                <a:lnTo>
                  <a:pt x="4125" y="9574"/>
                </a:lnTo>
                <a:lnTo>
                  <a:pt x="4126" y="9532"/>
                </a:lnTo>
                <a:lnTo>
                  <a:pt x="4125" y="9490"/>
                </a:lnTo>
                <a:lnTo>
                  <a:pt x="4368" y="9758"/>
                </a:lnTo>
                <a:lnTo>
                  <a:pt x="4618" y="10006"/>
                </a:lnTo>
                <a:lnTo>
                  <a:pt x="4873" y="10234"/>
                </a:lnTo>
                <a:lnTo>
                  <a:pt x="5134" y="10444"/>
                </a:lnTo>
                <a:lnTo>
                  <a:pt x="5398" y="10634"/>
                </a:lnTo>
                <a:lnTo>
                  <a:pt x="5665" y="10808"/>
                </a:lnTo>
                <a:lnTo>
                  <a:pt x="5935" y="10964"/>
                </a:lnTo>
                <a:lnTo>
                  <a:pt x="6206" y="11104"/>
                </a:lnTo>
                <a:lnTo>
                  <a:pt x="6479" y="11229"/>
                </a:lnTo>
                <a:lnTo>
                  <a:pt x="6750" y="11339"/>
                </a:lnTo>
                <a:lnTo>
                  <a:pt x="7021" y="11434"/>
                </a:lnTo>
                <a:lnTo>
                  <a:pt x="7289" y="11516"/>
                </a:lnTo>
                <a:lnTo>
                  <a:pt x="7555" y="11585"/>
                </a:lnTo>
                <a:lnTo>
                  <a:pt x="7817" y="11641"/>
                </a:lnTo>
                <a:lnTo>
                  <a:pt x="8075" y="11687"/>
                </a:lnTo>
                <a:lnTo>
                  <a:pt x="8328" y="11720"/>
                </a:lnTo>
                <a:lnTo>
                  <a:pt x="8575" y="11744"/>
                </a:lnTo>
                <a:lnTo>
                  <a:pt x="8814" y="11758"/>
                </a:lnTo>
                <a:lnTo>
                  <a:pt x="9047" y="11763"/>
                </a:lnTo>
                <a:lnTo>
                  <a:pt x="9269" y="11760"/>
                </a:lnTo>
                <a:lnTo>
                  <a:pt x="9483" y="11750"/>
                </a:lnTo>
                <a:lnTo>
                  <a:pt x="9687" y="11732"/>
                </a:lnTo>
                <a:lnTo>
                  <a:pt x="9879" y="11709"/>
                </a:lnTo>
                <a:lnTo>
                  <a:pt x="10059" y="11679"/>
                </a:lnTo>
                <a:lnTo>
                  <a:pt x="10227" y="11644"/>
                </a:lnTo>
                <a:lnTo>
                  <a:pt x="10380" y="11606"/>
                </a:lnTo>
                <a:lnTo>
                  <a:pt x="10519" y="11563"/>
                </a:lnTo>
                <a:lnTo>
                  <a:pt x="10643" y="11517"/>
                </a:lnTo>
                <a:lnTo>
                  <a:pt x="10751" y="11470"/>
                </a:lnTo>
                <a:lnTo>
                  <a:pt x="10842" y="11421"/>
                </a:lnTo>
                <a:lnTo>
                  <a:pt x="10914" y="11370"/>
                </a:lnTo>
                <a:lnTo>
                  <a:pt x="10969" y="11320"/>
                </a:lnTo>
                <a:lnTo>
                  <a:pt x="10985" y="11294"/>
                </a:lnTo>
                <a:lnTo>
                  <a:pt x="10996" y="11259"/>
                </a:lnTo>
                <a:lnTo>
                  <a:pt x="11002" y="11217"/>
                </a:lnTo>
                <a:lnTo>
                  <a:pt x="11003" y="11166"/>
                </a:lnTo>
                <a:lnTo>
                  <a:pt x="10999" y="11107"/>
                </a:lnTo>
                <a:lnTo>
                  <a:pt x="10990" y="11041"/>
                </a:lnTo>
                <a:lnTo>
                  <a:pt x="10977" y="10968"/>
                </a:lnTo>
                <a:lnTo>
                  <a:pt x="10959" y="10886"/>
                </a:lnTo>
                <a:lnTo>
                  <a:pt x="10936" y="10800"/>
                </a:lnTo>
                <a:lnTo>
                  <a:pt x="10910" y="10705"/>
                </a:lnTo>
                <a:lnTo>
                  <a:pt x="10879" y="10604"/>
                </a:lnTo>
                <a:lnTo>
                  <a:pt x="10844" y="10497"/>
                </a:lnTo>
                <a:lnTo>
                  <a:pt x="10805" y="10384"/>
                </a:lnTo>
                <a:lnTo>
                  <a:pt x="10763" y="10265"/>
                </a:lnTo>
                <a:lnTo>
                  <a:pt x="10717" y="10140"/>
                </a:lnTo>
                <a:lnTo>
                  <a:pt x="10666" y="10010"/>
                </a:lnTo>
                <a:lnTo>
                  <a:pt x="10613" y="9875"/>
                </a:lnTo>
                <a:lnTo>
                  <a:pt x="10556" y="9735"/>
                </a:lnTo>
                <a:lnTo>
                  <a:pt x="10496" y="9591"/>
                </a:lnTo>
                <a:lnTo>
                  <a:pt x="10433" y="9442"/>
                </a:lnTo>
                <a:lnTo>
                  <a:pt x="10367" y="9288"/>
                </a:lnTo>
                <a:lnTo>
                  <a:pt x="10297" y="9130"/>
                </a:lnTo>
                <a:lnTo>
                  <a:pt x="10226" y="8969"/>
                </a:lnTo>
                <a:lnTo>
                  <a:pt x="10151" y="8804"/>
                </a:lnTo>
                <a:lnTo>
                  <a:pt x="10075" y="8636"/>
                </a:lnTo>
                <a:lnTo>
                  <a:pt x="9996" y="8463"/>
                </a:lnTo>
                <a:lnTo>
                  <a:pt x="9914" y="8289"/>
                </a:lnTo>
                <a:lnTo>
                  <a:pt x="9831" y="8111"/>
                </a:lnTo>
                <a:lnTo>
                  <a:pt x="9745" y="7931"/>
                </a:lnTo>
                <a:lnTo>
                  <a:pt x="9657" y="7750"/>
                </a:lnTo>
                <a:lnTo>
                  <a:pt x="9568" y="7565"/>
                </a:lnTo>
                <a:lnTo>
                  <a:pt x="9477" y="7379"/>
                </a:lnTo>
                <a:lnTo>
                  <a:pt x="9590" y="7227"/>
                </a:lnTo>
                <a:lnTo>
                  <a:pt x="9717" y="7055"/>
                </a:lnTo>
                <a:lnTo>
                  <a:pt x="9784" y="6961"/>
                </a:lnTo>
                <a:lnTo>
                  <a:pt x="9854" y="6864"/>
                </a:lnTo>
                <a:lnTo>
                  <a:pt x="9924" y="6764"/>
                </a:lnTo>
                <a:lnTo>
                  <a:pt x="9997" y="6660"/>
                </a:lnTo>
                <a:lnTo>
                  <a:pt x="10070" y="6554"/>
                </a:lnTo>
                <a:lnTo>
                  <a:pt x="10143" y="6445"/>
                </a:lnTo>
                <a:lnTo>
                  <a:pt x="10216" y="6334"/>
                </a:lnTo>
                <a:lnTo>
                  <a:pt x="10288" y="6222"/>
                </a:lnTo>
                <a:lnTo>
                  <a:pt x="10360" y="6109"/>
                </a:lnTo>
                <a:lnTo>
                  <a:pt x="10430" y="5996"/>
                </a:lnTo>
                <a:lnTo>
                  <a:pt x="10498" y="5882"/>
                </a:lnTo>
                <a:lnTo>
                  <a:pt x="10564" y="5769"/>
                </a:lnTo>
                <a:lnTo>
                  <a:pt x="10628" y="5655"/>
                </a:lnTo>
                <a:lnTo>
                  <a:pt x="10688" y="5543"/>
                </a:lnTo>
                <a:lnTo>
                  <a:pt x="10745" y="5433"/>
                </a:lnTo>
                <a:lnTo>
                  <a:pt x="10797" y="5324"/>
                </a:lnTo>
                <a:lnTo>
                  <a:pt x="10846" y="5218"/>
                </a:lnTo>
                <a:lnTo>
                  <a:pt x="10890" y="5115"/>
                </a:lnTo>
                <a:lnTo>
                  <a:pt x="10928" y="5015"/>
                </a:lnTo>
                <a:lnTo>
                  <a:pt x="10961" y="4918"/>
                </a:lnTo>
                <a:lnTo>
                  <a:pt x="10988" y="4825"/>
                </a:lnTo>
                <a:lnTo>
                  <a:pt x="11008" y="4737"/>
                </a:lnTo>
                <a:lnTo>
                  <a:pt x="11021" y="4654"/>
                </a:lnTo>
                <a:lnTo>
                  <a:pt x="11027" y="4575"/>
                </a:lnTo>
                <a:lnTo>
                  <a:pt x="11025" y="4503"/>
                </a:lnTo>
                <a:lnTo>
                  <a:pt x="11015" y="4437"/>
                </a:lnTo>
                <a:lnTo>
                  <a:pt x="10996" y="4377"/>
                </a:lnTo>
                <a:lnTo>
                  <a:pt x="10969" y="4324"/>
                </a:lnTo>
                <a:close/>
                <a:moveTo>
                  <a:pt x="11666" y="20"/>
                </a:moveTo>
                <a:lnTo>
                  <a:pt x="11592" y="0"/>
                </a:lnTo>
                <a:lnTo>
                  <a:pt x="11297" y="902"/>
                </a:lnTo>
                <a:lnTo>
                  <a:pt x="11371" y="922"/>
                </a:lnTo>
                <a:lnTo>
                  <a:pt x="11537" y="982"/>
                </a:lnTo>
                <a:lnTo>
                  <a:pt x="11701" y="1051"/>
                </a:lnTo>
                <a:lnTo>
                  <a:pt x="11863" y="1131"/>
                </a:lnTo>
                <a:lnTo>
                  <a:pt x="12020" y="1220"/>
                </a:lnTo>
                <a:lnTo>
                  <a:pt x="12174" y="1316"/>
                </a:lnTo>
                <a:lnTo>
                  <a:pt x="12325" y="1422"/>
                </a:lnTo>
                <a:lnTo>
                  <a:pt x="12471" y="1535"/>
                </a:lnTo>
                <a:lnTo>
                  <a:pt x="12613" y="1657"/>
                </a:lnTo>
                <a:lnTo>
                  <a:pt x="12752" y="1786"/>
                </a:lnTo>
                <a:lnTo>
                  <a:pt x="12884" y="1923"/>
                </a:lnTo>
                <a:lnTo>
                  <a:pt x="13011" y="2066"/>
                </a:lnTo>
                <a:lnTo>
                  <a:pt x="13131" y="2217"/>
                </a:lnTo>
                <a:lnTo>
                  <a:pt x="13246" y="2372"/>
                </a:lnTo>
                <a:lnTo>
                  <a:pt x="13355" y="2534"/>
                </a:lnTo>
                <a:lnTo>
                  <a:pt x="13457" y="2701"/>
                </a:lnTo>
                <a:lnTo>
                  <a:pt x="13552" y="2875"/>
                </a:lnTo>
                <a:lnTo>
                  <a:pt x="13639" y="3052"/>
                </a:lnTo>
                <a:lnTo>
                  <a:pt x="13719" y="3235"/>
                </a:lnTo>
                <a:lnTo>
                  <a:pt x="13792" y="3422"/>
                </a:lnTo>
                <a:lnTo>
                  <a:pt x="13855" y="3613"/>
                </a:lnTo>
                <a:lnTo>
                  <a:pt x="13910" y="3807"/>
                </a:lnTo>
                <a:lnTo>
                  <a:pt x="13956" y="4005"/>
                </a:lnTo>
                <a:lnTo>
                  <a:pt x="13992" y="4205"/>
                </a:lnTo>
                <a:lnTo>
                  <a:pt x="14018" y="4409"/>
                </a:lnTo>
                <a:lnTo>
                  <a:pt x="14036" y="4615"/>
                </a:lnTo>
                <a:lnTo>
                  <a:pt x="14043" y="4822"/>
                </a:lnTo>
                <a:lnTo>
                  <a:pt x="14039" y="5032"/>
                </a:lnTo>
                <a:lnTo>
                  <a:pt x="14023" y="5243"/>
                </a:lnTo>
                <a:lnTo>
                  <a:pt x="13997" y="5454"/>
                </a:lnTo>
                <a:lnTo>
                  <a:pt x="13959" y="5667"/>
                </a:lnTo>
                <a:lnTo>
                  <a:pt x="13910" y="5881"/>
                </a:lnTo>
                <a:lnTo>
                  <a:pt x="13847" y="6093"/>
                </a:lnTo>
                <a:lnTo>
                  <a:pt x="13834" y="6129"/>
                </a:lnTo>
                <a:lnTo>
                  <a:pt x="14739" y="6426"/>
                </a:lnTo>
                <a:lnTo>
                  <a:pt x="14752" y="6391"/>
                </a:lnTo>
                <a:lnTo>
                  <a:pt x="14828" y="6120"/>
                </a:lnTo>
                <a:lnTo>
                  <a:pt x="14889" y="5849"/>
                </a:lnTo>
                <a:lnTo>
                  <a:pt x="14936" y="5580"/>
                </a:lnTo>
                <a:lnTo>
                  <a:pt x="14969" y="5314"/>
                </a:lnTo>
                <a:lnTo>
                  <a:pt x="14988" y="5050"/>
                </a:lnTo>
                <a:lnTo>
                  <a:pt x="14994" y="4789"/>
                </a:lnTo>
                <a:lnTo>
                  <a:pt x="14987" y="4531"/>
                </a:lnTo>
                <a:lnTo>
                  <a:pt x="14967" y="4276"/>
                </a:lnTo>
                <a:lnTo>
                  <a:pt x="14936" y="4024"/>
                </a:lnTo>
                <a:lnTo>
                  <a:pt x="14891" y="3777"/>
                </a:lnTo>
                <a:lnTo>
                  <a:pt x="14837" y="3534"/>
                </a:lnTo>
                <a:lnTo>
                  <a:pt x="14770" y="3296"/>
                </a:lnTo>
                <a:lnTo>
                  <a:pt x="14693" y="3063"/>
                </a:lnTo>
                <a:lnTo>
                  <a:pt x="14605" y="2836"/>
                </a:lnTo>
                <a:lnTo>
                  <a:pt x="14507" y="2613"/>
                </a:lnTo>
                <a:lnTo>
                  <a:pt x="14400" y="2397"/>
                </a:lnTo>
                <a:lnTo>
                  <a:pt x="14283" y="2186"/>
                </a:lnTo>
                <a:lnTo>
                  <a:pt x="14158" y="1984"/>
                </a:lnTo>
                <a:lnTo>
                  <a:pt x="14024" y="1787"/>
                </a:lnTo>
                <a:lnTo>
                  <a:pt x="13882" y="1599"/>
                </a:lnTo>
                <a:lnTo>
                  <a:pt x="13732" y="1417"/>
                </a:lnTo>
                <a:lnTo>
                  <a:pt x="13574" y="1244"/>
                </a:lnTo>
                <a:lnTo>
                  <a:pt x="13410" y="1079"/>
                </a:lnTo>
                <a:lnTo>
                  <a:pt x="13238" y="922"/>
                </a:lnTo>
                <a:lnTo>
                  <a:pt x="13060" y="774"/>
                </a:lnTo>
                <a:lnTo>
                  <a:pt x="12876" y="636"/>
                </a:lnTo>
                <a:lnTo>
                  <a:pt x="12686" y="508"/>
                </a:lnTo>
                <a:lnTo>
                  <a:pt x="12491" y="389"/>
                </a:lnTo>
                <a:lnTo>
                  <a:pt x="12292" y="280"/>
                </a:lnTo>
                <a:lnTo>
                  <a:pt x="12087" y="182"/>
                </a:lnTo>
                <a:lnTo>
                  <a:pt x="11879" y="96"/>
                </a:lnTo>
                <a:lnTo>
                  <a:pt x="11666" y="20"/>
                </a:lnTo>
                <a:close/>
                <a:moveTo>
                  <a:pt x="10826" y="1875"/>
                </a:moveTo>
                <a:lnTo>
                  <a:pt x="10771" y="1860"/>
                </a:lnTo>
                <a:lnTo>
                  <a:pt x="10547" y="2550"/>
                </a:lnTo>
                <a:lnTo>
                  <a:pt x="10603" y="2565"/>
                </a:lnTo>
                <a:lnTo>
                  <a:pt x="10729" y="2610"/>
                </a:lnTo>
                <a:lnTo>
                  <a:pt x="10851" y="2659"/>
                </a:lnTo>
                <a:lnTo>
                  <a:pt x="10969" y="2715"/>
                </a:lnTo>
                <a:lnTo>
                  <a:pt x="11083" y="2776"/>
                </a:lnTo>
                <a:lnTo>
                  <a:pt x="11193" y="2842"/>
                </a:lnTo>
                <a:lnTo>
                  <a:pt x="11299" y="2913"/>
                </a:lnTo>
                <a:lnTo>
                  <a:pt x="11401" y="2989"/>
                </a:lnTo>
                <a:lnTo>
                  <a:pt x="11499" y="3069"/>
                </a:lnTo>
                <a:lnTo>
                  <a:pt x="11591" y="3154"/>
                </a:lnTo>
                <a:lnTo>
                  <a:pt x="11680" y="3243"/>
                </a:lnTo>
                <a:lnTo>
                  <a:pt x="11764" y="3335"/>
                </a:lnTo>
                <a:lnTo>
                  <a:pt x="11843" y="3432"/>
                </a:lnTo>
                <a:lnTo>
                  <a:pt x="11917" y="3532"/>
                </a:lnTo>
                <a:lnTo>
                  <a:pt x="11987" y="3636"/>
                </a:lnTo>
                <a:lnTo>
                  <a:pt x="12051" y="3743"/>
                </a:lnTo>
                <a:lnTo>
                  <a:pt x="12109" y="3852"/>
                </a:lnTo>
                <a:lnTo>
                  <a:pt x="12164" y="3963"/>
                </a:lnTo>
                <a:lnTo>
                  <a:pt x="12212" y="4078"/>
                </a:lnTo>
                <a:lnTo>
                  <a:pt x="12255" y="4195"/>
                </a:lnTo>
                <a:lnTo>
                  <a:pt x="12292" y="4314"/>
                </a:lnTo>
                <a:lnTo>
                  <a:pt x="12323" y="4435"/>
                </a:lnTo>
                <a:lnTo>
                  <a:pt x="12349" y="4557"/>
                </a:lnTo>
                <a:lnTo>
                  <a:pt x="12370" y="4681"/>
                </a:lnTo>
                <a:lnTo>
                  <a:pt x="12383" y="4806"/>
                </a:lnTo>
                <a:lnTo>
                  <a:pt x="12391" y="4932"/>
                </a:lnTo>
                <a:lnTo>
                  <a:pt x="12392" y="5059"/>
                </a:lnTo>
                <a:lnTo>
                  <a:pt x="12387" y="5187"/>
                </a:lnTo>
                <a:lnTo>
                  <a:pt x="12376" y="5315"/>
                </a:lnTo>
                <a:lnTo>
                  <a:pt x="12358" y="5443"/>
                </a:lnTo>
                <a:lnTo>
                  <a:pt x="12333" y="5571"/>
                </a:lnTo>
                <a:lnTo>
                  <a:pt x="12302" y="5699"/>
                </a:lnTo>
                <a:lnTo>
                  <a:pt x="12264" y="5826"/>
                </a:lnTo>
                <a:lnTo>
                  <a:pt x="12254" y="5856"/>
                </a:lnTo>
                <a:lnTo>
                  <a:pt x="12943" y="6078"/>
                </a:lnTo>
                <a:lnTo>
                  <a:pt x="12953" y="6053"/>
                </a:lnTo>
                <a:lnTo>
                  <a:pt x="13002" y="5890"/>
                </a:lnTo>
                <a:lnTo>
                  <a:pt x="13042" y="5725"/>
                </a:lnTo>
                <a:lnTo>
                  <a:pt x="13073" y="5560"/>
                </a:lnTo>
                <a:lnTo>
                  <a:pt x="13096" y="5396"/>
                </a:lnTo>
                <a:lnTo>
                  <a:pt x="13110" y="5232"/>
                </a:lnTo>
                <a:lnTo>
                  <a:pt x="13117" y="5068"/>
                </a:lnTo>
                <a:lnTo>
                  <a:pt x="13115" y="4906"/>
                </a:lnTo>
                <a:lnTo>
                  <a:pt x="13105" y="4744"/>
                </a:lnTo>
                <a:lnTo>
                  <a:pt x="13087" y="4583"/>
                </a:lnTo>
                <a:lnTo>
                  <a:pt x="13062" y="4425"/>
                </a:lnTo>
                <a:lnTo>
                  <a:pt x="13029" y="4268"/>
                </a:lnTo>
                <a:lnTo>
                  <a:pt x="12988" y="4114"/>
                </a:lnTo>
                <a:lnTo>
                  <a:pt x="12941" y="3961"/>
                </a:lnTo>
                <a:lnTo>
                  <a:pt x="12887" y="3812"/>
                </a:lnTo>
                <a:lnTo>
                  <a:pt x="12824" y="3665"/>
                </a:lnTo>
                <a:lnTo>
                  <a:pt x="12756" y="3522"/>
                </a:lnTo>
                <a:lnTo>
                  <a:pt x="12680" y="3382"/>
                </a:lnTo>
                <a:lnTo>
                  <a:pt x="12598" y="3246"/>
                </a:lnTo>
                <a:lnTo>
                  <a:pt x="12510" y="3113"/>
                </a:lnTo>
                <a:lnTo>
                  <a:pt x="12414" y="2985"/>
                </a:lnTo>
                <a:lnTo>
                  <a:pt x="12313" y="2862"/>
                </a:lnTo>
                <a:lnTo>
                  <a:pt x="12205" y="2743"/>
                </a:lnTo>
                <a:lnTo>
                  <a:pt x="12092" y="2629"/>
                </a:lnTo>
                <a:lnTo>
                  <a:pt x="11973" y="2521"/>
                </a:lnTo>
                <a:lnTo>
                  <a:pt x="11848" y="2418"/>
                </a:lnTo>
                <a:lnTo>
                  <a:pt x="11718" y="2320"/>
                </a:lnTo>
                <a:lnTo>
                  <a:pt x="11582" y="2230"/>
                </a:lnTo>
                <a:lnTo>
                  <a:pt x="11441" y="2145"/>
                </a:lnTo>
                <a:lnTo>
                  <a:pt x="11295" y="2067"/>
                </a:lnTo>
                <a:lnTo>
                  <a:pt x="11144" y="1996"/>
                </a:lnTo>
                <a:lnTo>
                  <a:pt x="10988" y="1931"/>
                </a:lnTo>
                <a:lnTo>
                  <a:pt x="10826" y="187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9050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6384" y="5424308"/>
            <a:ext cx="2639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48133" y="5424306"/>
            <a:ext cx="2639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99882" y="5424305"/>
            <a:ext cx="2639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751631" y="5424305"/>
            <a:ext cx="2639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</a:p>
        </p:txBody>
      </p:sp>
      <p:sp>
        <p:nvSpPr>
          <p:cNvPr id="25" name="Title 13"/>
          <p:cNvSpPr txBox="1">
            <a:spLocks/>
          </p:cNvSpPr>
          <p:nvPr/>
        </p:nvSpPr>
        <p:spPr>
          <a:xfrm>
            <a:off x="2574362" y="1473200"/>
            <a:ext cx="6506660" cy="665285"/>
          </a:xfrm>
          <a:prstGeom prst="rect">
            <a:avLst/>
          </a:prstGeom>
        </p:spPr>
        <p:txBody>
          <a:bodyPr wrap="square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Bebas Neue" pitchFamily="34" charset="0"/>
                <a:ea typeface="Gulim" pitchFamily="34" charset="-127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这里是您的标题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 Placeholder 14"/>
          <p:cNvSpPr txBox="1">
            <a:spLocks/>
          </p:cNvSpPr>
          <p:nvPr/>
        </p:nvSpPr>
        <p:spPr>
          <a:xfrm>
            <a:off x="1434854" y="2351337"/>
            <a:ext cx="8785674" cy="240852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d-ID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</a:t>
            </a:r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 animBg="1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2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006738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8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3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7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6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23079</TotalTime>
  <Words>845</Words>
  <Application>Microsoft Office PowerPoint</Application>
  <PresentationFormat>自定义</PresentationFormat>
  <Paragraphs>53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主题1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1371</cp:revision>
  <dcterms:created xsi:type="dcterms:W3CDTF">2009-02-11T05:37:22Z</dcterms:created>
  <dcterms:modified xsi:type="dcterms:W3CDTF">2019-10-02T14:48:28Z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